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9" r:id="rId1"/>
  </p:sldMasterIdLst>
  <p:notesMasterIdLst>
    <p:notesMasterId r:id="rId33"/>
  </p:notesMasterIdLst>
  <p:handoutMasterIdLst>
    <p:handoutMasterId r:id="rId34"/>
  </p:handoutMasterIdLst>
  <p:sldIdLst>
    <p:sldId id="400" r:id="rId2"/>
    <p:sldId id="257" r:id="rId3"/>
    <p:sldId id="322" r:id="rId4"/>
    <p:sldId id="389" r:id="rId5"/>
    <p:sldId id="324" r:id="rId6"/>
    <p:sldId id="327" r:id="rId7"/>
    <p:sldId id="378" r:id="rId8"/>
    <p:sldId id="328" r:id="rId9"/>
    <p:sldId id="329" r:id="rId10"/>
    <p:sldId id="330" r:id="rId11"/>
    <p:sldId id="399" r:id="rId12"/>
    <p:sldId id="390" r:id="rId13"/>
    <p:sldId id="331" r:id="rId14"/>
    <p:sldId id="333" r:id="rId15"/>
    <p:sldId id="392" r:id="rId16"/>
    <p:sldId id="381" r:id="rId17"/>
    <p:sldId id="382" r:id="rId18"/>
    <p:sldId id="341" r:id="rId19"/>
    <p:sldId id="342" r:id="rId20"/>
    <p:sldId id="343" r:id="rId21"/>
    <p:sldId id="393" r:id="rId22"/>
    <p:sldId id="394" r:id="rId23"/>
    <p:sldId id="395" r:id="rId24"/>
    <p:sldId id="348" r:id="rId25"/>
    <p:sldId id="384" r:id="rId26"/>
    <p:sldId id="385" r:id="rId27"/>
    <p:sldId id="396" r:id="rId28"/>
    <p:sldId id="397" r:id="rId29"/>
    <p:sldId id="398" r:id="rId30"/>
    <p:sldId id="364" r:id="rId31"/>
    <p:sldId id="376" r:id="rId32"/>
  </p:sldIdLst>
  <p:sldSz cx="9144000" cy="640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232"/>
    <a:srgbClr val="3C41AA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8" autoAdjust="0"/>
    <p:restoredTop sz="94660"/>
  </p:normalViewPr>
  <p:slideViewPr>
    <p:cSldViewPr>
      <p:cViewPr varScale="1">
        <p:scale>
          <a:sx n="130" d="100"/>
          <a:sy n="130" d="100"/>
        </p:scale>
        <p:origin x="888" y="120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69B46-8581-4908-8BB6-74284C15E7E8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241C855-6CE1-494A-B480-8897E0B78FCE}">
      <dgm:prSet/>
      <dgm:spPr/>
      <dgm:t>
        <a:bodyPr/>
        <a:lstStyle/>
        <a:p>
          <a:pPr rtl="0"/>
          <a:r>
            <a:rPr lang="en-US" smtClean="0"/>
            <a:t>Manual File Systems</a:t>
          </a:r>
          <a:endParaRPr lang="en-CA"/>
        </a:p>
      </dgm:t>
    </dgm:pt>
    <dgm:pt modelId="{911BEFC1-A0A8-4A2C-8F31-B1275B45FB59}" type="parTrans" cxnId="{FD04B199-0999-43F2-BE6E-FDC03A38EECD}">
      <dgm:prSet/>
      <dgm:spPr/>
      <dgm:t>
        <a:bodyPr/>
        <a:lstStyle/>
        <a:p>
          <a:endParaRPr lang="en-US"/>
        </a:p>
      </dgm:t>
    </dgm:pt>
    <dgm:pt modelId="{97054B1D-865D-48AE-B5EF-7F13B96EAD8C}" type="sibTrans" cxnId="{FD04B199-0999-43F2-BE6E-FDC03A38EECD}">
      <dgm:prSet/>
      <dgm:spPr/>
      <dgm:t>
        <a:bodyPr/>
        <a:lstStyle/>
        <a:p>
          <a:endParaRPr lang="en-US"/>
        </a:p>
      </dgm:t>
    </dgm:pt>
    <dgm:pt modelId="{E35CB5C2-6A04-4E20-A92C-86F818C29F7C}">
      <dgm:prSet/>
      <dgm:spPr/>
      <dgm:t>
        <a:bodyPr/>
        <a:lstStyle/>
        <a:p>
          <a:pPr rtl="0"/>
          <a:r>
            <a:rPr lang="en-CA" dirty="0" smtClean="0">
              <a:solidFill>
                <a:srgbClr val="002060"/>
              </a:solidFill>
            </a:rPr>
            <a:t>Accomplished through a system of file folders and filing cabinets</a:t>
          </a:r>
          <a:endParaRPr lang="en-CA" dirty="0">
            <a:solidFill>
              <a:srgbClr val="002060"/>
            </a:solidFill>
          </a:endParaRPr>
        </a:p>
      </dgm:t>
    </dgm:pt>
    <dgm:pt modelId="{083F2EE1-EB03-4021-8C76-B0A1A8F78301}" type="parTrans" cxnId="{761C0011-5277-4995-B587-84C672D4F254}">
      <dgm:prSet/>
      <dgm:spPr/>
      <dgm:t>
        <a:bodyPr/>
        <a:lstStyle/>
        <a:p>
          <a:endParaRPr lang="en-US"/>
        </a:p>
      </dgm:t>
    </dgm:pt>
    <dgm:pt modelId="{0B0ECC4E-6BD1-41F0-BAF6-56BC9AEA0BEC}" type="sibTrans" cxnId="{761C0011-5277-4995-B587-84C672D4F254}">
      <dgm:prSet/>
      <dgm:spPr/>
      <dgm:t>
        <a:bodyPr/>
        <a:lstStyle/>
        <a:p>
          <a:endParaRPr lang="en-US"/>
        </a:p>
      </dgm:t>
    </dgm:pt>
    <dgm:pt modelId="{38E2E731-8616-4C35-BD90-A6053A427059}">
      <dgm:prSet/>
      <dgm:spPr/>
      <dgm:t>
        <a:bodyPr/>
        <a:lstStyle/>
        <a:p>
          <a:pPr rtl="0"/>
          <a:r>
            <a:rPr lang="en-US" smtClean="0"/>
            <a:t>Computerized File Systems</a:t>
          </a:r>
          <a:endParaRPr lang="en-CA"/>
        </a:p>
      </dgm:t>
    </dgm:pt>
    <dgm:pt modelId="{70D535E7-E86C-43F6-879F-8074D7FC957B}" type="parTrans" cxnId="{B2FB2321-22C4-4B1C-B827-D781CA8CD92C}">
      <dgm:prSet/>
      <dgm:spPr/>
      <dgm:t>
        <a:bodyPr/>
        <a:lstStyle/>
        <a:p>
          <a:endParaRPr lang="en-US"/>
        </a:p>
      </dgm:t>
    </dgm:pt>
    <dgm:pt modelId="{A8EFB906-7EBF-4439-879D-2F83B3864E3B}" type="sibTrans" cxnId="{B2FB2321-22C4-4B1C-B827-D781CA8CD92C}">
      <dgm:prSet/>
      <dgm:spPr/>
      <dgm:t>
        <a:bodyPr/>
        <a:lstStyle/>
        <a:p>
          <a:endParaRPr lang="en-US"/>
        </a:p>
      </dgm:t>
    </dgm:pt>
    <dgm:pt modelId="{129925E4-F026-4146-BFD2-862BA02A5274}">
      <dgm:prSet/>
      <dgm:spPr/>
      <dgm:t>
        <a:bodyPr/>
        <a:lstStyle/>
        <a:p>
          <a:pPr rtl="0"/>
          <a:r>
            <a:rPr lang="en-US" b="1" dirty="0" smtClean="0">
              <a:solidFill>
                <a:srgbClr val="002060"/>
              </a:solidFill>
            </a:rPr>
            <a:t>Data processing (DP) specialist</a:t>
          </a:r>
          <a:r>
            <a:rPr lang="en-US" dirty="0" smtClean="0">
              <a:solidFill>
                <a:srgbClr val="002060"/>
              </a:solidFill>
            </a:rPr>
            <a:t>: </a:t>
          </a:r>
          <a:r>
            <a:rPr lang="en-CA" dirty="0" smtClean="0">
              <a:solidFill>
                <a:srgbClr val="002060"/>
              </a:solidFill>
            </a:rPr>
            <a:t>Created a computer-based system that would track data and produce required reports</a:t>
          </a:r>
          <a:endParaRPr lang="en-CA" dirty="0">
            <a:solidFill>
              <a:srgbClr val="002060"/>
            </a:solidFill>
          </a:endParaRPr>
        </a:p>
      </dgm:t>
    </dgm:pt>
    <dgm:pt modelId="{792D0476-06DB-4A0C-8F01-A60E744A15D5}" type="parTrans" cxnId="{058C0757-45C5-44F2-B109-64EF57438F0F}">
      <dgm:prSet/>
      <dgm:spPr/>
      <dgm:t>
        <a:bodyPr/>
        <a:lstStyle/>
        <a:p>
          <a:endParaRPr lang="en-US"/>
        </a:p>
      </dgm:t>
    </dgm:pt>
    <dgm:pt modelId="{B9446754-E224-4A3B-A924-391CC9039A5B}" type="sibTrans" cxnId="{058C0757-45C5-44F2-B109-64EF57438F0F}">
      <dgm:prSet/>
      <dgm:spPr/>
      <dgm:t>
        <a:bodyPr/>
        <a:lstStyle/>
        <a:p>
          <a:endParaRPr lang="en-US"/>
        </a:p>
      </dgm:t>
    </dgm:pt>
    <dgm:pt modelId="{AD4141C4-DAE9-4EF8-9285-7915476FAA05}">
      <dgm:prSet/>
      <dgm:spPr/>
      <dgm:t>
        <a:bodyPr/>
        <a:lstStyle/>
        <a:p>
          <a:pPr rtl="0"/>
          <a:r>
            <a:rPr lang="en-US" smtClean="0"/>
            <a:t>File System Redux: Modern End-User Productivity Tools </a:t>
          </a:r>
          <a:endParaRPr lang="en-CA"/>
        </a:p>
      </dgm:t>
    </dgm:pt>
    <dgm:pt modelId="{8121DEE8-4A9A-4C2A-8C5A-75424E74F32F}" type="parTrans" cxnId="{2A07D53C-D6A6-4333-A4CF-0080C8FA5165}">
      <dgm:prSet/>
      <dgm:spPr/>
      <dgm:t>
        <a:bodyPr/>
        <a:lstStyle/>
        <a:p>
          <a:endParaRPr lang="en-US"/>
        </a:p>
      </dgm:t>
    </dgm:pt>
    <dgm:pt modelId="{08CF1D8A-25C1-45AB-8971-47CE135A5586}" type="sibTrans" cxnId="{2A07D53C-D6A6-4333-A4CF-0080C8FA5165}">
      <dgm:prSet/>
      <dgm:spPr/>
      <dgm:t>
        <a:bodyPr/>
        <a:lstStyle/>
        <a:p>
          <a:endParaRPr lang="en-US"/>
        </a:p>
      </dgm:t>
    </dgm:pt>
    <dgm:pt modelId="{F7B67030-BDB3-47EC-B3A0-70E4BC635EE1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Includes </a:t>
          </a:r>
          <a:r>
            <a:rPr lang="en-CA" dirty="0" smtClean="0">
              <a:solidFill>
                <a:srgbClr val="002060"/>
              </a:solidFill>
            </a:rPr>
            <a:t>spreadsheet programs such as Microsoft Excel</a:t>
          </a:r>
          <a:endParaRPr lang="en-CA" dirty="0">
            <a:solidFill>
              <a:srgbClr val="002060"/>
            </a:solidFill>
          </a:endParaRPr>
        </a:p>
      </dgm:t>
    </dgm:pt>
    <dgm:pt modelId="{37BA4B48-39B4-4D1F-8839-2DBA11B54B36}" type="parTrans" cxnId="{F19B1FCC-C7DF-4F03-8BD0-620E58B44BF7}">
      <dgm:prSet/>
      <dgm:spPr/>
      <dgm:t>
        <a:bodyPr/>
        <a:lstStyle/>
        <a:p>
          <a:endParaRPr lang="en-US"/>
        </a:p>
      </dgm:t>
    </dgm:pt>
    <dgm:pt modelId="{D48C420A-1947-4209-BD08-BE3A42790405}" type="sibTrans" cxnId="{F19B1FCC-C7DF-4F03-8BD0-620E58B44BF7}">
      <dgm:prSet/>
      <dgm:spPr/>
      <dgm:t>
        <a:bodyPr/>
        <a:lstStyle/>
        <a:p>
          <a:endParaRPr lang="en-US"/>
        </a:p>
      </dgm:t>
    </dgm:pt>
    <dgm:pt modelId="{36D5EFA0-A46F-47C5-ACE7-6B8F7D856809}" type="pres">
      <dgm:prSet presAssocID="{33669B46-8581-4908-8BB6-74284C15E7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369DE2-35CC-41AB-B265-3229773F9580}" type="pres">
      <dgm:prSet presAssocID="{AD4141C4-DAE9-4EF8-9285-7915476FAA05}" presName="boxAndChildren" presStyleCnt="0"/>
      <dgm:spPr/>
      <dgm:t>
        <a:bodyPr/>
        <a:lstStyle/>
        <a:p>
          <a:endParaRPr lang="en-US"/>
        </a:p>
      </dgm:t>
    </dgm:pt>
    <dgm:pt modelId="{861E5E25-4F5D-4279-8A40-A72E5130953A}" type="pres">
      <dgm:prSet presAssocID="{AD4141C4-DAE9-4EF8-9285-7915476FAA05}" presName="parentTextBox" presStyleLbl="node1" presStyleIdx="0" presStyleCnt="3"/>
      <dgm:spPr/>
      <dgm:t>
        <a:bodyPr/>
        <a:lstStyle/>
        <a:p>
          <a:endParaRPr lang="en-US"/>
        </a:p>
      </dgm:t>
    </dgm:pt>
    <dgm:pt modelId="{3A7967EB-F850-420E-83F0-0ED0EB35030D}" type="pres">
      <dgm:prSet presAssocID="{AD4141C4-DAE9-4EF8-9285-7915476FAA05}" presName="entireBox" presStyleLbl="node1" presStyleIdx="0" presStyleCnt="3"/>
      <dgm:spPr/>
      <dgm:t>
        <a:bodyPr/>
        <a:lstStyle/>
        <a:p>
          <a:endParaRPr lang="en-US"/>
        </a:p>
      </dgm:t>
    </dgm:pt>
    <dgm:pt modelId="{33B2E0C6-0414-449E-B4A5-935D027A09C7}" type="pres">
      <dgm:prSet presAssocID="{AD4141C4-DAE9-4EF8-9285-7915476FAA05}" presName="descendantBox" presStyleCnt="0"/>
      <dgm:spPr/>
      <dgm:t>
        <a:bodyPr/>
        <a:lstStyle/>
        <a:p>
          <a:endParaRPr lang="en-US"/>
        </a:p>
      </dgm:t>
    </dgm:pt>
    <dgm:pt modelId="{72BA0602-0EDA-4ED1-8915-A7433C7D4E4B}" type="pres">
      <dgm:prSet presAssocID="{F7B67030-BDB3-47EC-B3A0-70E4BC635EE1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96CACF-97B9-4776-ADAC-E21D0F0D55AC}" type="pres">
      <dgm:prSet presAssocID="{A8EFB906-7EBF-4439-879D-2F83B3864E3B}" presName="sp" presStyleCnt="0"/>
      <dgm:spPr/>
      <dgm:t>
        <a:bodyPr/>
        <a:lstStyle/>
        <a:p>
          <a:endParaRPr lang="en-US"/>
        </a:p>
      </dgm:t>
    </dgm:pt>
    <dgm:pt modelId="{025CC1DD-C676-4C30-B3EE-2E79C8361059}" type="pres">
      <dgm:prSet presAssocID="{38E2E731-8616-4C35-BD90-A6053A427059}" presName="arrowAndChildren" presStyleCnt="0"/>
      <dgm:spPr/>
      <dgm:t>
        <a:bodyPr/>
        <a:lstStyle/>
        <a:p>
          <a:endParaRPr lang="en-US"/>
        </a:p>
      </dgm:t>
    </dgm:pt>
    <dgm:pt modelId="{19CE9AA5-8CB6-4C59-9F7F-EB4FE4881110}" type="pres">
      <dgm:prSet presAssocID="{38E2E731-8616-4C35-BD90-A6053A427059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C82CCEF-8287-4F59-9206-F89DC412D666}" type="pres">
      <dgm:prSet presAssocID="{38E2E731-8616-4C35-BD90-A6053A427059}" presName="arrow" presStyleLbl="node1" presStyleIdx="1" presStyleCnt="3"/>
      <dgm:spPr/>
      <dgm:t>
        <a:bodyPr/>
        <a:lstStyle/>
        <a:p>
          <a:endParaRPr lang="en-US"/>
        </a:p>
      </dgm:t>
    </dgm:pt>
    <dgm:pt modelId="{9A1867E2-166C-4CAB-A389-85F66C31F645}" type="pres">
      <dgm:prSet presAssocID="{38E2E731-8616-4C35-BD90-A6053A427059}" presName="descendantArrow" presStyleCnt="0"/>
      <dgm:spPr/>
      <dgm:t>
        <a:bodyPr/>
        <a:lstStyle/>
        <a:p>
          <a:endParaRPr lang="en-US"/>
        </a:p>
      </dgm:t>
    </dgm:pt>
    <dgm:pt modelId="{F056D08D-82DC-48A4-80AC-2E8D8D60D3B5}" type="pres">
      <dgm:prSet presAssocID="{129925E4-F026-4146-BFD2-862BA02A5274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C23-BFC9-4DB1-A329-B7AC64D596E3}" type="pres">
      <dgm:prSet presAssocID="{97054B1D-865D-48AE-B5EF-7F13B96EAD8C}" presName="sp" presStyleCnt="0"/>
      <dgm:spPr/>
      <dgm:t>
        <a:bodyPr/>
        <a:lstStyle/>
        <a:p>
          <a:endParaRPr lang="en-US"/>
        </a:p>
      </dgm:t>
    </dgm:pt>
    <dgm:pt modelId="{E737E149-6D5C-45C2-9E03-CA40B195508F}" type="pres">
      <dgm:prSet presAssocID="{0241C855-6CE1-494A-B480-8897E0B78FCE}" presName="arrowAndChildren" presStyleCnt="0"/>
      <dgm:spPr/>
      <dgm:t>
        <a:bodyPr/>
        <a:lstStyle/>
        <a:p>
          <a:endParaRPr lang="en-US"/>
        </a:p>
      </dgm:t>
    </dgm:pt>
    <dgm:pt modelId="{71918899-6F63-4EE4-91D4-B80446E4EE85}" type="pres">
      <dgm:prSet presAssocID="{0241C855-6CE1-494A-B480-8897E0B78FCE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102B6564-8973-4585-9A6E-FC0242DE274A}" type="pres">
      <dgm:prSet presAssocID="{0241C855-6CE1-494A-B480-8897E0B78FCE}" presName="arrow" presStyleLbl="node1" presStyleIdx="2" presStyleCnt="3"/>
      <dgm:spPr/>
      <dgm:t>
        <a:bodyPr/>
        <a:lstStyle/>
        <a:p>
          <a:endParaRPr lang="en-US"/>
        </a:p>
      </dgm:t>
    </dgm:pt>
    <dgm:pt modelId="{8FB70510-7FD0-449F-863D-2C01D7766DD1}" type="pres">
      <dgm:prSet presAssocID="{0241C855-6CE1-494A-B480-8897E0B78FCE}" presName="descendantArrow" presStyleCnt="0"/>
      <dgm:spPr/>
      <dgm:t>
        <a:bodyPr/>
        <a:lstStyle/>
        <a:p>
          <a:endParaRPr lang="en-US"/>
        </a:p>
      </dgm:t>
    </dgm:pt>
    <dgm:pt modelId="{C4E80382-58C0-4FAA-AAB1-91945958B6DA}" type="pres">
      <dgm:prSet presAssocID="{E35CB5C2-6A04-4E20-A92C-86F818C29F7C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1C0011-5277-4995-B587-84C672D4F254}" srcId="{0241C855-6CE1-494A-B480-8897E0B78FCE}" destId="{E35CB5C2-6A04-4E20-A92C-86F818C29F7C}" srcOrd="0" destOrd="0" parTransId="{083F2EE1-EB03-4021-8C76-B0A1A8F78301}" sibTransId="{0B0ECC4E-6BD1-41F0-BAF6-56BC9AEA0BEC}"/>
    <dgm:cxn modelId="{1EFFD6D5-CFB4-4464-8AF4-918DA727C1A5}" type="presOf" srcId="{E35CB5C2-6A04-4E20-A92C-86F818C29F7C}" destId="{C4E80382-58C0-4FAA-AAB1-91945958B6DA}" srcOrd="0" destOrd="0" presId="urn:microsoft.com/office/officeart/2005/8/layout/process4"/>
    <dgm:cxn modelId="{8D62AE94-E32E-4AB3-9E3F-ECABF13CE15B}" type="presOf" srcId="{38E2E731-8616-4C35-BD90-A6053A427059}" destId="{19CE9AA5-8CB6-4C59-9F7F-EB4FE4881110}" srcOrd="0" destOrd="0" presId="urn:microsoft.com/office/officeart/2005/8/layout/process4"/>
    <dgm:cxn modelId="{B11B09DD-4192-4565-BE34-CD5019737A53}" type="presOf" srcId="{129925E4-F026-4146-BFD2-862BA02A5274}" destId="{F056D08D-82DC-48A4-80AC-2E8D8D60D3B5}" srcOrd="0" destOrd="0" presId="urn:microsoft.com/office/officeart/2005/8/layout/process4"/>
    <dgm:cxn modelId="{7479B1FC-AD43-4696-AAB9-45FA530A4357}" type="presOf" srcId="{0241C855-6CE1-494A-B480-8897E0B78FCE}" destId="{71918899-6F63-4EE4-91D4-B80446E4EE85}" srcOrd="0" destOrd="0" presId="urn:microsoft.com/office/officeart/2005/8/layout/process4"/>
    <dgm:cxn modelId="{2A07D53C-D6A6-4333-A4CF-0080C8FA5165}" srcId="{33669B46-8581-4908-8BB6-74284C15E7E8}" destId="{AD4141C4-DAE9-4EF8-9285-7915476FAA05}" srcOrd="2" destOrd="0" parTransId="{8121DEE8-4A9A-4C2A-8C5A-75424E74F32F}" sibTransId="{08CF1D8A-25C1-45AB-8971-47CE135A5586}"/>
    <dgm:cxn modelId="{B2FB2321-22C4-4B1C-B827-D781CA8CD92C}" srcId="{33669B46-8581-4908-8BB6-74284C15E7E8}" destId="{38E2E731-8616-4C35-BD90-A6053A427059}" srcOrd="1" destOrd="0" parTransId="{70D535E7-E86C-43F6-879F-8074D7FC957B}" sibTransId="{A8EFB906-7EBF-4439-879D-2F83B3864E3B}"/>
    <dgm:cxn modelId="{81D8AC65-7B01-4D35-8E3B-6BC6B736FC86}" type="presOf" srcId="{33669B46-8581-4908-8BB6-74284C15E7E8}" destId="{36D5EFA0-A46F-47C5-ACE7-6B8F7D856809}" srcOrd="0" destOrd="0" presId="urn:microsoft.com/office/officeart/2005/8/layout/process4"/>
    <dgm:cxn modelId="{AC687A15-909D-4C46-A7D7-63C404200BCA}" type="presOf" srcId="{AD4141C4-DAE9-4EF8-9285-7915476FAA05}" destId="{3A7967EB-F850-420E-83F0-0ED0EB35030D}" srcOrd="1" destOrd="0" presId="urn:microsoft.com/office/officeart/2005/8/layout/process4"/>
    <dgm:cxn modelId="{4E3C63DA-18D2-4496-A64C-B667EC5FD699}" type="presOf" srcId="{0241C855-6CE1-494A-B480-8897E0B78FCE}" destId="{102B6564-8973-4585-9A6E-FC0242DE274A}" srcOrd="1" destOrd="0" presId="urn:microsoft.com/office/officeart/2005/8/layout/process4"/>
    <dgm:cxn modelId="{D0597F51-526E-43D7-9686-FCDFA62F50DF}" type="presOf" srcId="{38E2E731-8616-4C35-BD90-A6053A427059}" destId="{8C82CCEF-8287-4F59-9206-F89DC412D666}" srcOrd="1" destOrd="0" presId="urn:microsoft.com/office/officeart/2005/8/layout/process4"/>
    <dgm:cxn modelId="{FD04B199-0999-43F2-BE6E-FDC03A38EECD}" srcId="{33669B46-8581-4908-8BB6-74284C15E7E8}" destId="{0241C855-6CE1-494A-B480-8897E0B78FCE}" srcOrd="0" destOrd="0" parTransId="{911BEFC1-A0A8-4A2C-8F31-B1275B45FB59}" sibTransId="{97054B1D-865D-48AE-B5EF-7F13B96EAD8C}"/>
    <dgm:cxn modelId="{BB8ABF18-0F8A-484D-8882-9CAEA9B8D458}" type="presOf" srcId="{F7B67030-BDB3-47EC-B3A0-70E4BC635EE1}" destId="{72BA0602-0EDA-4ED1-8915-A7433C7D4E4B}" srcOrd="0" destOrd="0" presId="urn:microsoft.com/office/officeart/2005/8/layout/process4"/>
    <dgm:cxn modelId="{EE4FC780-F9CD-4052-B76A-2DC88B18F78B}" type="presOf" srcId="{AD4141C4-DAE9-4EF8-9285-7915476FAA05}" destId="{861E5E25-4F5D-4279-8A40-A72E5130953A}" srcOrd="0" destOrd="0" presId="urn:microsoft.com/office/officeart/2005/8/layout/process4"/>
    <dgm:cxn modelId="{058C0757-45C5-44F2-B109-64EF57438F0F}" srcId="{38E2E731-8616-4C35-BD90-A6053A427059}" destId="{129925E4-F026-4146-BFD2-862BA02A5274}" srcOrd="0" destOrd="0" parTransId="{792D0476-06DB-4A0C-8F01-A60E744A15D5}" sibTransId="{B9446754-E224-4A3B-A924-391CC9039A5B}"/>
    <dgm:cxn modelId="{F19B1FCC-C7DF-4F03-8BD0-620E58B44BF7}" srcId="{AD4141C4-DAE9-4EF8-9285-7915476FAA05}" destId="{F7B67030-BDB3-47EC-B3A0-70E4BC635EE1}" srcOrd="0" destOrd="0" parTransId="{37BA4B48-39B4-4D1F-8839-2DBA11B54B36}" sibTransId="{D48C420A-1947-4209-BD08-BE3A42790405}"/>
    <dgm:cxn modelId="{8C734A11-D8D5-4938-8E54-0DE4BE31346F}" type="presParOf" srcId="{36D5EFA0-A46F-47C5-ACE7-6B8F7D856809}" destId="{7D369DE2-35CC-41AB-B265-3229773F9580}" srcOrd="0" destOrd="0" presId="urn:microsoft.com/office/officeart/2005/8/layout/process4"/>
    <dgm:cxn modelId="{C939229B-18B5-40F2-A370-A6CA5FC38CBD}" type="presParOf" srcId="{7D369DE2-35CC-41AB-B265-3229773F9580}" destId="{861E5E25-4F5D-4279-8A40-A72E5130953A}" srcOrd="0" destOrd="0" presId="urn:microsoft.com/office/officeart/2005/8/layout/process4"/>
    <dgm:cxn modelId="{F577A5DB-48A5-4FC0-94AF-79B22AA30E59}" type="presParOf" srcId="{7D369DE2-35CC-41AB-B265-3229773F9580}" destId="{3A7967EB-F850-420E-83F0-0ED0EB35030D}" srcOrd="1" destOrd="0" presId="urn:microsoft.com/office/officeart/2005/8/layout/process4"/>
    <dgm:cxn modelId="{81629300-B29A-4454-83E4-B50B5ED4669D}" type="presParOf" srcId="{7D369DE2-35CC-41AB-B265-3229773F9580}" destId="{33B2E0C6-0414-449E-B4A5-935D027A09C7}" srcOrd="2" destOrd="0" presId="urn:microsoft.com/office/officeart/2005/8/layout/process4"/>
    <dgm:cxn modelId="{367DC4E6-75B0-46A0-AB2A-2C0FC1129729}" type="presParOf" srcId="{33B2E0C6-0414-449E-B4A5-935D027A09C7}" destId="{72BA0602-0EDA-4ED1-8915-A7433C7D4E4B}" srcOrd="0" destOrd="0" presId="urn:microsoft.com/office/officeart/2005/8/layout/process4"/>
    <dgm:cxn modelId="{E7FD974E-467B-4725-9197-B18B63965590}" type="presParOf" srcId="{36D5EFA0-A46F-47C5-ACE7-6B8F7D856809}" destId="{A096CACF-97B9-4776-ADAC-E21D0F0D55AC}" srcOrd="1" destOrd="0" presId="urn:microsoft.com/office/officeart/2005/8/layout/process4"/>
    <dgm:cxn modelId="{0AAC445C-257B-4773-B580-A500010E2256}" type="presParOf" srcId="{36D5EFA0-A46F-47C5-ACE7-6B8F7D856809}" destId="{025CC1DD-C676-4C30-B3EE-2E79C8361059}" srcOrd="2" destOrd="0" presId="urn:microsoft.com/office/officeart/2005/8/layout/process4"/>
    <dgm:cxn modelId="{2B885505-34C7-4B43-ABDD-BA5FF9E4046C}" type="presParOf" srcId="{025CC1DD-C676-4C30-B3EE-2E79C8361059}" destId="{19CE9AA5-8CB6-4C59-9F7F-EB4FE4881110}" srcOrd="0" destOrd="0" presId="urn:microsoft.com/office/officeart/2005/8/layout/process4"/>
    <dgm:cxn modelId="{3C2D5CAF-9153-4445-B21F-2D00F96593B5}" type="presParOf" srcId="{025CC1DD-C676-4C30-B3EE-2E79C8361059}" destId="{8C82CCEF-8287-4F59-9206-F89DC412D666}" srcOrd="1" destOrd="0" presId="urn:microsoft.com/office/officeart/2005/8/layout/process4"/>
    <dgm:cxn modelId="{087B0533-95F6-45E9-88D4-9CFF2EE04D54}" type="presParOf" srcId="{025CC1DD-C676-4C30-B3EE-2E79C8361059}" destId="{9A1867E2-166C-4CAB-A389-85F66C31F645}" srcOrd="2" destOrd="0" presId="urn:microsoft.com/office/officeart/2005/8/layout/process4"/>
    <dgm:cxn modelId="{BE7E2615-9BA1-45C2-A18A-B76B21F1BDF3}" type="presParOf" srcId="{9A1867E2-166C-4CAB-A389-85F66C31F645}" destId="{F056D08D-82DC-48A4-80AC-2E8D8D60D3B5}" srcOrd="0" destOrd="0" presId="urn:microsoft.com/office/officeart/2005/8/layout/process4"/>
    <dgm:cxn modelId="{B80A0216-DE5A-4E47-9FE4-4BF4312E7E49}" type="presParOf" srcId="{36D5EFA0-A46F-47C5-ACE7-6B8F7D856809}" destId="{862B9C23-BFC9-4DB1-A329-B7AC64D596E3}" srcOrd="3" destOrd="0" presId="urn:microsoft.com/office/officeart/2005/8/layout/process4"/>
    <dgm:cxn modelId="{5498C740-61D3-4311-8EF4-426BE20B4841}" type="presParOf" srcId="{36D5EFA0-A46F-47C5-ACE7-6B8F7D856809}" destId="{E737E149-6D5C-45C2-9E03-CA40B195508F}" srcOrd="4" destOrd="0" presId="urn:microsoft.com/office/officeart/2005/8/layout/process4"/>
    <dgm:cxn modelId="{79365051-A8B6-40D8-A695-28282AAADA59}" type="presParOf" srcId="{E737E149-6D5C-45C2-9E03-CA40B195508F}" destId="{71918899-6F63-4EE4-91D4-B80446E4EE85}" srcOrd="0" destOrd="0" presId="urn:microsoft.com/office/officeart/2005/8/layout/process4"/>
    <dgm:cxn modelId="{66DD4983-094F-43C4-A397-C749DB5B03D8}" type="presParOf" srcId="{E737E149-6D5C-45C2-9E03-CA40B195508F}" destId="{102B6564-8973-4585-9A6E-FC0242DE274A}" srcOrd="1" destOrd="0" presId="urn:microsoft.com/office/officeart/2005/8/layout/process4"/>
    <dgm:cxn modelId="{6B7ED06F-69AA-41BD-A138-41CED209BB86}" type="presParOf" srcId="{E737E149-6D5C-45C2-9E03-CA40B195508F}" destId="{8FB70510-7FD0-449F-863D-2C01D7766DD1}" srcOrd="2" destOrd="0" presId="urn:microsoft.com/office/officeart/2005/8/layout/process4"/>
    <dgm:cxn modelId="{7FE33EC2-9EE1-4516-B619-69FAC7F50FE7}" type="presParOf" srcId="{8FB70510-7FD0-449F-863D-2C01D7766DD1}" destId="{C4E80382-58C0-4FAA-AAB1-91945958B6D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4A2E5-E86C-458E-B619-7C59B6AA8541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6194DA-C365-466F-8ED1-A1A027E20007}">
      <dgm:prSet phldrT="[Text]"/>
      <dgm:spPr/>
      <dgm:t>
        <a:bodyPr/>
        <a:lstStyle/>
        <a:p>
          <a:r>
            <a:rPr lang="en-US" smtClean="0"/>
            <a:t>Lengthy development times</a:t>
          </a:r>
          <a:endParaRPr lang="en-US" dirty="0"/>
        </a:p>
      </dgm:t>
    </dgm:pt>
    <dgm:pt modelId="{2E833176-BEDF-45B7-9F8A-0648F3312A9F}" type="parTrans" cxnId="{69E4C0DD-319A-4BE1-9B7F-D49FD575DE6F}">
      <dgm:prSet/>
      <dgm:spPr/>
      <dgm:t>
        <a:bodyPr/>
        <a:lstStyle/>
        <a:p>
          <a:endParaRPr lang="en-US"/>
        </a:p>
      </dgm:t>
    </dgm:pt>
    <dgm:pt modelId="{40B0B770-CE47-4E72-ADAE-A4F69007BA1E}" type="sibTrans" cxnId="{69E4C0DD-319A-4BE1-9B7F-D49FD575DE6F}">
      <dgm:prSet/>
      <dgm:spPr/>
      <dgm:t>
        <a:bodyPr/>
        <a:lstStyle/>
        <a:p>
          <a:endParaRPr lang="en-US"/>
        </a:p>
      </dgm:t>
    </dgm:pt>
    <dgm:pt modelId="{FF7F15AE-6752-4151-992E-3F41AE651DC4}">
      <dgm:prSet phldrT="[Text]"/>
      <dgm:spPr/>
      <dgm:t>
        <a:bodyPr/>
        <a:lstStyle/>
        <a:p>
          <a:r>
            <a:rPr lang="en-US" altLang="en-US" smtClean="0">
              <a:ea typeface="ＭＳ Ｐゴシック" charset="-128"/>
            </a:rPr>
            <a:t>Difficulty of getting quick answers</a:t>
          </a:r>
          <a:endParaRPr lang="en-US" dirty="0"/>
        </a:p>
      </dgm:t>
    </dgm:pt>
    <dgm:pt modelId="{901698D4-3AB0-4BC1-9E3E-30816E9EC7D0}" type="parTrans" cxnId="{652158CC-C165-4801-8EF2-5CCCBC533760}">
      <dgm:prSet/>
      <dgm:spPr/>
      <dgm:t>
        <a:bodyPr/>
        <a:lstStyle/>
        <a:p>
          <a:endParaRPr lang="en-US"/>
        </a:p>
      </dgm:t>
    </dgm:pt>
    <dgm:pt modelId="{DB877FF2-15EF-4232-9338-E469AFDC7306}" type="sibTrans" cxnId="{652158CC-C165-4801-8EF2-5CCCBC533760}">
      <dgm:prSet/>
      <dgm:spPr/>
      <dgm:t>
        <a:bodyPr/>
        <a:lstStyle/>
        <a:p>
          <a:endParaRPr lang="en-US"/>
        </a:p>
      </dgm:t>
    </dgm:pt>
    <dgm:pt modelId="{03C1B186-1D24-4B68-A511-5CF4B8B4BD90}">
      <dgm:prSet phldrT="[Text]"/>
      <dgm:spPr/>
      <dgm:t>
        <a:bodyPr/>
        <a:lstStyle/>
        <a:p>
          <a:r>
            <a:rPr lang="en-US" altLang="en-US" smtClean="0">
              <a:ea typeface="ＭＳ Ｐゴシック" charset="-128"/>
            </a:rPr>
            <a:t>Complex system administration</a:t>
          </a:r>
          <a:endParaRPr lang="en-US" dirty="0"/>
        </a:p>
      </dgm:t>
    </dgm:pt>
    <dgm:pt modelId="{ACBA1645-2D89-437F-8EFD-59112B21B419}" type="parTrans" cxnId="{E31F5EF3-C386-46F4-8EDD-98ECE209A08F}">
      <dgm:prSet/>
      <dgm:spPr/>
      <dgm:t>
        <a:bodyPr/>
        <a:lstStyle/>
        <a:p>
          <a:endParaRPr lang="en-US"/>
        </a:p>
      </dgm:t>
    </dgm:pt>
    <dgm:pt modelId="{E69CB3CE-FC31-4BAD-8670-B4AC7E6ADCEE}" type="sibTrans" cxnId="{E31F5EF3-C386-46F4-8EDD-98ECE209A08F}">
      <dgm:prSet/>
      <dgm:spPr/>
      <dgm:t>
        <a:bodyPr/>
        <a:lstStyle/>
        <a:p>
          <a:endParaRPr lang="en-US"/>
        </a:p>
      </dgm:t>
    </dgm:pt>
    <dgm:pt modelId="{90053126-2F2F-410B-9B57-A8A93DC2E675}">
      <dgm:prSet phldrT="[Text]"/>
      <dgm:spPr/>
      <dgm:t>
        <a:bodyPr/>
        <a:lstStyle/>
        <a:p>
          <a:r>
            <a:rPr lang="en-US" altLang="en-US" smtClean="0">
              <a:ea typeface="ＭＳ Ｐゴシック" charset="-128"/>
            </a:rPr>
            <a:t>Lack of security and limited data sharing</a:t>
          </a:r>
          <a:endParaRPr lang="en-US" dirty="0"/>
        </a:p>
      </dgm:t>
    </dgm:pt>
    <dgm:pt modelId="{466622E3-AB33-4DA0-9C25-2D634CD1575B}" type="parTrans" cxnId="{69CF13F3-55DD-4891-A81A-3480A8B9D0F2}">
      <dgm:prSet/>
      <dgm:spPr/>
      <dgm:t>
        <a:bodyPr/>
        <a:lstStyle/>
        <a:p>
          <a:endParaRPr lang="en-US"/>
        </a:p>
      </dgm:t>
    </dgm:pt>
    <dgm:pt modelId="{E9C3DE04-403F-4FB6-89DB-9F00B90C0C62}" type="sibTrans" cxnId="{69CF13F3-55DD-4891-A81A-3480A8B9D0F2}">
      <dgm:prSet/>
      <dgm:spPr/>
      <dgm:t>
        <a:bodyPr/>
        <a:lstStyle/>
        <a:p>
          <a:endParaRPr lang="en-US"/>
        </a:p>
      </dgm:t>
    </dgm:pt>
    <dgm:pt modelId="{48328B96-25CC-42D5-9041-FF7E492FE47E}">
      <dgm:prSet phldrT="[Text]"/>
      <dgm:spPr/>
      <dgm:t>
        <a:bodyPr/>
        <a:lstStyle/>
        <a:p>
          <a:r>
            <a:rPr lang="en-US" altLang="en-US" dirty="0" smtClean="0">
              <a:ea typeface="ＭＳ Ｐゴシック" charset="-128"/>
            </a:rPr>
            <a:t>Extensive programming</a:t>
          </a:r>
          <a:endParaRPr lang="en-US" dirty="0"/>
        </a:p>
      </dgm:t>
    </dgm:pt>
    <dgm:pt modelId="{0D3F711C-7FAB-433C-BC21-549DB7CE8A86}" type="parTrans" cxnId="{200B0BF2-8F8A-4F43-8756-38153550B9AF}">
      <dgm:prSet/>
      <dgm:spPr/>
      <dgm:t>
        <a:bodyPr/>
        <a:lstStyle/>
        <a:p>
          <a:endParaRPr lang="en-US"/>
        </a:p>
      </dgm:t>
    </dgm:pt>
    <dgm:pt modelId="{93BB0911-1F73-4F94-A111-71673A5751A2}" type="sibTrans" cxnId="{200B0BF2-8F8A-4F43-8756-38153550B9AF}">
      <dgm:prSet/>
      <dgm:spPr/>
      <dgm:t>
        <a:bodyPr/>
        <a:lstStyle/>
        <a:p>
          <a:endParaRPr lang="en-US"/>
        </a:p>
      </dgm:t>
    </dgm:pt>
    <dgm:pt modelId="{1D8D2596-1022-49D2-B36A-3298A148F696}" type="pres">
      <dgm:prSet presAssocID="{5D74A2E5-E86C-458E-B619-7C59B6AA854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25E960-0FD0-42EA-914D-DDAEC206C06D}" type="pres">
      <dgm:prSet presAssocID="{226194DA-C365-466F-8ED1-A1A027E20007}" presName="parentLin" presStyleCnt="0"/>
      <dgm:spPr/>
      <dgm:t>
        <a:bodyPr/>
        <a:lstStyle/>
        <a:p>
          <a:endParaRPr lang="en-US"/>
        </a:p>
      </dgm:t>
    </dgm:pt>
    <dgm:pt modelId="{9F417E28-4D3D-4E7F-8FFC-0E4AC424D823}" type="pres">
      <dgm:prSet presAssocID="{226194DA-C365-466F-8ED1-A1A027E20007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0BBC4BC2-A2A2-451F-9761-5FE20C33E4FE}" type="pres">
      <dgm:prSet presAssocID="{226194DA-C365-466F-8ED1-A1A027E2000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00367-C102-4C35-8BC5-34276A793319}" type="pres">
      <dgm:prSet presAssocID="{226194DA-C365-466F-8ED1-A1A027E20007}" presName="negativeSpace" presStyleCnt="0"/>
      <dgm:spPr/>
      <dgm:t>
        <a:bodyPr/>
        <a:lstStyle/>
        <a:p>
          <a:endParaRPr lang="en-US"/>
        </a:p>
      </dgm:t>
    </dgm:pt>
    <dgm:pt modelId="{097EB689-A004-48DB-854B-92D0EE94C769}" type="pres">
      <dgm:prSet presAssocID="{226194DA-C365-466F-8ED1-A1A027E20007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F6194-2D83-4E42-9850-50245796C3C0}" type="pres">
      <dgm:prSet presAssocID="{40B0B770-CE47-4E72-ADAE-A4F69007BA1E}" presName="spaceBetweenRectangles" presStyleCnt="0"/>
      <dgm:spPr/>
      <dgm:t>
        <a:bodyPr/>
        <a:lstStyle/>
        <a:p>
          <a:endParaRPr lang="en-US"/>
        </a:p>
      </dgm:t>
    </dgm:pt>
    <dgm:pt modelId="{560DE406-A244-475C-8FF3-92D29CB087DF}" type="pres">
      <dgm:prSet presAssocID="{FF7F15AE-6752-4151-992E-3F41AE651DC4}" presName="parentLin" presStyleCnt="0"/>
      <dgm:spPr/>
      <dgm:t>
        <a:bodyPr/>
        <a:lstStyle/>
        <a:p>
          <a:endParaRPr lang="en-US"/>
        </a:p>
      </dgm:t>
    </dgm:pt>
    <dgm:pt modelId="{6B7F0B8A-C4C6-4EE5-8194-41B694E221AF}" type="pres">
      <dgm:prSet presAssocID="{FF7F15AE-6752-4151-992E-3F41AE651DC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3D34603-A871-4CCC-B0AA-27D730ABF7B7}" type="pres">
      <dgm:prSet presAssocID="{FF7F15AE-6752-4151-992E-3F41AE651DC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709C9-33F7-4D5B-8331-982611E1E04B}" type="pres">
      <dgm:prSet presAssocID="{FF7F15AE-6752-4151-992E-3F41AE651DC4}" presName="negativeSpace" presStyleCnt="0"/>
      <dgm:spPr/>
      <dgm:t>
        <a:bodyPr/>
        <a:lstStyle/>
        <a:p>
          <a:endParaRPr lang="en-US"/>
        </a:p>
      </dgm:t>
    </dgm:pt>
    <dgm:pt modelId="{2290BA4A-2840-4F74-9747-7C99C24B8AF7}" type="pres">
      <dgm:prSet presAssocID="{FF7F15AE-6752-4151-992E-3F41AE651DC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AAAC4-9CA7-49D8-85B2-093ABD79300D}" type="pres">
      <dgm:prSet presAssocID="{DB877FF2-15EF-4232-9338-E469AFDC7306}" presName="spaceBetweenRectangles" presStyleCnt="0"/>
      <dgm:spPr/>
      <dgm:t>
        <a:bodyPr/>
        <a:lstStyle/>
        <a:p>
          <a:endParaRPr lang="en-US"/>
        </a:p>
      </dgm:t>
    </dgm:pt>
    <dgm:pt modelId="{99534CC2-C037-4BD9-8BA9-7313AED6EC5E}" type="pres">
      <dgm:prSet presAssocID="{03C1B186-1D24-4B68-A511-5CF4B8B4BD90}" presName="parentLin" presStyleCnt="0"/>
      <dgm:spPr/>
      <dgm:t>
        <a:bodyPr/>
        <a:lstStyle/>
        <a:p>
          <a:endParaRPr lang="en-US"/>
        </a:p>
      </dgm:t>
    </dgm:pt>
    <dgm:pt modelId="{C84EBAA0-44AC-4B6A-9404-4F87800DAF78}" type="pres">
      <dgm:prSet presAssocID="{03C1B186-1D24-4B68-A511-5CF4B8B4BD9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AD5E33E7-8944-4E93-A3FB-F501DD12D50D}" type="pres">
      <dgm:prSet presAssocID="{03C1B186-1D24-4B68-A511-5CF4B8B4BD90}" presName="parentText" presStyleLbl="node1" presStyleIdx="2" presStyleCnt="5" custLinFactNeighborX="-25000" custLinFactNeighborY="7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2FD45-83B7-452C-B131-72E5250ED6E4}" type="pres">
      <dgm:prSet presAssocID="{03C1B186-1D24-4B68-A511-5CF4B8B4BD90}" presName="negativeSpace" presStyleCnt="0"/>
      <dgm:spPr/>
      <dgm:t>
        <a:bodyPr/>
        <a:lstStyle/>
        <a:p>
          <a:endParaRPr lang="en-US"/>
        </a:p>
      </dgm:t>
    </dgm:pt>
    <dgm:pt modelId="{6C3CB1C7-AA51-47E2-9A0D-A3FAD504461F}" type="pres">
      <dgm:prSet presAssocID="{03C1B186-1D24-4B68-A511-5CF4B8B4BD9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98867-4BF4-4729-9C86-01FC01B5FCE6}" type="pres">
      <dgm:prSet presAssocID="{E69CB3CE-FC31-4BAD-8670-B4AC7E6ADCEE}" presName="spaceBetweenRectangles" presStyleCnt="0"/>
      <dgm:spPr/>
      <dgm:t>
        <a:bodyPr/>
        <a:lstStyle/>
        <a:p>
          <a:endParaRPr lang="en-US"/>
        </a:p>
      </dgm:t>
    </dgm:pt>
    <dgm:pt modelId="{CB81A0F5-D14E-49B6-AD4F-A630492004C8}" type="pres">
      <dgm:prSet presAssocID="{90053126-2F2F-410B-9B57-A8A93DC2E675}" presName="parentLin" presStyleCnt="0"/>
      <dgm:spPr/>
      <dgm:t>
        <a:bodyPr/>
        <a:lstStyle/>
        <a:p>
          <a:endParaRPr lang="en-US"/>
        </a:p>
      </dgm:t>
    </dgm:pt>
    <dgm:pt modelId="{870D827E-A312-4783-881D-513893365AB8}" type="pres">
      <dgm:prSet presAssocID="{90053126-2F2F-410B-9B57-A8A93DC2E675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95FCD0E-0B7A-46A9-9D3E-26613CD2DA44}" type="pres">
      <dgm:prSet presAssocID="{90053126-2F2F-410B-9B57-A8A93DC2E67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B7597-07F7-418C-BABD-89CF08BFB67B}" type="pres">
      <dgm:prSet presAssocID="{90053126-2F2F-410B-9B57-A8A93DC2E675}" presName="negativeSpace" presStyleCnt="0"/>
      <dgm:spPr/>
      <dgm:t>
        <a:bodyPr/>
        <a:lstStyle/>
        <a:p>
          <a:endParaRPr lang="en-US"/>
        </a:p>
      </dgm:t>
    </dgm:pt>
    <dgm:pt modelId="{A4673CFF-A832-4A73-BE27-92A04ADE9453}" type="pres">
      <dgm:prSet presAssocID="{90053126-2F2F-410B-9B57-A8A93DC2E675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797BD-B096-4DCE-A2E0-0825505507BF}" type="pres">
      <dgm:prSet presAssocID="{E9C3DE04-403F-4FB6-89DB-9F00B90C0C62}" presName="spaceBetweenRectangles" presStyleCnt="0"/>
      <dgm:spPr/>
      <dgm:t>
        <a:bodyPr/>
        <a:lstStyle/>
        <a:p>
          <a:endParaRPr lang="en-US"/>
        </a:p>
      </dgm:t>
    </dgm:pt>
    <dgm:pt modelId="{3F826202-972F-4998-9CF8-3AFF9F17CEBA}" type="pres">
      <dgm:prSet presAssocID="{48328B96-25CC-42D5-9041-FF7E492FE47E}" presName="parentLin" presStyleCnt="0"/>
      <dgm:spPr/>
      <dgm:t>
        <a:bodyPr/>
        <a:lstStyle/>
        <a:p>
          <a:endParaRPr lang="en-US"/>
        </a:p>
      </dgm:t>
    </dgm:pt>
    <dgm:pt modelId="{91535265-7594-44B4-B395-3DC071598667}" type="pres">
      <dgm:prSet presAssocID="{48328B96-25CC-42D5-9041-FF7E492FE47E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4B9BB0C9-D3CD-4510-B0B5-3FD968B85575}" type="pres">
      <dgm:prSet presAssocID="{48328B96-25CC-42D5-9041-FF7E492FE47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82A7D-A223-4663-9FDC-E59BC4D4A860}" type="pres">
      <dgm:prSet presAssocID="{48328B96-25CC-42D5-9041-FF7E492FE47E}" presName="negativeSpace" presStyleCnt="0"/>
      <dgm:spPr/>
      <dgm:t>
        <a:bodyPr/>
        <a:lstStyle/>
        <a:p>
          <a:endParaRPr lang="en-US"/>
        </a:p>
      </dgm:t>
    </dgm:pt>
    <dgm:pt modelId="{77E3F82F-751C-4A84-B47B-BBA28CD78176}" type="pres">
      <dgm:prSet presAssocID="{48328B96-25CC-42D5-9041-FF7E492FE47E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F55272-37C6-4DF2-84AA-6F8F50099D62}" type="presOf" srcId="{226194DA-C365-466F-8ED1-A1A027E20007}" destId="{9F417E28-4D3D-4E7F-8FFC-0E4AC424D823}" srcOrd="0" destOrd="0" presId="urn:microsoft.com/office/officeart/2005/8/layout/list1"/>
    <dgm:cxn modelId="{291C462C-FC37-476F-B862-BFAC491C4F24}" type="presOf" srcId="{48328B96-25CC-42D5-9041-FF7E492FE47E}" destId="{91535265-7594-44B4-B395-3DC071598667}" srcOrd="0" destOrd="0" presId="urn:microsoft.com/office/officeart/2005/8/layout/list1"/>
    <dgm:cxn modelId="{51D4D88A-BC28-4DD0-B845-C1E32E086A81}" type="presOf" srcId="{226194DA-C365-466F-8ED1-A1A027E20007}" destId="{0BBC4BC2-A2A2-451F-9761-5FE20C33E4FE}" srcOrd="1" destOrd="0" presId="urn:microsoft.com/office/officeart/2005/8/layout/list1"/>
    <dgm:cxn modelId="{E31F5EF3-C386-46F4-8EDD-98ECE209A08F}" srcId="{5D74A2E5-E86C-458E-B619-7C59B6AA8541}" destId="{03C1B186-1D24-4B68-A511-5CF4B8B4BD90}" srcOrd="2" destOrd="0" parTransId="{ACBA1645-2D89-437F-8EFD-59112B21B419}" sibTransId="{E69CB3CE-FC31-4BAD-8670-B4AC7E6ADCEE}"/>
    <dgm:cxn modelId="{6E883120-2BAA-434B-AF8B-7D2693BA8801}" type="presOf" srcId="{48328B96-25CC-42D5-9041-FF7E492FE47E}" destId="{4B9BB0C9-D3CD-4510-B0B5-3FD968B85575}" srcOrd="1" destOrd="0" presId="urn:microsoft.com/office/officeart/2005/8/layout/list1"/>
    <dgm:cxn modelId="{B4907F79-72EA-4DAC-AC5A-237306E0FBA3}" type="presOf" srcId="{03C1B186-1D24-4B68-A511-5CF4B8B4BD90}" destId="{C84EBAA0-44AC-4B6A-9404-4F87800DAF78}" srcOrd="0" destOrd="0" presId="urn:microsoft.com/office/officeart/2005/8/layout/list1"/>
    <dgm:cxn modelId="{B2C69A4C-ECA7-4C9C-B19C-8BE438B2FE89}" type="presOf" srcId="{03C1B186-1D24-4B68-A511-5CF4B8B4BD90}" destId="{AD5E33E7-8944-4E93-A3FB-F501DD12D50D}" srcOrd="1" destOrd="0" presId="urn:microsoft.com/office/officeart/2005/8/layout/list1"/>
    <dgm:cxn modelId="{69E4C0DD-319A-4BE1-9B7F-D49FD575DE6F}" srcId="{5D74A2E5-E86C-458E-B619-7C59B6AA8541}" destId="{226194DA-C365-466F-8ED1-A1A027E20007}" srcOrd="0" destOrd="0" parTransId="{2E833176-BEDF-45B7-9F8A-0648F3312A9F}" sibTransId="{40B0B770-CE47-4E72-ADAE-A4F69007BA1E}"/>
    <dgm:cxn modelId="{200B0BF2-8F8A-4F43-8756-38153550B9AF}" srcId="{5D74A2E5-E86C-458E-B619-7C59B6AA8541}" destId="{48328B96-25CC-42D5-9041-FF7E492FE47E}" srcOrd="4" destOrd="0" parTransId="{0D3F711C-7FAB-433C-BC21-549DB7CE8A86}" sibTransId="{93BB0911-1F73-4F94-A111-71673A5751A2}"/>
    <dgm:cxn modelId="{446D939F-0ADC-48CF-A99C-CADC212FE6F3}" type="presOf" srcId="{FF7F15AE-6752-4151-992E-3F41AE651DC4}" destId="{D3D34603-A871-4CCC-B0AA-27D730ABF7B7}" srcOrd="1" destOrd="0" presId="urn:microsoft.com/office/officeart/2005/8/layout/list1"/>
    <dgm:cxn modelId="{BAD19270-259C-4779-A0E1-45A9D6F62265}" type="presOf" srcId="{5D74A2E5-E86C-458E-B619-7C59B6AA8541}" destId="{1D8D2596-1022-49D2-B36A-3298A148F696}" srcOrd="0" destOrd="0" presId="urn:microsoft.com/office/officeart/2005/8/layout/list1"/>
    <dgm:cxn modelId="{652158CC-C165-4801-8EF2-5CCCBC533760}" srcId="{5D74A2E5-E86C-458E-B619-7C59B6AA8541}" destId="{FF7F15AE-6752-4151-992E-3F41AE651DC4}" srcOrd="1" destOrd="0" parTransId="{901698D4-3AB0-4BC1-9E3E-30816E9EC7D0}" sibTransId="{DB877FF2-15EF-4232-9338-E469AFDC7306}"/>
    <dgm:cxn modelId="{F9C2BD45-0B5D-4C36-9756-96B0F01A551C}" type="presOf" srcId="{90053126-2F2F-410B-9B57-A8A93DC2E675}" destId="{870D827E-A312-4783-881D-513893365AB8}" srcOrd="0" destOrd="0" presId="urn:microsoft.com/office/officeart/2005/8/layout/list1"/>
    <dgm:cxn modelId="{E5EFC364-EE76-4C31-BE77-CAF0C4D8243B}" type="presOf" srcId="{FF7F15AE-6752-4151-992E-3F41AE651DC4}" destId="{6B7F0B8A-C4C6-4EE5-8194-41B694E221AF}" srcOrd="0" destOrd="0" presId="urn:microsoft.com/office/officeart/2005/8/layout/list1"/>
    <dgm:cxn modelId="{5F2DA1BA-28B7-401F-83E4-6D1B2B966B78}" type="presOf" srcId="{90053126-2F2F-410B-9B57-A8A93DC2E675}" destId="{495FCD0E-0B7A-46A9-9D3E-26613CD2DA44}" srcOrd="1" destOrd="0" presId="urn:microsoft.com/office/officeart/2005/8/layout/list1"/>
    <dgm:cxn modelId="{69CF13F3-55DD-4891-A81A-3480A8B9D0F2}" srcId="{5D74A2E5-E86C-458E-B619-7C59B6AA8541}" destId="{90053126-2F2F-410B-9B57-A8A93DC2E675}" srcOrd="3" destOrd="0" parTransId="{466622E3-AB33-4DA0-9C25-2D634CD1575B}" sibTransId="{E9C3DE04-403F-4FB6-89DB-9F00B90C0C62}"/>
    <dgm:cxn modelId="{30F2C932-1212-4E08-B670-3BEB145E27E5}" type="presParOf" srcId="{1D8D2596-1022-49D2-B36A-3298A148F696}" destId="{6525E960-0FD0-42EA-914D-DDAEC206C06D}" srcOrd="0" destOrd="0" presId="urn:microsoft.com/office/officeart/2005/8/layout/list1"/>
    <dgm:cxn modelId="{F6282FC0-B283-45E6-9379-9A53BCE0C7A1}" type="presParOf" srcId="{6525E960-0FD0-42EA-914D-DDAEC206C06D}" destId="{9F417E28-4D3D-4E7F-8FFC-0E4AC424D823}" srcOrd="0" destOrd="0" presId="urn:microsoft.com/office/officeart/2005/8/layout/list1"/>
    <dgm:cxn modelId="{D29DA114-86B8-47CA-91CE-E1130CB2FEFB}" type="presParOf" srcId="{6525E960-0FD0-42EA-914D-DDAEC206C06D}" destId="{0BBC4BC2-A2A2-451F-9761-5FE20C33E4FE}" srcOrd="1" destOrd="0" presId="urn:microsoft.com/office/officeart/2005/8/layout/list1"/>
    <dgm:cxn modelId="{E7A2B7BA-3744-4310-9C27-A9303D02EE96}" type="presParOf" srcId="{1D8D2596-1022-49D2-B36A-3298A148F696}" destId="{43400367-C102-4C35-8BC5-34276A793319}" srcOrd="1" destOrd="0" presId="urn:microsoft.com/office/officeart/2005/8/layout/list1"/>
    <dgm:cxn modelId="{9D47AE7F-4788-477B-B29F-8CC9884C9026}" type="presParOf" srcId="{1D8D2596-1022-49D2-B36A-3298A148F696}" destId="{097EB689-A004-48DB-854B-92D0EE94C769}" srcOrd="2" destOrd="0" presId="urn:microsoft.com/office/officeart/2005/8/layout/list1"/>
    <dgm:cxn modelId="{BCDC69C1-9CCE-434A-A42E-0D368D8AF346}" type="presParOf" srcId="{1D8D2596-1022-49D2-B36A-3298A148F696}" destId="{820F6194-2D83-4E42-9850-50245796C3C0}" srcOrd="3" destOrd="0" presId="urn:microsoft.com/office/officeart/2005/8/layout/list1"/>
    <dgm:cxn modelId="{5C56A694-A50B-4B7E-9C71-354B8B5E8E2B}" type="presParOf" srcId="{1D8D2596-1022-49D2-B36A-3298A148F696}" destId="{560DE406-A244-475C-8FF3-92D29CB087DF}" srcOrd="4" destOrd="0" presId="urn:microsoft.com/office/officeart/2005/8/layout/list1"/>
    <dgm:cxn modelId="{D94FF613-5D91-4DD2-BF93-04E8499EC38F}" type="presParOf" srcId="{560DE406-A244-475C-8FF3-92D29CB087DF}" destId="{6B7F0B8A-C4C6-4EE5-8194-41B694E221AF}" srcOrd="0" destOrd="0" presId="urn:microsoft.com/office/officeart/2005/8/layout/list1"/>
    <dgm:cxn modelId="{1501DDC2-718C-4A9F-9406-67D0AD5942FD}" type="presParOf" srcId="{560DE406-A244-475C-8FF3-92D29CB087DF}" destId="{D3D34603-A871-4CCC-B0AA-27D730ABF7B7}" srcOrd="1" destOrd="0" presId="urn:microsoft.com/office/officeart/2005/8/layout/list1"/>
    <dgm:cxn modelId="{90066C70-2F19-4330-AE79-3102E49AA407}" type="presParOf" srcId="{1D8D2596-1022-49D2-B36A-3298A148F696}" destId="{354709C9-33F7-4D5B-8331-982611E1E04B}" srcOrd="5" destOrd="0" presId="urn:microsoft.com/office/officeart/2005/8/layout/list1"/>
    <dgm:cxn modelId="{0FB94DEC-0349-4816-B747-52EC5FE8AB82}" type="presParOf" srcId="{1D8D2596-1022-49D2-B36A-3298A148F696}" destId="{2290BA4A-2840-4F74-9747-7C99C24B8AF7}" srcOrd="6" destOrd="0" presId="urn:microsoft.com/office/officeart/2005/8/layout/list1"/>
    <dgm:cxn modelId="{36D4E5A7-C3D6-4887-B960-10392BFDF0F7}" type="presParOf" srcId="{1D8D2596-1022-49D2-B36A-3298A148F696}" destId="{5C3AAAC4-9CA7-49D8-85B2-093ABD79300D}" srcOrd="7" destOrd="0" presId="urn:microsoft.com/office/officeart/2005/8/layout/list1"/>
    <dgm:cxn modelId="{914E989D-B376-44C6-A802-54D401C19F39}" type="presParOf" srcId="{1D8D2596-1022-49D2-B36A-3298A148F696}" destId="{99534CC2-C037-4BD9-8BA9-7313AED6EC5E}" srcOrd="8" destOrd="0" presId="urn:microsoft.com/office/officeart/2005/8/layout/list1"/>
    <dgm:cxn modelId="{C2F79BC7-4D3D-48C6-9774-3651FFFA920B}" type="presParOf" srcId="{99534CC2-C037-4BD9-8BA9-7313AED6EC5E}" destId="{C84EBAA0-44AC-4B6A-9404-4F87800DAF78}" srcOrd="0" destOrd="0" presId="urn:microsoft.com/office/officeart/2005/8/layout/list1"/>
    <dgm:cxn modelId="{8259DEEB-F16A-402F-8A8C-A150DC1B617B}" type="presParOf" srcId="{99534CC2-C037-4BD9-8BA9-7313AED6EC5E}" destId="{AD5E33E7-8944-4E93-A3FB-F501DD12D50D}" srcOrd="1" destOrd="0" presId="urn:microsoft.com/office/officeart/2005/8/layout/list1"/>
    <dgm:cxn modelId="{0C4010CC-2F2A-46BC-BA6C-EDD819DEAAD8}" type="presParOf" srcId="{1D8D2596-1022-49D2-B36A-3298A148F696}" destId="{71F2FD45-83B7-452C-B131-72E5250ED6E4}" srcOrd="9" destOrd="0" presId="urn:microsoft.com/office/officeart/2005/8/layout/list1"/>
    <dgm:cxn modelId="{54B4BD19-B5FC-424F-904C-E5997D8CE4C3}" type="presParOf" srcId="{1D8D2596-1022-49D2-B36A-3298A148F696}" destId="{6C3CB1C7-AA51-47E2-9A0D-A3FAD504461F}" srcOrd="10" destOrd="0" presId="urn:microsoft.com/office/officeart/2005/8/layout/list1"/>
    <dgm:cxn modelId="{41BDC2EE-11BD-49F3-A4E3-10E02C863AE1}" type="presParOf" srcId="{1D8D2596-1022-49D2-B36A-3298A148F696}" destId="{87A98867-4BF4-4729-9C86-01FC01B5FCE6}" srcOrd="11" destOrd="0" presId="urn:microsoft.com/office/officeart/2005/8/layout/list1"/>
    <dgm:cxn modelId="{6C39D94B-0B8F-475D-A904-F359D62749FB}" type="presParOf" srcId="{1D8D2596-1022-49D2-B36A-3298A148F696}" destId="{CB81A0F5-D14E-49B6-AD4F-A630492004C8}" srcOrd="12" destOrd="0" presId="urn:microsoft.com/office/officeart/2005/8/layout/list1"/>
    <dgm:cxn modelId="{E60BE842-00E3-4FB8-BE53-DA276F0D48F2}" type="presParOf" srcId="{CB81A0F5-D14E-49B6-AD4F-A630492004C8}" destId="{870D827E-A312-4783-881D-513893365AB8}" srcOrd="0" destOrd="0" presId="urn:microsoft.com/office/officeart/2005/8/layout/list1"/>
    <dgm:cxn modelId="{B027B89E-E418-486D-9661-2ADEF85BDC71}" type="presParOf" srcId="{CB81A0F5-D14E-49B6-AD4F-A630492004C8}" destId="{495FCD0E-0B7A-46A9-9D3E-26613CD2DA44}" srcOrd="1" destOrd="0" presId="urn:microsoft.com/office/officeart/2005/8/layout/list1"/>
    <dgm:cxn modelId="{9C3BE877-6D03-48EB-8013-36C641CD142B}" type="presParOf" srcId="{1D8D2596-1022-49D2-B36A-3298A148F696}" destId="{B68B7597-07F7-418C-BABD-89CF08BFB67B}" srcOrd="13" destOrd="0" presId="urn:microsoft.com/office/officeart/2005/8/layout/list1"/>
    <dgm:cxn modelId="{65D411F5-A8BB-4328-AFC5-9B622E963B28}" type="presParOf" srcId="{1D8D2596-1022-49D2-B36A-3298A148F696}" destId="{A4673CFF-A832-4A73-BE27-92A04ADE9453}" srcOrd="14" destOrd="0" presId="urn:microsoft.com/office/officeart/2005/8/layout/list1"/>
    <dgm:cxn modelId="{CEFB00E7-211E-4627-AC0A-A8905EA629BA}" type="presParOf" srcId="{1D8D2596-1022-49D2-B36A-3298A148F696}" destId="{E2F797BD-B096-4DCE-A2E0-0825505507BF}" srcOrd="15" destOrd="0" presId="urn:microsoft.com/office/officeart/2005/8/layout/list1"/>
    <dgm:cxn modelId="{EF9C702E-E821-4074-A378-BF9D366D28F0}" type="presParOf" srcId="{1D8D2596-1022-49D2-B36A-3298A148F696}" destId="{3F826202-972F-4998-9CF8-3AFF9F17CEBA}" srcOrd="16" destOrd="0" presId="urn:microsoft.com/office/officeart/2005/8/layout/list1"/>
    <dgm:cxn modelId="{3403E073-6CFB-408F-B639-8C8873169088}" type="presParOf" srcId="{3F826202-972F-4998-9CF8-3AFF9F17CEBA}" destId="{91535265-7594-44B4-B395-3DC071598667}" srcOrd="0" destOrd="0" presId="urn:microsoft.com/office/officeart/2005/8/layout/list1"/>
    <dgm:cxn modelId="{EBA33066-F97B-4EB2-BF1F-D159944BDFD1}" type="presParOf" srcId="{3F826202-972F-4998-9CF8-3AFF9F17CEBA}" destId="{4B9BB0C9-D3CD-4510-B0B5-3FD968B85575}" srcOrd="1" destOrd="0" presId="urn:microsoft.com/office/officeart/2005/8/layout/list1"/>
    <dgm:cxn modelId="{4632365F-5DB2-4737-AA9C-9B0E1880EEBC}" type="presParOf" srcId="{1D8D2596-1022-49D2-B36A-3298A148F696}" destId="{18782A7D-A223-4663-9FDC-E59BC4D4A860}" srcOrd="17" destOrd="0" presId="urn:microsoft.com/office/officeart/2005/8/layout/list1"/>
    <dgm:cxn modelId="{2BE3F246-54B4-4057-8228-5E319D9A41D8}" type="presParOf" srcId="{1D8D2596-1022-49D2-B36A-3298A148F696}" destId="{77E3F82F-751C-4A84-B47B-BBA28CD7817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38D47-584B-4B0D-BC16-E12C0BF5F92A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CA5E4B-A063-4F88-B51B-A9D41CBF4BE4}">
      <dgm:prSet/>
      <dgm:spPr/>
      <dgm:t>
        <a:bodyPr/>
        <a:lstStyle/>
        <a:p>
          <a:pPr rtl="0"/>
          <a:r>
            <a:rPr lang="en-US" dirty="0" smtClean="0"/>
            <a:t>Update Anomalies </a:t>
          </a:r>
          <a:endParaRPr lang="en-CA" dirty="0"/>
        </a:p>
      </dgm:t>
    </dgm:pt>
    <dgm:pt modelId="{5C44C131-0671-4DF2-B96A-1A44AF74E124}" type="parTrans" cxnId="{ED3527AF-8A16-465E-A853-988E07023916}">
      <dgm:prSet/>
      <dgm:spPr/>
      <dgm:t>
        <a:bodyPr/>
        <a:lstStyle/>
        <a:p>
          <a:endParaRPr lang="en-US"/>
        </a:p>
      </dgm:t>
    </dgm:pt>
    <dgm:pt modelId="{3BCBA86F-751C-4D7D-AE21-7CE5BE18EBDD}" type="sibTrans" cxnId="{ED3527AF-8A16-465E-A853-988E07023916}">
      <dgm:prSet/>
      <dgm:spPr/>
      <dgm:t>
        <a:bodyPr/>
        <a:lstStyle/>
        <a:p>
          <a:endParaRPr lang="en-US"/>
        </a:p>
      </dgm:t>
    </dgm:pt>
    <dgm:pt modelId="{F5053F7C-F6A1-4378-9144-A85122E1C233}">
      <dgm:prSet/>
      <dgm:spPr/>
      <dgm:t>
        <a:bodyPr/>
        <a:lstStyle/>
        <a:p>
          <a:pPr rtl="0"/>
          <a:r>
            <a:rPr lang="en-US" smtClean="0"/>
            <a:t>Insertion Anomalies</a:t>
          </a:r>
          <a:endParaRPr lang="en-CA" dirty="0"/>
        </a:p>
      </dgm:t>
    </dgm:pt>
    <dgm:pt modelId="{F1B3BEA3-711F-48E1-973F-740D1204B995}" type="parTrans" cxnId="{9B7846C6-81B1-4DE2-9365-5FE45B282615}">
      <dgm:prSet/>
      <dgm:spPr/>
      <dgm:t>
        <a:bodyPr/>
        <a:lstStyle/>
        <a:p>
          <a:endParaRPr lang="en-US"/>
        </a:p>
      </dgm:t>
    </dgm:pt>
    <dgm:pt modelId="{12E67753-D168-41A9-927E-5382D830454D}" type="sibTrans" cxnId="{9B7846C6-81B1-4DE2-9365-5FE45B282615}">
      <dgm:prSet/>
      <dgm:spPr/>
      <dgm:t>
        <a:bodyPr/>
        <a:lstStyle/>
        <a:p>
          <a:endParaRPr lang="en-US"/>
        </a:p>
      </dgm:t>
    </dgm:pt>
    <dgm:pt modelId="{B1A35C7B-63AD-47B0-8D12-BCAD4E0D3012}">
      <dgm:prSet/>
      <dgm:spPr/>
      <dgm:t>
        <a:bodyPr/>
        <a:lstStyle/>
        <a:p>
          <a:pPr rtl="0"/>
          <a:r>
            <a:rPr lang="en-US" dirty="0" smtClean="0"/>
            <a:t>Deletion Anomalies  </a:t>
          </a:r>
          <a:endParaRPr lang="en-CA" dirty="0"/>
        </a:p>
      </dgm:t>
    </dgm:pt>
    <dgm:pt modelId="{BD1526C9-6BEC-47CA-8100-9D07039AD38B}" type="parTrans" cxnId="{C828166D-8942-46F1-A044-298678A6C47F}">
      <dgm:prSet/>
      <dgm:spPr/>
      <dgm:t>
        <a:bodyPr/>
        <a:lstStyle/>
        <a:p>
          <a:endParaRPr lang="en-US"/>
        </a:p>
      </dgm:t>
    </dgm:pt>
    <dgm:pt modelId="{F372B2DF-C5E6-4026-A2B2-ADE1577EA1F7}" type="sibTrans" cxnId="{C828166D-8942-46F1-A044-298678A6C47F}">
      <dgm:prSet/>
      <dgm:spPr/>
      <dgm:t>
        <a:bodyPr/>
        <a:lstStyle/>
        <a:p>
          <a:endParaRPr lang="en-US"/>
        </a:p>
      </dgm:t>
    </dgm:pt>
    <dgm:pt modelId="{785F8B2D-D3F5-4021-8D52-0AC67A40D6A9}" type="pres">
      <dgm:prSet presAssocID="{C1038D47-584B-4B0D-BC16-E12C0BF5F92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78F63C-CCAB-432A-B5FE-97979147FFFE}" type="pres">
      <dgm:prSet presAssocID="{31CA5E4B-A063-4F88-B51B-A9D41CBF4BE4}" presName="parentLin" presStyleCnt="0"/>
      <dgm:spPr/>
      <dgm:t>
        <a:bodyPr/>
        <a:lstStyle/>
        <a:p>
          <a:endParaRPr lang="en-US"/>
        </a:p>
      </dgm:t>
    </dgm:pt>
    <dgm:pt modelId="{55E0C924-4B10-468E-937F-A584BF85E8B1}" type="pres">
      <dgm:prSet presAssocID="{31CA5E4B-A063-4F88-B51B-A9D41CBF4BE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774A019-27A2-4430-87F1-135B0673E3BA}" type="pres">
      <dgm:prSet presAssocID="{31CA5E4B-A063-4F88-B51B-A9D41CBF4B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4A8D5-447E-4989-8AF6-6AD8C853A97C}" type="pres">
      <dgm:prSet presAssocID="{31CA5E4B-A063-4F88-B51B-A9D41CBF4BE4}" presName="negativeSpace" presStyleCnt="0"/>
      <dgm:spPr/>
      <dgm:t>
        <a:bodyPr/>
        <a:lstStyle/>
        <a:p>
          <a:endParaRPr lang="en-US"/>
        </a:p>
      </dgm:t>
    </dgm:pt>
    <dgm:pt modelId="{13DD8D93-F3BA-4922-AE0A-84FE015C203D}" type="pres">
      <dgm:prSet presAssocID="{31CA5E4B-A063-4F88-B51B-A9D41CBF4BE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B857A-15FF-4592-B401-7B05D57517BC}" type="pres">
      <dgm:prSet presAssocID="{3BCBA86F-751C-4D7D-AE21-7CE5BE18EBDD}" presName="spaceBetweenRectangles" presStyleCnt="0"/>
      <dgm:spPr/>
      <dgm:t>
        <a:bodyPr/>
        <a:lstStyle/>
        <a:p>
          <a:endParaRPr lang="en-US"/>
        </a:p>
      </dgm:t>
    </dgm:pt>
    <dgm:pt modelId="{2F06E36F-0395-4A19-B6FC-ED9F1DB4E862}" type="pres">
      <dgm:prSet presAssocID="{F5053F7C-F6A1-4378-9144-A85122E1C233}" presName="parentLin" presStyleCnt="0"/>
      <dgm:spPr/>
      <dgm:t>
        <a:bodyPr/>
        <a:lstStyle/>
        <a:p>
          <a:endParaRPr lang="en-US"/>
        </a:p>
      </dgm:t>
    </dgm:pt>
    <dgm:pt modelId="{EDFE6F1F-BC14-49AF-9B64-28EC6A2E0CA1}" type="pres">
      <dgm:prSet presAssocID="{F5053F7C-F6A1-4378-9144-A85122E1C23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A46EC2D-71A2-4BDF-B9D4-4598D4238A96}" type="pres">
      <dgm:prSet presAssocID="{F5053F7C-F6A1-4378-9144-A85122E1C23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39688-0741-4CC1-AAB1-7E40E5C82085}" type="pres">
      <dgm:prSet presAssocID="{F5053F7C-F6A1-4378-9144-A85122E1C233}" presName="negativeSpace" presStyleCnt="0"/>
      <dgm:spPr/>
      <dgm:t>
        <a:bodyPr/>
        <a:lstStyle/>
        <a:p>
          <a:endParaRPr lang="en-US"/>
        </a:p>
      </dgm:t>
    </dgm:pt>
    <dgm:pt modelId="{D7E6828A-CF6D-4BF0-A818-0C6EADCA0032}" type="pres">
      <dgm:prSet presAssocID="{F5053F7C-F6A1-4378-9144-A85122E1C23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3E9747-2215-4504-BE81-EDC37B5674A4}" type="pres">
      <dgm:prSet presAssocID="{12E67753-D168-41A9-927E-5382D830454D}" presName="spaceBetweenRectangles" presStyleCnt="0"/>
      <dgm:spPr/>
      <dgm:t>
        <a:bodyPr/>
        <a:lstStyle/>
        <a:p>
          <a:endParaRPr lang="en-US"/>
        </a:p>
      </dgm:t>
    </dgm:pt>
    <dgm:pt modelId="{5C7DF647-4D11-4D0B-90A7-DBA55D2D8A1B}" type="pres">
      <dgm:prSet presAssocID="{B1A35C7B-63AD-47B0-8D12-BCAD4E0D3012}" presName="parentLin" presStyleCnt="0"/>
      <dgm:spPr/>
      <dgm:t>
        <a:bodyPr/>
        <a:lstStyle/>
        <a:p>
          <a:endParaRPr lang="en-US"/>
        </a:p>
      </dgm:t>
    </dgm:pt>
    <dgm:pt modelId="{BBD8EF61-DE81-4363-8C5F-A30E5F3E963A}" type="pres">
      <dgm:prSet presAssocID="{B1A35C7B-63AD-47B0-8D12-BCAD4E0D301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5852CB0-459D-40A5-B058-AC8D1DE543CC}" type="pres">
      <dgm:prSet presAssocID="{B1A35C7B-63AD-47B0-8D12-BCAD4E0D301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380C5-84AD-4198-B203-6DA5B760BE24}" type="pres">
      <dgm:prSet presAssocID="{B1A35C7B-63AD-47B0-8D12-BCAD4E0D3012}" presName="negativeSpace" presStyleCnt="0"/>
      <dgm:spPr/>
      <dgm:t>
        <a:bodyPr/>
        <a:lstStyle/>
        <a:p>
          <a:endParaRPr lang="en-US"/>
        </a:p>
      </dgm:t>
    </dgm:pt>
    <dgm:pt modelId="{5907A557-1D61-4582-A6E9-8EB2E1DB9AD9}" type="pres">
      <dgm:prSet presAssocID="{B1A35C7B-63AD-47B0-8D12-BCAD4E0D301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0B9DCB-441F-4CAE-B7E5-440E39DFFF9E}" type="presOf" srcId="{C1038D47-584B-4B0D-BC16-E12C0BF5F92A}" destId="{785F8B2D-D3F5-4021-8D52-0AC67A40D6A9}" srcOrd="0" destOrd="0" presId="urn:microsoft.com/office/officeart/2005/8/layout/list1"/>
    <dgm:cxn modelId="{C828166D-8942-46F1-A044-298678A6C47F}" srcId="{C1038D47-584B-4B0D-BC16-E12C0BF5F92A}" destId="{B1A35C7B-63AD-47B0-8D12-BCAD4E0D3012}" srcOrd="2" destOrd="0" parTransId="{BD1526C9-6BEC-47CA-8100-9D07039AD38B}" sibTransId="{F372B2DF-C5E6-4026-A2B2-ADE1577EA1F7}"/>
    <dgm:cxn modelId="{E4CCD8EF-165D-45C0-9608-3E763E71B58F}" type="presOf" srcId="{31CA5E4B-A063-4F88-B51B-A9D41CBF4BE4}" destId="{B774A019-27A2-4430-87F1-135B0673E3BA}" srcOrd="1" destOrd="0" presId="urn:microsoft.com/office/officeart/2005/8/layout/list1"/>
    <dgm:cxn modelId="{ED3527AF-8A16-465E-A853-988E07023916}" srcId="{C1038D47-584B-4B0D-BC16-E12C0BF5F92A}" destId="{31CA5E4B-A063-4F88-B51B-A9D41CBF4BE4}" srcOrd="0" destOrd="0" parTransId="{5C44C131-0671-4DF2-B96A-1A44AF74E124}" sibTransId="{3BCBA86F-751C-4D7D-AE21-7CE5BE18EBDD}"/>
    <dgm:cxn modelId="{AED80D58-F281-405F-96E6-34554027D541}" type="presOf" srcId="{31CA5E4B-A063-4F88-B51B-A9D41CBF4BE4}" destId="{55E0C924-4B10-468E-937F-A584BF85E8B1}" srcOrd="0" destOrd="0" presId="urn:microsoft.com/office/officeart/2005/8/layout/list1"/>
    <dgm:cxn modelId="{9B7846C6-81B1-4DE2-9365-5FE45B282615}" srcId="{C1038D47-584B-4B0D-BC16-E12C0BF5F92A}" destId="{F5053F7C-F6A1-4378-9144-A85122E1C233}" srcOrd="1" destOrd="0" parTransId="{F1B3BEA3-711F-48E1-973F-740D1204B995}" sibTransId="{12E67753-D168-41A9-927E-5382D830454D}"/>
    <dgm:cxn modelId="{E871B4A2-87F0-442C-8F91-F05EC457403D}" type="presOf" srcId="{F5053F7C-F6A1-4378-9144-A85122E1C233}" destId="{EDFE6F1F-BC14-49AF-9B64-28EC6A2E0CA1}" srcOrd="0" destOrd="0" presId="urn:microsoft.com/office/officeart/2005/8/layout/list1"/>
    <dgm:cxn modelId="{DBBCE97E-19B8-43BE-A765-3034AB3C303F}" type="presOf" srcId="{B1A35C7B-63AD-47B0-8D12-BCAD4E0D3012}" destId="{BBD8EF61-DE81-4363-8C5F-A30E5F3E963A}" srcOrd="0" destOrd="0" presId="urn:microsoft.com/office/officeart/2005/8/layout/list1"/>
    <dgm:cxn modelId="{23E3CB20-A32F-4B19-888C-D02FE6B72C72}" type="presOf" srcId="{B1A35C7B-63AD-47B0-8D12-BCAD4E0D3012}" destId="{D5852CB0-459D-40A5-B058-AC8D1DE543CC}" srcOrd="1" destOrd="0" presId="urn:microsoft.com/office/officeart/2005/8/layout/list1"/>
    <dgm:cxn modelId="{4619B559-AF5E-4AEF-816F-34924AE57144}" type="presOf" srcId="{F5053F7C-F6A1-4378-9144-A85122E1C233}" destId="{BA46EC2D-71A2-4BDF-B9D4-4598D4238A96}" srcOrd="1" destOrd="0" presId="urn:microsoft.com/office/officeart/2005/8/layout/list1"/>
    <dgm:cxn modelId="{7868F650-D274-491C-8C5B-D4040A05A229}" type="presParOf" srcId="{785F8B2D-D3F5-4021-8D52-0AC67A40D6A9}" destId="{A078F63C-CCAB-432A-B5FE-97979147FFFE}" srcOrd="0" destOrd="0" presId="urn:microsoft.com/office/officeart/2005/8/layout/list1"/>
    <dgm:cxn modelId="{94291328-C7A6-4D4A-8377-69CA54A8E41C}" type="presParOf" srcId="{A078F63C-CCAB-432A-B5FE-97979147FFFE}" destId="{55E0C924-4B10-468E-937F-A584BF85E8B1}" srcOrd="0" destOrd="0" presId="urn:microsoft.com/office/officeart/2005/8/layout/list1"/>
    <dgm:cxn modelId="{03FE12F2-38BA-4D91-B06D-C24B6A03F2C5}" type="presParOf" srcId="{A078F63C-CCAB-432A-B5FE-97979147FFFE}" destId="{B774A019-27A2-4430-87F1-135B0673E3BA}" srcOrd="1" destOrd="0" presId="urn:microsoft.com/office/officeart/2005/8/layout/list1"/>
    <dgm:cxn modelId="{00CAAB1E-36FB-4F0F-B9FE-184A76733A66}" type="presParOf" srcId="{785F8B2D-D3F5-4021-8D52-0AC67A40D6A9}" destId="{8614A8D5-447E-4989-8AF6-6AD8C853A97C}" srcOrd="1" destOrd="0" presId="urn:microsoft.com/office/officeart/2005/8/layout/list1"/>
    <dgm:cxn modelId="{8FB19226-7D25-49DE-B198-A6D74C93DBEF}" type="presParOf" srcId="{785F8B2D-D3F5-4021-8D52-0AC67A40D6A9}" destId="{13DD8D93-F3BA-4922-AE0A-84FE015C203D}" srcOrd="2" destOrd="0" presId="urn:microsoft.com/office/officeart/2005/8/layout/list1"/>
    <dgm:cxn modelId="{44189F40-8B28-4AB2-931F-1CB318D3FA7D}" type="presParOf" srcId="{785F8B2D-D3F5-4021-8D52-0AC67A40D6A9}" destId="{4B1B857A-15FF-4592-B401-7B05D57517BC}" srcOrd="3" destOrd="0" presId="urn:microsoft.com/office/officeart/2005/8/layout/list1"/>
    <dgm:cxn modelId="{CBCC95CE-DF49-4B1D-9A0B-A90CD9890579}" type="presParOf" srcId="{785F8B2D-D3F5-4021-8D52-0AC67A40D6A9}" destId="{2F06E36F-0395-4A19-B6FC-ED9F1DB4E862}" srcOrd="4" destOrd="0" presId="urn:microsoft.com/office/officeart/2005/8/layout/list1"/>
    <dgm:cxn modelId="{1B93C2F0-438B-42FF-916E-85C5FBB003A9}" type="presParOf" srcId="{2F06E36F-0395-4A19-B6FC-ED9F1DB4E862}" destId="{EDFE6F1F-BC14-49AF-9B64-28EC6A2E0CA1}" srcOrd="0" destOrd="0" presId="urn:microsoft.com/office/officeart/2005/8/layout/list1"/>
    <dgm:cxn modelId="{A23ACC5D-45E0-4CFA-8EC4-B07EB286DF5B}" type="presParOf" srcId="{2F06E36F-0395-4A19-B6FC-ED9F1DB4E862}" destId="{BA46EC2D-71A2-4BDF-B9D4-4598D4238A96}" srcOrd="1" destOrd="0" presId="urn:microsoft.com/office/officeart/2005/8/layout/list1"/>
    <dgm:cxn modelId="{661DB8A6-9DB3-4A54-8362-2EC557158D02}" type="presParOf" srcId="{785F8B2D-D3F5-4021-8D52-0AC67A40D6A9}" destId="{D5E39688-0741-4CC1-AAB1-7E40E5C82085}" srcOrd="5" destOrd="0" presId="urn:microsoft.com/office/officeart/2005/8/layout/list1"/>
    <dgm:cxn modelId="{67F94D84-BD1A-4950-8965-024FC0EFEF19}" type="presParOf" srcId="{785F8B2D-D3F5-4021-8D52-0AC67A40D6A9}" destId="{D7E6828A-CF6D-4BF0-A818-0C6EADCA0032}" srcOrd="6" destOrd="0" presId="urn:microsoft.com/office/officeart/2005/8/layout/list1"/>
    <dgm:cxn modelId="{5AF50671-7D42-4936-B971-D8D8FF121E36}" type="presParOf" srcId="{785F8B2D-D3F5-4021-8D52-0AC67A40D6A9}" destId="{573E9747-2215-4504-BE81-EDC37B5674A4}" srcOrd="7" destOrd="0" presId="urn:microsoft.com/office/officeart/2005/8/layout/list1"/>
    <dgm:cxn modelId="{9DB8C4B5-48ED-4EA0-A9DD-35A434BB4C9B}" type="presParOf" srcId="{785F8B2D-D3F5-4021-8D52-0AC67A40D6A9}" destId="{5C7DF647-4D11-4D0B-90A7-DBA55D2D8A1B}" srcOrd="8" destOrd="0" presId="urn:microsoft.com/office/officeart/2005/8/layout/list1"/>
    <dgm:cxn modelId="{2B995472-264C-4E0B-9CA4-6BE8D401626A}" type="presParOf" srcId="{5C7DF647-4D11-4D0B-90A7-DBA55D2D8A1B}" destId="{BBD8EF61-DE81-4363-8C5F-A30E5F3E963A}" srcOrd="0" destOrd="0" presId="urn:microsoft.com/office/officeart/2005/8/layout/list1"/>
    <dgm:cxn modelId="{952C3823-E8E0-4DAD-A643-3DBA812B7429}" type="presParOf" srcId="{5C7DF647-4D11-4D0B-90A7-DBA55D2D8A1B}" destId="{D5852CB0-459D-40A5-B058-AC8D1DE543CC}" srcOrd="1" destOrd="0" presId="urn:microsoft.com/office/officeart/2005/8/layout/list1"/>
    <dgm:cxn modelId="{73602443-A66C-4D0B-ABB0-5378A75BD115}" type="presParOf" srcId="{785F8B2D-D3F5-4021-8D52-0AC67A40D6A9}" destId="{CB7380C5-84AD-4198-B203-6DA5B760BE24}" srcOrd="9" destOrd="0" presId="urn:microsoft.com/office/officeart/2005/8/layout/list1"/>
    <dgm:cxn modelId="{C273E967-E357-4A2C-BFC8-5E683838469A}" type="presParOf" srcId="{785F8B2D-D3F5-4021-8D52-0AC67A40D6A9}" destId="{5907A557-1D61-4582-A6E9-8EB2E1DB9A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743ABF-0AC9-481F-B6EA-4FBE008C992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7C0F54-2602-40A3-B129-AC271CE91CA1}">
      <dgm:prSet/>
      <dgm:spPr/>
      <dgm:t>
        <a:bodyPr/>
        <a:lstStyle/>
        <a:p>
          <a:pPr rtl="0"/>
          <a:r>
            <a:rPr lang="en-US" dirty="0" smtClean="0"/>
            <a:t>Increased costs</a:t>
          </a:r>
          <a:endParaRPr lang="en-CA" dirty="0"/>
        </a:p>
      </dgm:t>
    </dgm:pt>
    <dgm:pt modelId="{9A176749-31B8-45F4-8D0F-67873FB380AC}" type="parTrans" cxnId="{F4C29F72-B3F8-417D-A381-C844EEB2CA95}">
      <dgm:prSet/>
      <dgm:spPr/>
      <dgm:t>
        <a:bodyPr/>
        <a:lstStyle/>
        <a:p>
          <a:endParaRPr lang="en-US"/>
        </a:p>
      </dgm:t>
    </dgm:pt>
    <dgm:pt modelId="{2BA3CE4B-75F9-4C89-BDE8-027186E4CF5C}" type="sibTrans" cxnId="{F4C29F72-B3F8-417D-A381-C844EEB2CA95}">
      <dgm:prSet/>
      <dgm:spPr/>
      <dgm:t>
        <a:bodyPr/>
        <a:lstStyle/>
        <a:p>
          <a:endParaRPr lang="en-US"/>
        </a:p>
      </dgm:t>
    </dgm:pt>
    <dgm:pt modelId="{F72A8A0B-9BF7-4BF7-A03C-C0662C3FAAFF}">
      <dgm:prSet/>
      <dgm:spPr/>
      <dgm:t>
        <a:bodyPr/>
        <a:lstStyle/>
        <a:p>
          <a:pPr rtl="0"/>
          <a:r>
            <a:rPr lang="en-US" smtClean="0"/>
            <a:t>Management complexity</a:t>
          </a:r>
          <a:endParaRPr lang="en-CA"/>
        </a:p>
      </dgm:t>
    </dgm:pt>
    <dgm:pt modelId="{42360421-4552-4DD0-B8B3-0CC8F7E899CD}" type="parTrans" cxnId="{525FDCAA-3B5E-4430-BF5C-C2B763235034}">
      <dgm:prSet/>
      <dgm:spPr/>
      <dgm:t>
        <a:bodyPr/>
        <a:lstStyle/>
        <a:p>
          <a:endParaRPr lang="en-US"/>
        </a:p>
      </dgm:t>
    </dgm:pt>
    <dgm:pt modelId="{6A0E85E9-BC7A-428F-81C8-260DBB1AF6F5}" type="sibTrans" cxnId="{525FDCAA-3B5E-4430-BF5C-C2B763235034}">
      <dgm:prSet/>
      <dgm:spPr/>
      <dgm:t>
        <a:bodyPr/>
        <a:lstStyle/>
        <a:p>
          <a:endParaRPr lang="en-US"/>
        </a:p>
      </dgm:t>
    </dgm:pt>
    <dgm:pt modelId="{D90C2DAA-E69F-4105-8E0B-4CD152A8F26D}">
      <dgm:prSet/>
      <dgm:spPr/>
      <dgm:t>
        <a:bodyPr/>
        <a:lstStyle/>
        <a:p>
          <a:pPr rtl="0"/>
          <a:r>
            <a:rPr lang="en-US" smtClean="0"/>
            <a:t>Maintaining currency</a:t>
          </a:r>
          <a:endParaRPr lang="en-CA"/>
        </a:p>
      </dgm:t>
    </dgm:pt>
    <dgm:pt modelId="{9F6B08F3-DE5E-4796-ABDE-B424A1C46DBA}" type="parTrans" cxnId="{6EB54903-7B3E-49A4-A4FB-B890EE69A8EF}">
      <dgm:prSet/>
      <dgm:spPr/>
      <dgm:t>
        <a:bodyPr/>
        <a:lstStyle/>
        <a:p>
          <a:endParaRPr lang="en-US"/>
        </a:p>
      </dgm:t>
    </dgm:pt>
    <dgm:pt modelId="{959EF853-4D09-4E03-A4BB-9D65FB37DF70}" type="sibTrans" cxnId="{6EB54903-7B3E-49A4-A4FB-B890EE69A8EF}">
      <dgm:prSet/>
      <dgm:spPr/>
      <dgm:t>
        <a:bodyPr/>
        <a:lstStyle/>
        <a:p>
          <a:endParaRPr lang="en-US"/>
        </a:p>
      </dgm:t>
    </dgm:pt>
    <dgm:pt modelId="{7FC1B68D-C909-484A-BB3B-F1376A5DEC98}">
      <dgm:prSet/>
      <dgm:spPr/>
      <dgm:t>
        <a:bodyPr/>
        <a:lstStyle/>
        <a:p>
          <a:pPr rtl="0"/>
          <a:r>
            <a:rPr lang="en-US" smtClean="0"/>
            <a:t>Vendor dependence</a:t>
          </a:r>
          <a:endParaRPr lang="en-CA"/>
        </a:p>
      </dgm:t>
    </dgm:pt>
    <dgm:pt modelId="{4A924EC0-38FE-4F8B-8B6B-D2D09E003437}" type="parTrans" cxnId="{9EE11570-915D-4BDC-B6E3-F90A8AE04219}">
      <dgm:prSet/>
      <dgm:spPr/>
      <dgm:t>
        <a:bodyPr/>
        <a:lstStyle/>
        <a:p>
          <a:endParaRPr lang="en-US"/>
        </a:p>
      </dgm:t>
    </dgm:pt>
    <dgm:pt modelId="{B223070F-855E-4335-BF62-A58827825123}" type="sibTrans" cxnId="{9EE11570-915D-4BDC-B6E3-F90A8AE04219}">
      <dgm:prSet/>
      <dgm:spPr/>
      <dgm:t>
        <a:bodyPr/>
        <a:lstStyle/>
        <a:p>
          <a:endParaRPr lang="en-US"/>
        </a:p>
      </dgm:t>
    </dgm:pt>
    <dgm:pt modelId="{6BEFE74F-2B5A-4E14-9F2F-28E023326379}">
      <dgm:prSet/>
      <dgm:spPr/>
      <dgm:t>
        <a:bodyPr/>
        <a:lstStyle/>
        <a:p>
          <a:pPr rtl="0"/>
          <a:r>
            <a:rPr lang="en-US" smtClean="0"/>
            <a:t>Frequent upgrade/replacement cycles</a:t>
          </a:r>
          <a:endParaRPr lang="en-CA"/>
        </a:p>
      </dgm:t>
    </dgm:pt>
    <dgm:pt modelId="{5104C8D5-6D36-480D-BA9B-DEFBC176ED78}" type="parTrans" cxnId="{0C21CCAF-B4AE-453E-92BF-E92823F69DEC}">
      <dgm:prSet/>
      <dgm:spPr/>
      <dgm:t>
        <a:bodyPr/>
        <a:lstStyle/>
        <a:p>
          <a:endParaRPr lang="en-US"/>
        </a:p>
      </dgm:t>
    </dgm:pt>
    <dgm:pt modelId="{8E97AD37-988C-4296-B89F-B9E2DB3B190D}" type="sibTrans" cxnId="{0C21CCAF-B4AE-453E-92BF-E92823F69DEC}">
      <dgm:prSet/>
      <dgm:spPr/>
      <dgm:t>
        <a:bodyPr/>
        <a:lstStyle/>
        <a:p>
          <a:endParaRPr lang="en-US"/>
        </a:p>
      </dgm:t>
    </dgm:pt>
    <dgm:pt modelId="{D3BBAA57-1B64-41E2-B755-C769508B796E}" type="pres">
      <dgm:prSet presAssocID="{94743ABF-0AC9-481F-B6EA-4FBE008C992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002636-F5ED-416C-B6A2-7D653656E6BB}" type="pres">
      <dgm:prSet presAssocID="{687C0F54-2602-40A3-B129-AC271CE91CA1}" presName="parentLin" presStyleCnt="0"/>
      <dgm:spPr/>
      <dgm:t>
        <a:bodyPr/>
        <a:lstStyle/>
        <a:p>
          <a:endParaRPr lang="en-US"/>
        </a:p>
      </dgm:t>
    </dgm:pt>
    <dgm:pt modelId="{E065699A-2C43-46EB-982A-284A805A6488}" type="pres">
      <dgm:prSet presAssocID="{687C0F54-2602-40A3-B129-AC271CE91CA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0C72551-71BF-463A-893F-A7A15B84EFB4}" type="pres">
      <dgm:prSet presAssocID="{687C0F54-2602-40A3-B129-AC271CE91CA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0CF1D-6824-4696-9209-D6563D1461CF}" type="pres">
      <dgm:prSet presAssocID="{687C0F54-2602-40A3-B129-AC271CE91CA1}" presName="negativeSpace" presStyleCnt="0"/>
      <dgm:spPr/>
      <dgm:t>
        <a:bodyPr/>
        <a:lstStyle/>
        <a:p>
          <a:endParaRPr lang="en-US"/>
        </a:p>
      </dgm:t>
    </dgm:pt>
    <dgm:pt modelId="{706E38C5-FACA-42F7-B783-E5AAC61E5A98}" type="pres">
      <dgm:prSet presAssocID="{687C0F54-2602-40A3-B129-AC271CE91CA1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D2FE2-610E-40D4-AC85-2D1022CD43D6}" type="pres">
      <dgm:prSet presAssocID="{2BA3CE4B-75F9-4C89-BDE8-027186E4CF5C}" presName="spaceBetweenRectangles" presStyleCnt="0"/>
      <dgm:spPr/>
      <dgm:t>
        <a:bodyPr/>
        <a:lstStyle/>
        <a:p>
          <a:endParaRPr lang="en-US"/>
        </a:p>
      </dgm:t>
    </dgm:pt>
    <dgm:pt modelId="{728D5498-7AD6-4539-A09B-2C41FE0372B0}" type="pres">
      <dgm:prSet presAssocID="{F72A8A0B-9BF7-4BF7-A03C-C0662C3FAAFF}" presName="parentLin" presStyleCnt="0"/>
      <dgm:spPr/>
      <dgm:t>
        <a:bodyPr/>
        <a:lstStyle/>
        <a:p>
          <a:endParaRPr lang="en-US"/>
        </a:p>
      </dgm:t>
    </dgm:pt>
    <dgm:pt modelId="{12259FEE-A228-4E9C-AE6F-43F9515E0148}" type="pres">
      <dgm:prSet presAssocID="{F72A8A0B-9BF7-4BF7-A03C-C0662C3FAAF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22BC9F7-CACA-4827-9990-4E8921374A7C}" type="pres">
      <dgm:prSet presAssocID="{F72A8A0B-9BF7-4BF7-A03C-C0662C3FAAF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97BDB-7DB9-4243-9AE6-E8FF7CDB8434}" type="pres">
      <dgm:prSet presAssocID="{F72A8A0B-9BF7-4BF7-A03C-C0662C3FAAFF}" presName="negativeSpace" presStyleCnt="0"/>
      <dgm:spPr/>
      <dgm:t>
        <a:bodyPr/>
        <a:lstStyle/>
        <a:p>
          <a:endParaRPr lang="en-US"/>
        </a:p>
      </dgm:t>
    </dgm:pt>
    <dgm:pt modelId="{77DACFB3-94E4-4232-950C-D507BCDDC983}" type="pres">
      <dgm:prSet presAssocID="{F72A8A0B-9BF7-4BF7-A03C-C0662C3FAAFF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5A5DB-2FC3-40BE-B861-B61272B4CB2C}" type="pres">
      <dgm:prSet presAssocID="{6A0E85E9-BC7A-428F-81C8-260DBB1AF6F5}" presName="spaceBetweenRectangles" presStyleCnt="0"/>
      <dgm:spPr/>
      <dgm:t>
        <a:bodyPr/>
        <a:lstStyle/>
        <a:p>
          <a:endParaRPr lang="en-US"/>
        </a:p>
      </dgm:t>
    </dgm:pt>
    <dgm:pt modelId="{64042F45-04C2-46DD-A8C2-3AA47C9E0D61}" type="pres">
      <dgm:prSet presAssocID="{D90C2DAA-E69F-4105-8E0B-4CD152A8F26D}" presName="parentLin" presStyleCnt="0"/>
      <dgm:spPr/>
      <dgm:t>
        <a:bodyPr/>
        <a:lstStyle/>
        <a:p>
          <a:endParaRPr lang="en-US"/>
        </a:p>
      </dgm:t>
    </dgm:pt>
    <dgm:pt modelId="{D5200844-D6CF-4B8A-8458-C37C12215900}" type="pres">
      <dgm:prSet presAssocID="{D90C2DAA-E69F-4105-8E0B-4CD152A8F26D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484EAE4C-589C-404B-9FAE-E7C8C6E95AE3}" type="pres">
      <dgm:prSet presAssocID="{D90C2DAA-E69F-4105-8E0B-4CD152A8F26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D1260-0BFB-4065-96B3-B13FBDD5A4DB}" type="pres">
      <dgm:prSet presAssocID="{D90C2DAA-E69F-4105-8E0B-4CD152A8F26D}" presName="negativeSpace" presStyleCnt="0"/>
      <dgm:spPr/>
      <dgm:t>
        <a:bodyPr/>
        <a:lstStyle/>
        <a:p>
          <a:endParaRPr lang="en-US"/>
        </a:p>
      </dgm:t>
    </dgm:pt>
    <dgm:pt modelId="{6BCEA6D4-780D-4631-960B-F96208DD0F6F}" type="pres">
      <dgm:prSet presAssocID="{D90C2DAA-E69F-4105-8E0B-4CD152A8F26D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D3227-9DCB-42AE-AA53-F91CCDF3A9A7}" type="pres">
      <dgm:prSet presAssocID="{959EF853-4D09-4E03-A4BB-9D65FB37DF70}" presName="spaceBetweenRectangles" presStyleCnt="0"/>
      <dgm:spPr/>
      <dgm:t>
        <a:bodyPr/>
        <a:lstStyle/>
        <a:p>
          <a:endParaRPr lang="en-US"/>
        </a:p>
      </dgm:t>
    </dgm:pt>
    <dgm:pt modelId="{423B965A-78C8-4A3E-BF14-CA677286A24B}" type="pres">
      <dgm:prSet presAssocID="{7FC1B68D-C909-484A-BB3B-F1376A5DEC98}" presName="parentLin" presStyleCnt="0"/>
      <dgm:spPr/>
      <dgm:t>
        <a:bodyPr/>
        <a:lstStyle/>
        <a:p>
          <a:endParaRPr lang="en-US"/>
        </a:p>
      </dgm:t>
    </dgm:pt>
    <dgm:pt modelId="{BDC3A623-318C-469B-B16B-E4644CD05F26}" type="pres">
      <dgm:prSet presAssocID="{7FC1B68D-C909-484A-BB3B-F1376A5DEC98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C11EFD1F-7C01-4E9C-847F-034982EDCBC9}" type="pres">
      <dgm:prSet presAssocID="{7FC1B68D-C909-484A-BB3B-F1376A5DEC9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086B2-BBB6-4E3A-A4F9-C0DE8A89948F}" type="pres">
      <dgm:prSet presAssocID="{7FC1B68D-C909-484A-BB3B-F1376A5DEC98}" presName="negativeSpace" presStyleCnt="0"/>
      <dgm:spPr/>
      <dgm:t>
        <a:bodyPr/>
        <a:lstStyle/>
        <a:p>
          <a:endParaRPr lang="en-US"/>
        </a:p>
      </dgm:t>
    </dgm:pt>
    <dgm:pt modelId="{BD80C557-95EA-4D13-91D5-F7C93BD6E878}" type="pres">
      <dgm:prSet presAssocID="{7FC1B68D-C909-484A-BB3B-F1376A5DEC9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B2B89-F7AF-42E0-9664-2B63A2698A25}" type="pres">
      <dgm:prSet presAssocID="{B223070F-855E-4335-BF62-A58827825123}" presName="spaceBetweenRectangles" presStyleCnt="0"/>
      <dgm:spPr/>
      <dgm:t>
        <a:bodyPr/>
        <a:lstStyle/>
        <a:p>
          <a:endParaRPr lang="en-US"/>
        </a:p>
      </dgm:t>
    </dgm:pt>
    <dgm:pt modelId="{724BB6E4-D77C-4A69-8944-A3DBEA8BDDE1}" type="pres">
      <dgm:prSet presAssocID="{6BEFE74F-2B5A-4E14-9F2F-28E023326379}" presName="parentLin" presStyleCnt="0"/>
      <dgm:spPr/>
      <dgm:t>
        <a:bodyPr/>
        <a:lstStyle/>
        <a:p>
          <a:endParaRPr lang="en-US"/>
        </a:p>
      </dgm:t>
    </dgm:pt>
    <dgm:pt modelId="{716255FA-9857-4B95-8A3A-0A31C2B89F97}" type="pres">
      <dgm:prSet presAssocID="{6BEFE74F-2B5A-4E14-9F2F-28E023326379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005A996-8412-4E7A-B367-67E85A3C1437}" type="pres">
      <dgm:prSet presAssocID="{6BEFE74F-2B5A-4E14-9F2F-28E02332637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9BD85-0227-4777-8A11-29435197FA2F}" type="pres">
      <dgm:prSet presAssocID="{6BEFE74F-2B5A-4E14-9F2F-28E023326379}" presName="negativeSpace" presStyleCnt="0"/>
      <dgm:spPr/>
      <dgm:t>
        <a:bodyPr/>
        <a:lstStyle/>
        <a:p>
          <a:endParaRPr lang="en-US"/>
        </a:p>
      </dgm:t>
    </dgm:pt>
    <dgm:pt modelId="{C6F9BD5C-A3CF-4AC5-809D-33CCF48C2A6F}" type="pres">
      <dgm:prSet presAssocID="{6BEFE74F-2B5A-4E14-9F2F-28E023326379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21CCAF-B4AE-453E-92BF-E92823F69DEC}" srcId="{94743ABF-0AC9-481F-B6EA-4FBE008C9923}" destId="{6BEFE74F-2B5A-4E14-9F2F-28E023326379}" srcOrd="4" destOrd="0" parTransId="{5104C8D5-6D36-480D-BA9B-DEFBC176ED78}" sibTransId="{8E97AD37-988C-4296-B89F-B9E2DB3B190D}"/>
    <dgm:cxn modelId="{355DBC55-E4D1-44A9-864C-4F9F1D80F7D8}" type="presOf" srcId="{687C0F54-2602-40A3-B129-AC271CE91CA1}" destId="{E065699A-2C43-46EB-982A-284A805A6488}" srcOrd="0" destOrd="0" presId="urn:microsoft.com/office/officeart/2005/8/layout/list1"/>
    <dgm:cxn modelId="{0C507F9D-6C71-497E-AAA6-A7592B82F326}" type="presOf" srcId="{7FC1B68D-C909-484A-BB3B-F1376A5DEC98}" destId="{BDC3A623-318C-469B-B16B-E4644CD05F26}" srcOrd="0" destOrd="0" presId="urn:microsoft.com/office/officeart/2005/8/layout/list1"/>
    <dgm:cxn modelId="{23C1D4E4-25BD-44D2-85F7-0A6600DD767A}" type="presOf" srcId="{F72A8A0B-9BF7-4BF7-A03C-C0662C3FAAFF}" destId="{322BC9F7-CACA-4827-9990-4E8921374A7C}" srcOrd="1" destOrd="0" presId="urn:microsoft.com/office/officeart/2005/8/layout/list1"/>
    <dgm:cxn modelId="{F4C29F72-B3F8-417D-A381-C844EEB2CA95}" srcId="{94743ABF-0AC9-481F-B6EA-4FBE008C9923}" destId="{687C0F54-2602-40A3-B129-AC271CE91CA1}" srcOrd="0" destOrd="0" parTransId="{9A176749-31B8-45F4-8D0F-67873FB380AC}" sibTransId="{2BA3CE4B-75F9-4C89-BDE8-027186E4CF5C}"/>
    <dgm:cxn modelId="{3C7FAAE1-9500-4D4E-9530-4286CC24B5F6}" type="presOf" srcId="{687C0F54-2602-40A3-B129-AC271CE91CA1}" destId="{B0C72551-71BF-463A-893F-A7A15B84EFB4}" srcOrd="1" destOrd="0" presId="urn:microsoft.com/office/officeart/2005/8/layout/list1"/>
    <dgm:cxn modelId="{65408EED-115E-49BD-B0D4-DC568F47E42F}" type="presOf" srcId="{F72A8A0B-9BF7-4BF7-A03C-C0662C3FAAFF}" destId="{12259FEE-A228-4E9C-AE6F-43F9515E0148}" srcOrd="0" destOrd="0" presId="urn:microsoft.com/office/officeart/2005/8/layout/list1"/>
    <dgm:cxn modelId="{C9051377-BE23-4D6A-924B-831BC3D3CF47}" type="presOf" srcId="{D90C2DAA-E69F-4105-8E0B-4CD152A8F26D}" destId="{D5200844-D6CF-4B8A-8458-C37C12215900}" srcOrd="0" destOrd="0" presId="urn:microsoft.com/office/officeart/2005/8/layout/list1"/>
    <dgm:cxn modelId="{E8222512-6F05-4273-B1DF-CE739D63FBDA}" type="presOf" srcId="{6BEFE74F-2B5A-4E14-9F2F-28E023326379}" destId="{7005A996-8412-4E7A-B367-67E85A3C1437}" srcOrd="1" destOrd="0" presId="urn:microsoft.com/office/officeart/2005/8/layout/list1"/>
    <dgm:cxn modelId="{525FDCAA-3B5E-4430-BF5C-C2B763235034}" srcId="{94743ABF-0AC9-481F-B6EA-4FBE008C9923}" destId="{F72A8A0B-9BF7-4BF7-A03C-C0662C3FAAFF}" srcOrd="1" destOrd="0" parTransId="{42360421-4552-4DD0-B8B3-0CC8F7E899CD}" sibTransId="{6A0E85E9-BC7A-428F-81C8-260DBB1AF6F5}"/>
    <dgm:cxn modelId="{F7DC760F-7966-4014-845E-390C252AB498}" type="presOf" srcId="{94743ABF-0AC9-481F-B6EA-4FBE008C9923}" destId="{D3BBAA57-1B64-41E2-B755-C769508B796E}" srcOrd="0" destOrd="0" presId="urn:microsoft.com/office/officeart/2005/8/layout/list1"/>
    <dgm:cxn modelId="{6EB54903-7B3E-49A4-A4FB-B890EE69A8EF}" srcId="{94743ABF-0AC9-481F-B6EA-4FBE008C9923}" destId="{D90C2DAA-E69F-4105-8E0B-4CD152A8F26D}" srcOrd="2" destOrd="0" parTransId="{9F6B08F3-DE5E-4796-ABDE-B424A1C46DBA}" sibTransId="{959EF853-4D09-4E03-A4BB-9D65FB37DF70}"/>
    <dgm:cxn modelId="{5786A361-74B8-4BD8-B8BD-1B0D9089148F}" type="presOf" srcId="{7FC1B68D-C909-484A-BB3B-F1376A5DEC98}" destId="{C11EFD1F-7C01-4E9C-847F-034982EDCBC9}" srcOrd="1" destOrd="0" presId="urn:microsoft.com/office/officeart/2005/8/layout/list1"/>
    <dgm:cxn modelId="{9EE11570-915D-4BDC-B6E3-F90A8AE04219}" srcId="{94743ABF-0AC9-481F-B6EA-4FBE008C9923}" destId="{7FC1B68D-C909-484A-BB3B-F1376A5DEC98}" srcOrd="3" destOrd="0" parTransId="{4A924EC0-38FE-4F8B-8B6B-D2D09E003437}" sibTransId="{B223070F-855E-4335-BF62-A58827825123}"/>
    <dgm:cxn modelId="{56FD3615-26FD-457B-9DBC-1EC992A165D5}" type="presOf" srcId="{6BEFE74F-2B5A-4E14-9F2F-28E023326379}" destId="{716255FA-9857-4B95-8A3A-0A31C2B89F97}" srcOrd="0" destOrd="0" presId="urn:microsoft.com/office/officeart/2005/8/layout/list1"/>
    <dgm:cxn modelId="{BCDD18FA-5043-4709-A19B-E1613AA8EB35}" type="presOf" srcId="{D90C2DAA-E69F-4105-8E0B-4CD152A8F26D}" destId="{484EAE4C-589C-404B-9FAE-E7C8C6E95AE3}" srcOrd="1" destOrd="0" presId="urn:microsoft.com/office/officeart/2005/8/layout/list1"/>
    <dgm:cxn modelId="{7C28E852-23AC-4B6A-8FC4-AFF119036002}" type="presParOf" srcId="{D3BBAA57-1B64-41E2-B755-C769508B796E}" destId="{93002636-F5ED-416C-B6A2-7D653656E6BB}" srcOrd="0" destOrd="0" presId="urn:microsoft.com/office/officeart/2005/8/layout/list1"/>
    <dgm:cxn modelId="{0925F8ED-24A9-441F-A65A-64798FAF1302}" type="presParOf" srcId="{93002636-F5ED-416C-B6A2-7D653656E6BB}" destId="{E065699A-2C43-46EB-982A-284A805A6488}" srcOrd="0" destOrd="0" presId="urn:microsoft.com/office/officeart/2005/8/layout/list1"/>
    <dgm:cxn modelId="{65989452-0D5B-45A4-AD6C-4B2A9054E4B2}" type="presParOf" srcId="{93002636-F5ED-416C-B6A2-7D653656E6BB}" destId="{B0C72551-71BF-463A-893F-A7A15B84EFB4}" srcOrd="1" destOrd="0" presId="urn:microsoft.com/office/officeart/2005/8/layout/list1"/>
    <dgm:cxn modelId="{9495AD4D-35B5-421D-B9FA-C244036EB3F6}" type="presParOf" srcId="{D3BBAA57-1B64-41E2-B755-C769508B796E}" destId="{F6A0CF1D-6824-4696-9209-D6563D1461CF}" srcOrd="1" destOrd="0" presId="urn:microsoft.com/office/officeart/2005/8/layout/list1"/>
    <dgm:cxn modelId="{433069A0-03D0-4246-A6A9-8594F198B17C}" type="presParOf" srcId="{D3BBAA57-1B64-41E2-B755-C769508B796E}" destId="{706E38C5-FACA-42F7-B783-E5AAC61E5A98}" srcOrd="2" destOrd="0" presId="urn:microsoft.com/office/officeart/2005/8/layout/list1"/>
    <dgm:cxn modelId="{2DC2AB86-0F9C-4692-8EF2-16C2BF583ADD}" type="presParOf" srcId="{D3BBAA57-1B64-41E2-B755-C769508B796E}" destId="{ECBD2FE2-610E-40D4-AC85-2D1022CD43D6}" srcOrd="3" destOrd="0" presId="urn:microsoft.com/office/officeart/2005/8/layout/list1"/>
    <dgm:cxn modelId="{F3AC0266-F50E-4221-A355-7D48F9DAA60F}" type="presParOf" srcId="{D3BBAA57-1B64-41E2-B755-C769508B796E}" destId="{728D5498-7AD6-4539-A09B-2C41FE0372B0}" srcOrd="4" destOrd="0" presId="urn:microsoft.com/office/officeart/2005/8/layout/list1"/>
    <dgm:cxn modelId="{7E0C60FB-E903-428B-96FA-4879A2E7A402}" type="presParOf" srcId="{728D5498-7AD6-4539-A09B-2C41FE0372B0}" destId="{12259FEE-A228-4E9C-AE6F-43F9515E0148}" srcOrd="0" destOrd="0" presId="urn:microsoft.com/office/officeart/2005/8/layout/list1"/>
    <dgm:cxn modelId="{689AAC20-A689-43F8-8CC2-188EA6EF251D}" type="presParOf" srcId="{728D5498-7AD6-4539-A09B-2C41FE0372B0}" destId="{322BC9F7-CACA-4827-9990-4E8921374A7C}" srcOrd="1" destOrd="0" presId="urn:microsoft.com/office/officeart/2005/8/layout/list1"/>
    <dgm:cxn modelId="{3C1492DF-9A4C-45E0-93AE-FF9BEB758E8D}" type="presParOf" srcId="{D3BBAA57-1B64-41E2-B755-C769508B796E}" destId="{5AF97BDB-7DB9-4243-9AE6-E8FF7CDB8434}" srcOrd="5" destOrd="0" presId="urn:microsoft.com/office/officeart/2005/8/layout/list1"/>
    <dgm:cxn modelId="{D509F6AB-FCBA-45CC-B83C-9CA46EE0F20A}" type="presParOf" srcId="{D3BBAA57-1B64-41E2-B755-C769508B796E}" destId="{77DACFB3-94E4-4232-950C-D507BCDDC983}" srcOrd="6" destOrd="0" presId="urn:microsoft.com/office/officeart/2005/8/layout/list1"/>
    <dgm:cxn modelId="{42577D9E-DC12-484E-8CCA-A4864884332D}" type="presParOf" srcId="{D3BBAA57-1B64-41E2-B755-C769508B796E}" destId="{9975A5DB-2FC3-40BE-B861-B61272B4CB2C}" srcOrd="7" destOrd="0" presId="urn:microsoft.com/office/officeart/2005/8/layout/list1"/>
    <dgm:cxn modelId="{E1408B57-157F-4137-A38E-54FA9E8FE286}" type="presParOf" srcId="{D3BBAA57-1B64-41E2-B755-C769508B796E}" destId="{64042F45-04C2-46DD-A8C2-3AA47C9E0D61}" srcOrd="8" destOrd="0" presId="urn:microsoft.com/office/officeart/2005/8/layout/list1"/>
    <dgm:cxn modelId="{BD0F15F6-FE39-42F0-B07C-0CAEF5DE0E0A}" type="presParOf" srcId="{64042F45-04C2-46DD-A8C2-3AA47C9E0D61}" destId="{D5200844-D6CF-4B8A-8458-C37C12215900}" srcOrd="0" destOrd="0" presId="urn:microsoft.com/office/officeart/2005/8/layout/list1"/>
    <dgm:cxn modelId="{549CF91C-165B-468E-91C5-2A4B5871C9D2}" type="presParOf" srcId="{64042F45-04C2-46DD-A8C2-3AA47C9E0D61}" destId="{484EAE4C-589C-404B-9FAE-E7C8C6E95AE3}" srcOrd="1" destOrd="0" presId="urn:microsoft.com/office/officeart/2005/8/layout/list1"/>
    <dgm:cxn modelId="{968C8C76-7E12-4CBD-A0C9-52EABEA5CEB1}" type="presParOf" srcId="{D3BBAA57-1B64-41E2-B755-C769508B796E}" destId="{A6DD1260-0BFB-4065-96B3-B13FBDD5A4DB}" srcOrd="9" destOrd="0" presId="urn:microsoft.com/office/officeart/2005/8/layout/list1"/>
    <dgm:cxn modelId="{30F6CCE5-3637-42A9-B2FB-CDB2CB1BB237}" type="presParOf" srcId="{D3BBAA57-1B64-41E2-B755-C769508B796E}" destId="{6BCEA6D4-780D-4631-960B-F96208DD0F6F}" srcOrd="10" destOrd="0" presId="urn:microsoft.com/office/officeart/2005/8/layout/list1"/>
    <dgm:cxn modelId="{1508270B-B0E0-4E24-81B6-07BDBDD62CB2}" type="presParOf" srcId="{D3BBAA57-1B64-41E2-B755-C769508B796E}" destId="{3C6D3227-9DCB-42AE-AA53-F91CCDF3A9A7}" srcOrd="11" destOrd="0" presId="urn:microsoft.com/office/officeart/2005/8/layout/list1"/>
    <dgm:cxn modelId="{B7955D9E-E441-4302-A90A-37C9230530AD}" type="presParOf" srcId="{D3BBAA57-1B64-41E2-B755-C769508B796E}" destId="{423B965A-78C8-4A3E-BF14-CA677286A24B}" srcOrd="12" destOrd="0" presId="urn:microsoft.com/office/officeart/2005/8/layout/list1"/>
    <dgm:cxn modelId="{1EC40E92-E207-432F-B910-BF097989666B}" type="presParOf" srcId="{423B965A-78C8-4A3E-BF14-CA677286A24B}" destId="{BDC3A623-318C-469B-B16B-E4644CD05F26}" srcOrd="0" destOrd="0" presId="urn:microsoft.com/office/officeart/2005/8/layout/list1"/>
    <dgm:cxn modelId="{5A705D1D-D611-4C42-9C55-85DBDC45B8AF}" type="presParOf" srcId="{423B965A-78C8-4A3E-BF14-CA677286A24B}" destId="{C11EFD1F-7C01-4E9C-847F-034982EDCBC9}" srcOrd="1" destOrd="0" presId="urn:microsoft.com/office/officeart/2005/8/layout/list1"/>
    <dgm:cxn modelId="{2A0CFB4C-AD91-4B71-B6B4-99D27988D32A}" type="presParOf" srcId="{D3BBAA57-1B64-41E2-B755-C769508B796E}" destId="{C72086B2-BBB6-4E3A-A4F9-C0DE8A89948F}" srcOrd="13" destOrd="0" presId="urn:microsoft.com/office/officeart/2005/8/layout/list1"/>
    <dgm:cxn modelId="{5D892910-355A-4B35-BBBB-58C599CED922}" type="presParOf" srcId="{D3BBAA57-1B64-41E2-B755-C769508B796E}" destId="{BD80C557-95EA-4D13-91D5-F7C93BD6E878}" srcOrd="14" destOrd="0" presId="urn:microsoft.com/office/officeart/2005/8/layout/list1"/>
    <dgm:cxn modelId="{C9DEF09F-ECD9-4E1B-923A-DE37AFE5CBDD}" type="presParOf" srcId="{D3BBAA57-1B64-41E2-B755-C769508B796E}" destId="{D46B2B89-F7AF-42E0-9664-2B63A2698A25}" srcOrd="15" destOrd="0" presId="urn:microsoft.com/office/officeart/2005/8/layout/list1"/>
    <dgm:cxn modelId="{5ED0D78A-EBF9-4FCB-BEBE-DDBAB17EDC56}" type="presParOf" srcId="{D3BBAA57-1B64-41E2-B755-C769508B796E}" destId="{724BB6E4-D77C-4A69-8944-A3DBEA8BDDE1}" srcOrd="16" destOrd="0" presId="urn:microsoft.com/office/officeart/2005/8/layout/list1"/>
    <dgm:cxn modelId="{032A82BF-9BB1-48B1-AA71-2CE172D537AF}" type="presParOf" srcId="{724BB6E4-D77C-4A69-8944-A3DBEA8BDDE1}" destId="{716255FA-9857-4B95-8A3A-0A31C2B89F97}" srcOrd="0" destOrd="0" presId="urn:microsoft.com/office/officeart/2005/8/layout/list1"/>
    <dgm:cxn modelId="{44AD7517-F219-4AAE-91F4-906BAC5A8A28}" type="presParOf" srcId="{724BB6E4-D77C-4A69-8944-A3DBEA8BDDE1}" destId="{7005A996-8412-4E7A-B367-67E85A3C1437}" srcOrd="1" destOrd="0" presId="urn:microsoft.com/office/officeart/2005/8/layout/list1"/>
    <dgm:cxn modelId="{CCD670D1-C00E-446F-9211-CC77450CC204}" type="presParOf" srcId="{D3BBAA57-1B64-41E2-B755-C769508B796E}" destId="{B5D9BD85-0227-4777-8A11-29435197FA2F}" srcOrd="17" destOrd="0" presId="urn:microsoft.com/office/officeart/2005/8/layout/list1"/>
    <dgm:cxn modelId="{47A1AABA-5146-4A81-9EA3-CC57166574D9}" type="presParOf" srcId="{D3BBAA57-1B64-41E2-B755-C769508B796E}" destId="{C6F9BD5C-A3CF-4AC5-809D-33CCF48C2A6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998C030-7F05-4FEB-A097-590EC6255C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73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685800"/>
            <a:ext cx="48958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32B3BCA-EBBF-44BC-853D-C22737AD10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764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3152B05-0BC8-4706-9200-6C98649A1F24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001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BC2F8D9-E41F-4B29-8837-662AA7BCC2C5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702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C022D8D-620C-4BCF-A9DF-2CFB4976D800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405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63099A7-BDAC-4B95-A269-DF955EB849FE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437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94FDB97-CA93-4674-8E7C-75C5BFA5E7B3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59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6570975-EC40-4262-BEEC-B16CE306EC92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4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1037BA4-E801-427E-990D-D26A3D608326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63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7D41C42-AF04-4D86-B695-9598A9BDC379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38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56E5C9C-262A-4D87-98AB-A179B3719BCF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00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8C6D843-31AC-4F11-9D87-6B7DB8E90A9B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96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E908971-8036-425B-B528-1E5FE21CAB3D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61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E4F5E9F-F154-41D2-B45B-B68C53DBA46B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19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839949B-2EBD-4F77-9C49-CA4EB3298CC8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95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430345A9-9BD8-41ED-98D8-9A9BC00FCF3B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57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C46F5C0-8B44-490B-B9EF-159AA7B39CF7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463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6153B0B-C6FB-4D68-9992-7BAEC033F86C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D14B777-56E0-4981-A855-C2BE0789F6A6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6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9046236-6D52-43A5-9E67-D40257B9A38B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2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B4F54EF-2449-4D22-804B-0E34CD0540A0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7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E7797B7-78C7-4E98-841C-9DEE49C05309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39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D39B2F7-6455-4B62-B5B3-205BE0FF7D68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0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603EDB1-EF97-47DF-B2D1-914D9D45F6DC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96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2271F14-E9AA-4104-B4E1-299509ACD01F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1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1" y="3698240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4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>
        <p:nvSpPr>
          <p:cNvPr id="6" name="Rectangle 5"/>
          <p:cNvSpPr/>
          <p:nvPr/>
        </p:nvSpPr>
        <p:spPr>
          <a:xfrm>
            <a:off x="0" y="3698240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5939745"/>
            <a:ext cx="8077200" cy="45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47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747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747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747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747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840" dirty="0" smtClean="0">
                <a:solidFill>
                  <a:srgbClr val="262626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733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571923"/>
            <a:ext cx="957262" cy="426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CA4FFE7-3241-4A29-9FA0-4C233E204E36}" type="datetimeFigureOut">
              <a:rPr lang="en-US"/>
              <a:pPr>
                <a:defRPr/>
              </a:pPr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1" y="571923"/>
            <a:ext cx="1325563" cy="426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2B2C4-939B-4919-8A32-5254D0C310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58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382000" cy="998525"/>
          </a:xfrm>
        </p:spPr>
        <p:txBody>
          <a:bodyPr/>
          <a:lstStyle>
            <a:lvl1pPr>
              <a:defRPr sz="3733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095305"/>
            <a:ext cx="4041648" cy="42672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2670" indent="0">
              <a:buNone/>
              <a:defRPr sz="1773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867" b="1"/>
            </a:lvl2pPr>
            <a:lvl3pPr>
              <a:buNone/>
              <a:defRPr sz="1680" b="1"/>
            </a:lvl3pPr>
            <a:lvl4pPr>
              <a:buNone/>
              <a:defRPr sz="1493" b="1"/>
            </a:lvl4pPr>
            <a:lvl5pPr>
              <a:buNone/>
              <a:defRPr sz="149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2095305"/>
            <a:ext cx="4041775" cy="42672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2670" indent="0">
              <a:buNone/>
              <a:defRPr sz="1773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867" b="1"/>
            </a:lvl2pPr>
            <a:lvl3pPr>
              <a:buNone/>
              <a:defRPr sz="1680" b="1"/>
            </a:lvl3pPr>
            <a:lvl4pPr>
              <a:buNone/>
              <a:defRPr sz="1493" b="1"/>
            </a:lvl4pPr>
            <a:lvl5pPr>
              <a:buNone/>
              <a:defRPr sz="149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527951"/>
            <a:ext cx="4041648" cy="362712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527951"/>
            <a:ext cx="4041775" cy="362712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571923"/>
            <a:ext cx="957262" cy="42672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9713B29-177D-4BD4-9811-B63416D69D71}" type="datetimeFigureOut">
              <a:rPr lang="en-US"/>
              <a:pPr>
                <a:defRPr/>
              </a:pPr>
              <a:t>11/21/2015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3D1776-0B45-4A84-9587-61FA84799D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1" y="571923"/>
            <a:ext cx="1325563" cy="42672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98525"/>
          </a:xfrm>
        </p:spPr>
        <p:txBody>
          <a:bodyPr/>
          <a:lstStyle>
            <a:lvl1pPr>
              <a:defRPr sz="3733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571923"/>
            <a:ext cx="957262" cy="426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09E8DC9-2296-4913-86ED-CD57A7DBCC19}" type="datetimeFigureOut">
              <a:rPr lang="en-US"/>
              <a:pPr>
                <a:defRPr/>
              </a:pPr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1" y="571923"/>
            <a:ext cx="1325563" cy="426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038" y="1482"/>
            <a:ext cx="762000" cy="342265"/>
          </a:xfrm>
        </p:spPr>
        <p:txBody>
          <a:bodyPr/>
          <a:lstStyle>
            <a:lvl1pPr>
              <a:defRPr/>
            </a:lvl1pPr>
          </a:lstStyle>
          <a:p>
            <a:fld id="{99696336-A110-444A-B350-5931AEAC9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2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6" y="463763"/>
            <a:ext cx="3063875" cy="2667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26720"/>
            <a:ext cx="8229600" cy="99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493520"/>
            <a:ext cx="8229600" cy="457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116320"/>
            <a:ext cx="457200" cy="28448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20"/>
            </a:lvl1pPr>
          </a:lstStyle>
          <a:p>
            <a:fld id="{42FC4B9E-BA56-44D3-9F50-85966AF619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556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>
        <p:nvSpPr>
          <p:cNvPr id="21" name="Rectangle 20"/>
          <p:cNvSpPr/>
          <p:nvPr userDrawn="1"/>
        </p:nvSpPr>
        <p:spPr>
          <a:xfrm>
            <a:off x="0" y="7409"/>
            <a:ext cx="9144000" cy="205951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>
        <p:nvSpPr>
          <p:cNvPr id="24" name="Rectangle 23"/>
          <p:cNvSpPr/>
          <p:nvPr userDrawn="1"/>
        </p:nvSpPr>
        <p:spPr>
          <a:xfrm>
            <a:off x="0" y="355600"/>
            <a:ext cx="9144000" cy="5482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5867400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8" r:id="rId3"/>
    <p:sldLayoutId id="2147483709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33" kern="1200">
          <a:solidFill>
            <a:schemeClr val="accent3">
              <a:lumMod val="75000"/>
            </a:schemeClr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5pPr>
      <a:lvl6pPr marL="426705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6pPr>
      <a:lvl7pPr marL="853410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7pPr>
      <a:lvl8pPr marL="1280114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8pPr>
      <a:lvl9pPr marL="1706819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0771" indent="-238540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13388" indent="-229651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427" kern="1200">
          <a:solidFill>
            <a:schemeClr val="tx1"/>
          </a:solidFill>
          <a:latin typeface="+mn-lt"/>
          <a:ea typeface="+mn-ea"/>
          <a:cs typeface="+mn-cs"/>
        </a:defRPr>
      </a:lvl2pPr>
      <a:lvl3pPr marL="860818" indent="-204463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100839" indent="-186683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053" kern="1200">
          <a:solidFill>
            <a:schemeClr val="tx1"/>
          </a:solidFill>
          <a:latin typeface="+mn-lt"/>
          <a:ea typeface="+mn-ea"/>
          <a:cs typeface="+mn-cs"/>
        </a:defRPr>
      </a:lvl4pPr>
      <a:lvl5pPr marL="1296412" indent="-170386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1502001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▫"/>
        <a:defRPr kumimoji="0" sz="168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706819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▫"/>
        <a:defRPr kumimoji="0" sz="1493" kern="1200">
          <a:solidFill>
            <a:schemeClr val="accent3"/>
          </a:solidFill>
          <a:latin typeface="+mn-lt"/>
          <a:ea typeface="+mn-ea"/>
          <a:cs typeface="+mn-cs"/>
        </a:defRPr>
      </a:lvl7pPr>
      <a:lvl8pPr marL="1894569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◦"/>
        <a:defRPr kumimoji="0" sz="14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090853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◦"/>
        <a:defRPr kumimoji="0" sz="1307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783503" y="4409440"/>
            <a:ext cx="5902960" cy="1209040"/>
          </a:xfrm>
        </p:spPr>
        <p:txBody>
          <a:bodyPr/>
          <a:lstStyle/>
          <a:p>
            <a:pPr marL="59265" eaLnBrk="1" hangingPunct="1"/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Chapter 1</a:t>
            </a:r>
          </a:p>
          <a:p>
            <a:pPr marL="59265" eaLnBrk="1" hangingPunct="1"/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Database Systems</a:t>
            </a:r>
          </a:p>
          <a:p>
            <a:pPr marL="59265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Types of Databases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02640" y="1493520"/>
            <a:ext cx="7538720" cy="4267200"/>
          </a:xfrm>
        </p:spPr>
        <p:txBody>
          <a:bodyPr>
            <a:normAutofit/>
          </a:bodyPr>
          <a:lstStyle/>
          <a:p>
            <a:pPr marL="341364" indent="-238955" eaLnBrk="1" fontAlgn="auto" hangingPunct="1">
              <a:defRPr/>
            </a:pPr>
            <a:r>
              <a:rPr lang="en-US" altLang="en-US" sz="2800" b="1" dirty="0" smtClean="0">
                <a:solidFill>
                  <a:srgbClr val="002060"/>
                </a:solidFill>
              </a:rPr>
              <a:t>Centralized database</a:t>
            </a:r>
            <a:r>
              <a:rPr lang="en-US" altLang="en-US" sz="2800" dirty="0" smtClean="0">
                <a:solidFill>
                  <a:srgbClr val="002060"/>
                </a:solidFill>
              </a:rPr>
              <a:t>: Data is located at a single site</a:t>
            </a:r>
          </a:p>
          <a:p>
            <a:pPr marL="341364" indent="-238955" eaLnBrk="1" fontAlgn="auto" hangingPunct="1">
              <a:defRPr/>
            </a:pPr>
            <a:r>
              <a:rPr lang="en-US" altLang="en-US" sz="2800" b="1" dirty="0" smtClean="0">
                <a:solidFill>
                  <a:srgbClr val="002060"/>
                </a:solidFill>
              </a:rPr>
              <a:t>Distributed database</a:t>
            </a:r>
            <a:r>
              <a:rPr lang="en-US" altLang="en-US" sz="2800" dirty="0" smtClean="0">
                <a:solidFill>
                  <a:srgbClr val="002060"/>
                </a:solidFill>
              </a:rPr>
              <a:t>: Data is distributed across different sites </a:t>
            </a:r>
          </a:p>
          <a:p>
            <a:pPr marL="341364" indent="-238955" eaLnBrk="1" fontAlgn="auto" hangingPunct="1">
              <a:defRPr/>
            </a:pPr>
            <a:r>
              <a:rPr lang="en-US" altLang="en-US" sz="2800" b="1" dirty="0" smtClean="0">
                <a:solidFill>
                  <a:srgbClr val="002060"/>
                </a:solidFill>
              </a:rPr>
              <a:t>Cloud database</a:t>
            </a:r>
            <a:r>
              <a:rPr lang="en-US" altLang="en-US" sz="2800" dirty="0" smtClean="0">
                <a:solidFill>
                  <a:srgbClr val="002060"/>
                </a:solidFill>
              </a:rPr>
              <a:t>: </a:t>
            </a:r>
            <a:r>
              <a:rPr lang="en-US" altLang="en-US" sz="2800" dirty="0">
                <a:solidFill>
                  <a:srgbClr val="002060"/>
                </a:solidFill>
              </a:rPr>
              <a:t>Created and maintained using cloud data services that provide defined performance measures for the </a:t>
            </a:r>
            <a:r>
              <a:rPr lang="en-US" altLang="en-US" sz="2800" dirty="0" smtClean="0">
                <a:solidFill>
                  <a:srgbClr val="002060"/>
                </a:solidFill>
              </a:rPr>
              <a:t>database</a:t>
            </a:r>
          </a:p>
          <a:p>
            <a:pPr marL="0" indent="0" eaLnBrk="1" fontAlgn="auto" hangingPunct="1">
              <a:buNone/>
              <a:defRPr/>
            </a:pPr>
            <a:endParaRPr lang="en-US" altLang="en-US" sz="2800" b="1" dirty="0" smtClean="0">
              <a:solidFill>
                <a:srgbClr val="002060"/>
              </a:solidFill>
              <a:ea typeface="ＭＳ Ｐゴシック" charset="-128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69F9988-C278-49F3-9868-DDB9418E637B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Types of Databases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538720" cy="42672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General-purpose databases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:</a:t>
            </a: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Contains a wide variety of data used in multiple disciplines</a:t>
            </a:r>
            <a:endParaRPr lang="en-US" altLang="en-US" sz="2800" b="1" dirty="0" smtClean="0">
              <a:solidFill>
                <a:srgbClr val="002060"/>
              </a:solidFill>
              <a:ea typeface="ＭＳ Ｐゴシック" charset="-128"/>
            </a:endParaRPr>
          </a:p>
          <a:p>
            <a:pPr eaLnBrk="1" hangingPunct="1"/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Discipline-specific databases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: Contains data focused on specific subject areas</a:t>
            </a:r>
          </a:p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  <a:ea typeface="ＭＳ Ｐゴシック" charset="-128"/>
              </a:rPr>
              <a:t>Operational database</a:t>
            </a:r>
            <a:r>
              <a:rPr lang="en-US" altLang="en-US" sz="2800" dirty="0">
                <a:solidFill>
                  <a:srgbClr val="002060"/>
                </a:solidFill>
                <a:ea typeface="ＭＳ Ｐゴシック" charset="-128"/>
              </a:rPr>
              <a:t>: Designed to support a company’s day-to-day 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operations</a:t>
            </a:r>
            <a:endParaRPr lang="en-US" altLang="en-US" sz="2800" dirty="0">
              <a:solidFill>
                <a:srgbClr val="002060"/>
              </a:solidFill>
              <a:ea typeface="ＭＳ Ｐゴシック" charset="-128"/>
            </a:endParaRPr>
          </a:p>
          <a:p>
            <a:pPr eaLnBrk="1" hangingPunct="1"/>
            <a:endParaRPr lang="en-US" altLang="en-US" sz="2800" dirty="0" smtClean="0">
              <a:solidFill>
                <a:srgbClr val="002060"/>
              </a:solidFill>
              <a:ea typeface="ＭＳ Ｐゴシック" charset="-128"/>
            </a:endParaRPr>
          </a:p>
          <a:p>
            <a:pPr lvl="1" eaLnBrk="1" hangingPunct="1"/>
            <a:endParaRPr lang="en-US" altLang="en-US" sz="2800" dirty="0" smtClean="0">
              <a:solidFill>
                <a:srgbClr val="002060"/>
              </a:solidFill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A82A43A-498E-4259-AD8D-B254941090B5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Types of Databases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7094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  <a:ea typeface="ＭＳ Ｐゴシック" charset="-128"/>
              </a:rPr>
              <a:t>Analytical database</a:t>
            </a:r>
            <a:r>
              <a:rPr lang="en-US" altLang="en-US" dirty="0" smtClean="0">
                <a:solidFill>
                  <a:srgbClr val="002060"/>
                </a:solidFill>
                <a:ea typeface="ＭＳ Ｐゴシック" charset="-128"/>
              </a:rPr>
              <a:t>: Stores historical data and business metrics used exclusively for tactical or strategic decision making </a:t>
            </a:r>
          </a:p>
          <a:p>
            <a:pPr lvl="1" eaLnBrk="1" hangingPunct="1"/>
            <a:r>
              <a:rPr lang="en-US" altLang="en-US" b="1" dirty="0" smtClean="0">
                <a:solidFill>
                  <a:srgbClr val="002060"/>
                </a:solidFill>
              </a:rPr>
              <a:t>Data warehouse</a:t>
            </a:r>
            <a:r>
              <a:rPr lang="en-US" altLang="en-US" dirty="0" smtClean="0">
                <a:solidFill>
                  <a:srgbClr val="002060"/>
                </a:solidFill>
              </a:rPr>
              <a:t>: Stores data in a format optimized for decision support </a:t>
            </a:r>
          </a:p>
          <a:p>
            <a:pPr lvl="1" eaLnBrk="1" hangingPunct="1"/>
            <a:r>
              <a:rPr lang="en-US" altLang="en-US" b="1" dirty="0">
                <a:solidFill>
                  <a:srgbClr val="002060"/>
                </a:solidFill>
              </a:rPr>
              <a:t>Online analytical processing (OLAP)</a:t>
            </a:r>
            <a:endParaRPr lang="en-US" altLang="en-US" dirty="0">
              <a:solidFill>
                <a:srgbClr val="002060"/>
              </a:solidFill>
            </a:endParaRPr>
          </a:p>
          <a:p>
            <a:pPr lvl="2" eaLnBrk="1" hangingPunct="1"/>
            <a:r>
              <a:rPr lang="en-US" altLang="en-US" dirty="0" smtClean="0">
                <a:solidFill>
                  <a:srgbClr val="002060"/>
                </a:solidFill>
              </a:rPr>
              <a:t>Tools for retrieving</a:t>
            </a:r>
            <a:r>
              <a:rPr lang="en-US" altLang="en-US" dirty="0">
                <a:solidFill>
                  <a:srgbClr val="002060"/>
                </a:solidFill>
              </a:rPr>
              <a:t>, processing, and modeling data from the data warehouse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Business intelligence</a:t>
            </a:r>
            <a:r>
              <a:rPr lang="en-US" altLang="en-US" dirty="0">
                <a:solidFill>
                  <a:srgbClr val="002060"/>
                </a:solidFill>
              </a:rPr>
              <a:t>: Captures and processes business data to generate information that support decision making </a:t>
            </a:r>
          </a:p>
          <a:p>
            <a:pPr marL="0" indent="0" eaLnBrk="1" hangingPunct="1">
              <a:buNone/>
            </a:pPr>
            <a:endParaRPr lang="en-US" altLang="en-US" dirty="0">
              <a:solidFill>
                <a:srgbClr val="002060"/>
              </a:solidFill>
              <a:ea typeface="ＭＳ Ｐゴシック" charset="-128"/>
            </a:endParaRPr>
          </a:p>
          <a:p>
            <a:pPr lvl="1" eaLnBrk="1" hangingPunct="1"/>
            <a:endParaRPr lang="en-US" altLang="en-US" b="1" dirty="0" smtClean="0">
              <a:solidFill>
                <a:srgbClr val="002060"/>
              </a:solidFill>
            </a:endParaRP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F8CB0EA-3D68-4F96-809B-238A715BB279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Types of Databases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Unstructured data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:</a:t>
            </a: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It exists in their original state</a:t>
            </a:r>
          </a:p>
          <a:p>
            <a:pPr eaLnBrk="1" hangingPunct="1"/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Structured data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:</a:t>
            </a: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It</a:t>
            </a: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results from formatting 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Structure is applied based on type of processing to be performed</a:t>
            </a:r>
          </a:p>
          <a:p>
            <a:pPr eaLnBrk="1" hangingPunct="1"/>
            <a:r>
              <a:rPr lang="en-US" altLang="en-US" sz="2800" b="1" dirty="0" err="1" smtClean="0">
                <a:solidFill>
                  <a:srgbClr val="002060"/>
                </a:solidFill>
                <a:ea typeface="ＭＳ Ｐゴシック" charset="-128"/>
              </a:rPr>
              <a:t>Semistructured</a:t>
            </a: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 data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:</a:t>
            </a: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Processed to some extent</a:t>
            </a:r>
          </a:p>
          <a:p>
            <a:pPr eaLnBrk="1" hangingPunct="1"/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Extensible Markup Language (XML)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Represents data elements in textual format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CBCF642-59F8-4E7C-BF23-D7BC22750122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Database Design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Focuses on the design of the database structure that will be used to store and manage end-user data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Well-designed database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Facilitates data management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Generates accurate and valuable information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Poorly designed database causes difficult-to-trace errors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ECF7403-C979-458A-962B-3B092834E1CF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ＭＳ Ｐゴシック" charset="-128"/>
              </a:rPr>
              <a:t>Evolution of File System Data Processing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50204"/>
              </p:ext>
            </p:extLst>
          </p:nvPr>
        </p:nvGraphicFramePr>
        <p:xfrm>
          <a:off x="589280" y="1564640"/>
          <a:ext cx="789432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5FC8221-0694-4901-A709-B5F4103396E2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ea typeface="ＭＳ Ｐゴシック" charset="-128"/>
              </a:rPr>
              <a:t>Table 1.2 - Basic File Terminology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D54A0EF-4B27-4B67-BA85-163185D9997E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316765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5680"/>
          </a:xfrm>
        </p:spPr>
        <p:txBody>
          <a:bodyPr/>
          <a:lstStyle/>
          <a:p>
            <a:pPr eaLnBrk="1" hangingPunct="1"/>
            <a:r>
              <a:rPr lang="fr-FR" altLang="en-US" sz="4000" dirty="0" smtClean="0">
                <a:ea typeface="ＭＳ Ｐゴシック" charset="-128"/>
              </a:rPr>
              <a:t>Figure 1.8 </a:t>
            </a:r>
            <a:r>
              <a:rPr lang="fr-FR" altLang="en-US" sz="4000" dirty="0">
                <a:ea typeface="ＭＳ Ｐゴシック" charset="-128"/>
              </a:rPr>
              <a:t>- A Simple File System</a:t>
            </a:r>
            <a:endParaRPr lang="en-US" altLang="en-US" sz="4000" dirty="0">
              <a:ea typeface="ＭＳ Ｐゴシック" charset="-128"/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890E541-C133-4945-A5FA-CD72FF1584AF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8001000" cy="3931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ＭＳ Ｐゴシック" charset="-128"/>
              </a:rPr>
              <a:t>Problems with File System Data Processing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87AF151-6426-4766-B545-42C91CE149C1}" type="slidenum">
              <a:rPr lang="en-US" altLang="en-US"/>
              <a:pPr/>
              <a:t>18</a:t>
            </a:fld>
            <a:endParaRPr lang="en-US" alt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09469072"/>
              </p:ext>
            </p:extLst>
          </p:nvPr>
        </p:nvGraphicFramePr>
        <p:xfrm>
          <a:off x="873760" y="1564640"/>
          <a:ext cx="7538720" cy="398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Structural and Data Dependence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9858"/>
            <a:ext cx="8229600" cy="3808942"/>
          </a:xfrm>
        </p:spPr>
        <p:txBody>
          <a:bodyPr>
            <a:normAutofit/>
          </a:bodyPr>
          <a:lstStyle/>
          <a:p>
            <a:pPr marL="341364" indent="-238955" eaLnBrk="1" fontAlgn="auto" hangingPunct="1">
              <a:defRPr/>
            </a:pP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Structural dependence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: Access to a file is dependent on its own structure</a:t>
            </a:r>
          </a:p>
          <a:p>
            <a:pPr marL="614455" lvl="1" indent="-230421" eaLnBrk="1" fontAlgn="auto" hangingPunct="1">
              <a:defRPr/>
            </a:pPr>
            <a:r>
              <a:rPr lang="en-US" altLang="en-US" sz="2600" dirty="0" smtClean="0">
                <a:solidFill>
                  <a:srgbClr val="002060"/>
                </a:solidFill>
              </a:rPr>
              <a:t>All file system programs are modified to conform to a new file structure</a:t>
            </a:r>
          </a:p>
          <a:p>
            <a:pPr marL="341364" indent="-238955" eaLnBrk="1" fontAlgn="auto" hangingPunct="1">
              <a:defRPr/>
            </a:pP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Structural independence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:</a:t>
            </a:r>
            <a:r>
              <a:rPr lang="en-US" altLang="en-US" sz="2800" b="1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File structure is changed without affecting the application’s ability to access the data</a:t>
            </a:r>
          </a:p>
          <a:p>
            <a:pPr marL="0" indent="0" eaLnBrk="1" fontAlgn="auto" hangingPunct="1">
              <a:buNone/>
              <a:defRPr/>
            </a:pPr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3629A66-3172-4E3F-8332-205222E15B86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z="2800" dirty="0" smtClean="0">
                <a:solidFill>
                  <a:srgbClr val="002060"/>
                </a:solidFill>
                <a:ea typeface="ＭＳ Ｐゴシック" charset="-128"/>
              </a:rPr>
              <a:t>In this chapter, you will learn: </a:t>
            </a:r>
            <a:endParaRPr lang="en-US" altLang="en-US" sz="2800" dirty="0" smtClean="0">
              <a:solidFill>
                <a:srgbClr val="002060"/>
              </a:solidFill>
              <a:ea typeface="ＭＳ Ｐゴシック" charset="-128"/>
            </a:endParaRP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The difference between data and information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What a database is, the various types of databases, and why they are valuable assets for decision making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The importance of database design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How modern databases evolved from file systems</a:t>
            </a:r>
          </a:p>
        </p:txBody>
      </p:sp>
      <p:sp>
        <p:nvSpPr>
          <p:cNvPr id="1434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9583238-2DE7-4B78-993D-C5A0110A373F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Structural and Data Dependence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538720" cy="4267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Data dependence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Data access changes when data storage characteristics change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Data independence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Data storage characteristics is changed without affecting the program’s ability to access the data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Practical significance of data dependence is difference between logical and physical format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E7C545A-AB49-4E46-9677-3699D9D01424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Data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581400"/>
          </a:xfrm>
        </p:spPr>
        <p:txBody>
          <a:bodyPr>
            <a:normAutofit/>
          </a:bodyPr>
          <a:lstStyle/>
          <a:p>
            <a:pPr marL="341364" indent="-238955" eaLnBrk="1" fontAlgn="auto" hangingPunct="1"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Unnecessarily storing same data at different places</a:t>
            </a:r>
            <a:endParaRPr lang="en-US" sz="2800" dirty="0">
              <a:solidFill>
                <a:srgbClr val="002060"/>
              </a:solidFill>
            </a:endParaRPr>
          </a:p>
          <a:p>
            <a:pPr marL="341364" indent="-238955" eaLnBrk="1" fontAlgn="auto" hangingPunct="1"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Islands </a:t>
            </a:r>
            <a:r>
              <a:rPr lang="en-US" sz="2800" b="1" dirty="0">
                <a:solidFill>
                  <a:srgbClr val="002060"/>
                </a:solidFill>
              </a:rPr>
              <a:t>of </a:t>
            </a:r>
            <a:r>
              <a:rPr lang="en-US" sz="2800" b="1" dirty="0" smtClean="0">
                <a:solidFill>
                  <a:srgbClr val="002060"/>
                </a:solidFill>
              </a:rPr>
              <a:t>information</a:t>
            </a:r>
            <a:r>
              <a:rPr lang="en-US" sz="2800" dirty="0" smtClean="0">
                <a:solidFill>
                  <a:srgbClr val="002060"/>
                </a:solidFill>
              </a:rPr>
              <a:t>: </a:t>
            </a:r>
            <a:r>
              <a:rPr lang="en-US" sz="2800" dirty="0">
                <a:solidFill>
                  <a:srgbClr val="002060"/>
                </a:solidFill>
              </a:rPr>
              <a:t>S</a:t>
            </a:r>
            <a:r>
              <a:rPr lang="en-US" sz="2800" dirty="0" smtClean="0">
                <a:solidFill>
                  <a:srgbClr val="002060"/>
                </a:solidFill>
              </a:rPr>
              <a:t>cattered </a:t>
            </a:r>
            <a:r>
              <a:rPr lang="en-US" sz="2800" dirty="0">
                <a:solidFill>
                  <a:srgbClr val="002060"/>
                </a:solidFill>
              </a:rPr>
              <a:t>data </a:t>
            </a:r>
            <a:r>
              <a:rPr lang="en-US" sz="2800" dirty="0" smtClean="0">
                <a:solidFill>
                  <a:srgbClr val="002060"/>
                </a:solidFill>
              </a:rPr>
              <a:t>locations</a:t>
            </a:r>
            <a:endParaRPr lang="en-US" sz="2800" dirty="0">
              <a:solidFill>
                <a:srgbClr val="002060"/>
              </a:solidFill>
            </a:endParaRPr>
          </a:p>
          <a:p>
            <a:pPr marL="614455" lvl="1" indent="-230421" eaLnBrk="1" fontAlgn="auto" hangingPunct="1">
              <a:defRPr/>
            </a:pPr>
            <a:r>
              <a:rPr lang="en-US" sz="2600" dirty="0" smtClean="0">
                <a:solidFill>
                  <a:srgbClr val="002060"/>
                </a:solidFill>
              </a:rPr>
              <a:t>Increases the probability of </a:t>
            </a:r>
            <a:r>
              <a:rPr lang="en-CA" sz="2600" dirty="0" smtClean="0">
                <a:solidFill>
                  <a:srgbClr val="002060"/>
                </a:solidFill>
              </a:rPr>
              <a:t>having </a:t>
            </a:r>
            <a:r>
              <a:rPr lang="en-CA" sz="2600" dirty="0">
                <a:solidFill>
                  <a:srgbClr val="002060"/>
                </a:solidFill>
              </a:rPr>
              <a:t>different versions of the same data </a:t>
            </a:r>
            <a:r>
              <a:rPr lang="en-US" sz="2600" dirty="0" smtClean="0">
                <a:solidFill>
                  <a:srgbClr val="002060"/>
                </a:solidFill>
              </a:rPr>
              <a:t> 	</a:t>
            </a:r>
          </a:p>
          <a:p>
            <a:pPr marL="0" indent="0" eaLnBrk="1" fontAlgn="auto" hangingPunct="1">
              <a:buNone/>
              <a:defRPr/>
            </a:pPr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1DF4B49-911D-422E-B250-D561E4AAA3E2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Data Redundancy Implications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829858"/>
            <a:ext cx="8229600" cy="3885142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Poor data security 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Data inconsistency 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Increased likelihood of </a:t>
            </a:r>
            <a:r>
              <a:rPr lang="en-CA" altLang="en-US" sz="2800" dirty="0" smtClean="0">
                <a:solidFill>
                  <a:srgbClr val="002060"/>
                </a:solidFill>
                <a:ea typeface="ＭＳ Ｐゴシック" charset="-128"/>
              </a:rPr>
              <a:t>data-entry errors when complex entries are made in different files</a:t>
            </a:r>
          </a:p>
          <a:p>
            <a:pPr eaLnBrk="1" hangingPunct="1"/>
            <a:r>
              <a:rPr lang="en-CA" altLang="en-US" sz="2800" b="1" dirty="0" smtClean="0">
                <a:solidFill>
                  <a:srgbClr val="002060"/>
                </a:solidFill>
                <a:ea typeface="ＭＳ Ｐゴシック" charset="-128"/>
              </a:rPr>
              <a:t>Data anomaly</a:t>
            </a:r>
            <a:r>
              <a:rPr lang="en-CA" altLang="en-US" sz="2800" dirty="0" smtClean="0">
                <a:solidFill>
                  <a:srgbClr val="002060"/>
                </a:solidFill>
                <a:ea typeface="ＭＳ Ｐゴシック" charset="-128"/>
              </a:rPr>
              <a:t>: Develops when not all of the required changes in the redundant data are made successfully </a:t>
            </a:r>
            <a:endParaRPr lang="en-US" altLang="en-US" sz="2800" dirty="0" smtClean="0">
              <a:solidFill>
                <a:srgbClr val="002060"/>
              </a:solidFill>
              <a:ea typeface="ＭＳ Ｐゴシック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A6C0D13-DF49-49A1-986F-D6B6816C0AFB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Types of Data Anomaly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531030"/>
              </p:ext>
            </p:extLst>
          </p:nvPr>
        </p:nvGraphicFramePr>
        <p:xfrm>
          <a:off x="990600" y="1828800"/>
          <a:ext cx="725424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BE65DB2-1175-4F0A-8064-01AC24A70651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Database Systems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70942"/>
          </a:xfrm>
        </p:spPr>
        <p:txBody>
          <a:bodyPr>
            <a:normAutofit/>
          </a:bodyPr>
          <a:lstStyle/>
          <a:p>
            <a:pPr marL="341364" indent="-238955" eaLnBrk="1" fontAlgn="auto" hangingPunct="1">
              <a:defRPr/>
            </a:pPr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Logically related data stored in a single logical data repository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P</a:t>
            </a:r>
            <a:r>
              <a:rPr lang="en-US" altLang="en-US" dirty="0" smtClean="0">
                <a:solidFill>
                  <a:srgbClr val="002060"/>
                </a:solidFill>
              </a:rPr>
              <a:t>hysically distributed among multiple storage facilities</a:t>
            </a:r>
          </a:p>
          <a:p>
            <a:pPr marL="342900" lvl="1" indent="-342900" eaLnBrk="1" fontAlgn="auto" hangingPunct="1">
              <a:defRPr/>
            </a:pPr>
            <a:r>
              <a:rPr lang="en-US" altLang="en-US" sz="2800" dirty="0" smtClean="0">
                <a:solidFill>
                  <a:srgbClr val="002060"/>
                </a:solidFill>
              </a:rPr>
              <a:t>DBMS eliminates most of file system’s problems</a:t>
            </a:r>
          </a:p>
          <a:p>
            <a:pPr marL="457200" indent="-457200" eaLnBrk="1" fontAlgn="auto" hangingPunct="1">
              <a:defRPr/>
            </a:pPr>
            <a:r>
              <a:rPr lang="en-US" altLang="en-US" sz="2800" dirty="0">
                <a:solidFill>
                  <a:srgbClr val="002060"/>
                </a:solidFill>
              </a:rPr>
              <a:t>Current generation DBMS </a:t>
            </a:r>
            <a:r>
              <a:rPr lang="en-US" altLang="en-US" sz="2800" dirty="0" smtClean="0">
                <a:solidFill>
                  <a:srgbClr val="002060"/>
                </a:solidFill>
              </a:rPr>
              <a:t>software: </a:t>
            </a:r>
            <a:endParaRPr lang="en-US" altLang="en-US" sz="2800" dirty="0">
              <a:solidFill>
                <a:srgbClr val="002060"/>
              </a:solidFill>
            </a:endParaRPr>
          </a:p>
          <a:p>
            <a:pPr marL="716266" lvl="2" indent="-342900" eaLnBrk="1" fontAlgn="auto" hangingPunct="1">
              <a:defRPr/>
            </a:pPr>
            <a:r>
              <a:rPr lang="en-US" altLang="en-US" sz="2600" dirty="0" smtClean="0">
                <a:solidFill>
                  <a:srgbClr val="002060"/>
                </a:solidFill>
              </a:rPr>
              <a:t>Stores </a:t>
            </a:r>
            <a:r>
              <a:rPr lang="en-US" altLang="en-US" sz="2600" dirty="0">
                <a:solidFill>
                  <a:srgbClr val="002060"/>
                </a:solidFill>
              </a:rPr>
              <a:t>data structures, relationships between structures, and access paths</a:t>
            </a:r>
          </a:p>
          <a:p>
            <a:pPr marL="716266" lvl="2" indent="-342900" eaLnBrk="1" fontAlgn="auto" hangingPunct="1">
              <a:defRPr/>
            </a:pPr>
            <a:r>
              <a:rPr lang="en-US" altLang="en-US" sz="2600" dirty="0" smtClean="0">
                <a:solidFill>
                  <a:srgbClr val="002060"/>
                </a:solidFill>
              </a:rPr>
              <a:t>Defines</a:t>
            </a:r>
            <a:r>
              <a:rPr lang="en-US" altLang="en-US" sz="2600" dirty="0">
                <a:solidFill>
                  <a:srgbClr val="002060"/>
                </a:solidFill>
              </a:rPr>
              <a:t>, stores, and manages all access paths and components</a:t>
            </a:r>
          </a:p>
          <a:p>
            <a:pPr marL="341364" indent="-238955" eaLnBrk="1" fontAlgn="auto" hangingPunct="1">
              <a:defRPr/>
            </a:pPr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1BD8797-B496-46F6-9516-1396EA2291D8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charset="-128"/>
              </a:rPr>
              <a:t>Figure </a:t>
            </a:r>
            <a:r>
              <a:rPr lang="en-US" altLang="en-US" sz="4000" dirty="0" smtClean="0">
                <a:ea typeface="ＭＳ Ｐゴシック" charset="-128"/>
              </a:rPr>
              <a:t>1.9 </a:t>
            </a:r>
            <a:r>
              <a:rPr lang="en-US" altLang="en-US" sz="4000" dirty="0">
                <a:ea typeface="ＭＳ Ｐゴシック" charset="-128"/>
              </a:rPr>
              <a:t>- Contrasting Database and File Systems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1804AF0-078A-4705-8A0D-D3835A541BC1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5000"/>
            <a:ext cx="6172200" cy="3881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charset="-128"/>
              </a:rPr>
              <a:t>Figure </a:t>
            </a:r>
            <a:r>
              <a:rPr lang="en-US" altLang="en-US" sz="4000" dirty="0" smtClean="0">
                <a:ea typeface="ＭＳ Ｐゴシック" charset="-128"/>
              </a:rPr>
              <a:t>1.10 </a:t>
            </a:r>
            <a:r>
              <a:rPr lang="en-US" altLang="en-US" sz="4000" dirty="0">
                <a:ea typeface="ＭＳ Ｐゴシック" charset="-128"/>
              </a:rPr>
              <a:t>- The Database System Environment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9DAB729-79BA-4BE4-B5F6-F4594BECD2EC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8012180" cy="408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DBMS Functions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F62D5AA-AF9C-4860-A439-6B95E05268A0}" type="slidenum">
              <a:rPr lang="en-US" altLang="en-US"/>
              <a:pPr/>
              <a:t>27</a:t>
            </a:fld>
            <a:endParaRPr lang="en-US" altLang="en-US"/>
          </a:p>
        </p:txBody>
      </p:sp>
      <p:grpSp>
        <p:nvGrpSpPr>
          <p:cNvPr id="41988" name="Group 25"/>
          <p:cNvGrpSpPr>
            <a:grpSpLocks/>
          </p:cNvGrpSpPr>
          <p:nvPr/>
        </p:nvGrpSpPr>
        <p:grpSpPr bwMode="auto">
          <a:xfrm>
            <a:off x="802640" y="1493520"/>
            <a:ext cx="7538720" cy="4409440"/>
            <a:chOff x="533400" y="1600976"/>
            <a:chExt cx="8077200" cy="4722845"/>
          </a:xfrm>
        </p:grpSpPr>
        <p:sp>
          <p:nvSpPr>
            <p:cNvPr id="27" name="Freeform 26"/>
            <p:cNvSpPr/>
            <p:nvPr/>
          </p:nvSpPr>
          <p:spPr>
            <a:xfrm>
              <a:off x="533400" y="1600976"/>
              <a:ext cx="8077200" cy="633205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3494" tIns="103494" rIns="103494" bIns="103494" spcCol="1270" anchor="ctr"/>
            <a:lstStyle/>
            <a:p>
              <a:pPr defTabSz="871189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60" dirty="0">
                  <a:solidFill>
                    <a:srgbClr val="002060"/>
                  </a:solidFill>
                </a:rPr>
                <a:t>Data dictionary management</a:t>
              </a:r>
              <a:endParaRPr lang="en-CA" sz="1960" dirty="0">
                <a:solidFill>
                  <a:srgbClr val="002060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33400" y="2321464"/>
              <a:ext cx="8077200" cy="577660"/>
            </a:xfrm>
            <a:custGeom>
              <a:avLst/>
              <a:gdLst>
                <a:gd name="connsiteX0" fmla="*/ 0 w 8077200"/>
                <a:gd name="connsiteY0" fmla="*/ 0 h 578565"/>
                <a:gd name="connsiteX1" fmla="*/ 8077200 w 8077200"/>
                <a:gd name="connsiteY1" fmla="*/ 0 h 578565"/>
                <a:gd name="connsiteX2" fmla="*/ 8077200 w 8077200"/>
                <a:gd name="connsiteY2" fmla="*/ 578565 h 578565"/>
                <a:gd name="connsiteX3" fmla="*/ 0 w 8077200"/>
                <a:gd name="connsiteY3" fmla="*/ 578565 h 578565"/>
                <a:gd name="connsiteX4" fmla="*/ 0 w 8077200"/>
                <a:gd name="connsiteY4" fmla="*/ 0 h 57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78565">
                  <a:moveTo>
                    <a:pt x="0" y="0"/>
                  </a:moveTo>
                  <a:lnTo>
                    <a:pt x="8077200" y="0"/>
                  </a:lnTo>
                  <a:lnTo>
                    <a:pt x="8077200" y="578565"/>
                  </a:lnTo>
                  <a:lnTo>
                    <a:pt x="0" y="578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23707" rIns="132757" bIns="23707" spcCol="1270"/>
            <a:lstStyle/>
            <a:p>
              <a:pPr marL="213352" lvl="1" indent="-213352" defTabSz="82970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US" sz="1680" b="1" dirty="0">
                  <a:solidFill>
                    <a:srgbClr val="002060"/>
                  </a:solidFill>
                </a:rPr>
                <a:t>Data dictionary</a:t>
              </a:r>
              <a:r>
                <a:rPr lang="en-US" sz="1680" dirty="0">
                  <a:solidFill>
                    <a:srgbClr val="002060"/>
                  </a:solidFill>
                </a:rPr>
                <a:t>: </a:t>
              </a:r>
              <a:r>
                <a:rPr lang="en-CA" sz="1680" dirty="0">
                  <a:solidFill>
                    <a:srgbClr val="002060"/>
                  </a:solidFill>
                </a:rPr>
                <a:t>Stores definitions of the data elements and their relationships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33400" y="2872145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03494" tIns="103494" rIns="103494" bIns="103494" spcCol="1270" anchor="ctr"/>
            <a:lstStyle/>
            <a:p>
              <a:pPr defTabSz="871189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60" dirty="0">
                  <a:solidFill>
                    <a:srgbClr val="002060"/>
                  </a:solidFill>
                </a:rPr>
                <a:t>Data storage management</a:t>
              </a:r>
              <a:endParaRPr lang="en-CA" sz="1960" dirty="0">
                <a:solidFill>
                  <a:srgbClr val="00206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33400" y="3532328"/>
              <a:ext cx="8077200" cy="577660"/>
            </a:xfrm>
            <a:custGeom>
              <a:avLst/>
              <a:gdLst>
                <a:gd name="connsiteX0" fmla="*/ 0 w 8077200"/>
                <a:gd name="connsiteY0" fmla="*/ 0 h 578565"/>
                <a:gd name="connsiteX1" fmla="*/ 8077200 w 8077200"/>
                <a:gd name="connsiteY1" fmla="*/ 0 h 578565"/>
                <a:gd name="connsiteX2" fmla="*/ 8077200 w 8077200"/>
                <a:gd name="connsiteY2" fmla="*/ 578565 h 578565"/>
                <a:gd name="connsiteX3" fmla="*/ 0 w 8077200"/>
                <a:gd name="connsiteY3" fmla="*/ 578565 h 578565"/>
                <a:gd name="connsiteX4" fmla="*/ 0 w 8077200"/>
                <a:gd name="connsiteY4" fmla="*/ 0 h 57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78565">
                  <a:moveTo>
                    <a:pt x="0" y="0"/>
                  </a:moveTo>
                  <a:lnTo>
                    <a:pt x="8077200" y="0"/>
                  </a:lnTo>
                  <a:lnTo>
                    <a:pt x="8077200" y="578565"/>
                  </a:lnTo>
                  <a:lnTo>
                    <a:pt x="0" y="578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23707" rIns="132757" bIns="23707" spcCol="1270"/>
            <a:lstStyle/>
            <a:p>
              <a:pPr marL="213352" lvl="1" indent="-213352" defTabSz="82970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US" sz="1680" b="1" dirty="0">
                  <a:solidFill>
                    <a:srgbClr val="002060"/>
                  </a:solidFill>
                </a:rPr>
                <a:t>Performance tuning</a:t>
              </a:r>
              <a:r>
                <a:rPr lang="en-US" sz="1680" dirty="0">
                  <a:solidFill>
                    <a:srgbClr val="002060"/>
                  </a:solidFill>
                </a:rPr>
                <a:t>:</a:t>
              </a:r>
              <a:r>
                <a:rPr lang="en-CA" sz="1680" dirty="0">
                  <a:solidFill>
                    <a:srgbClr val="002060"/>
                  </a:solidFill>
                </a:rPr>
                <a:t> </a:t>
              </a:r>
              <a:r>
                <a:rPr lang="en-US" sz="1680" dirty="0">
                  <a:solidFill>
                    <a:srgbClr val="002060"/>
                  </a:solidFill>
                </a:rPr>
                <a:t>Ensures efficient performance of the database in terms of storage and access speed 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33400" y="4109988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03494" tIns="103494" rIns="103494" bIns="103494" spcCol="1270" anchor="ctr"/>
            <a:lstStyle/>
            <a:p>
              <a:pPr defTabSz="871189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60" dirty="0">
                  <a:solidFill>
                    <a:srgbClr val="002060"/>
                  </a:solidFill>
                </a:rPr>
                <a:t>Data transformation and presentation</a:t>
              </a:r>
              <a:endParaRPr lang="en-CA" sz="1960" dirty="0">
                <a:solidFill>
                  <a:srgbClr val="002060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3400" y="4876498"/>
              <a:ext cx="8077200" cy="430071"/>
            </a:xfrm>
            <a:custGeom>
              <a:avLst/>
              <a:gdLst>
                <a:gd name="connsiteX0" fmla="*/ 0 w 8077200"/>
                <a:gd name="connsiteY0" fmla="*/ 0 h 430560"/>
                <a:gd name="connsiteX1" fmla="*/ 8077200 w 8077200"/>
                <a:gd name="connsiteY1" fmla="*/ 0 h 430560"/>
                <a:gd name="connsiteX2" fmla="*/ 8077200 w 8077200"/>
                <a:gd name="connsiteY2" fmla="*/ 430560 h 430560"/>
                <a:gd name="connsiteX3" fmla="*/ 0 w 8077200"/>
                <a:gd name="connsiteY3" fmla="*/ 430560 h 430560"/>
                <a:gd name="connsiteX4" fmla="*/ 0 w 8077200"/>
                <a:gd name="connsiteY4" fmla="*/ 0 h 4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430560">
                  <a:moveTo>
                    <a:pt x="0" y="0"/>
                  </a:moveTo>
                  <a:lnTo>
                    <a:pt x="8077200" y="0"/>
                  </a:lnTo>
                  <a:lnTo>
                    <a:pt x="8077200" y="430560"/>
                  </a:lnTo>
                  <a:lnTo>
                    <a:pt x="0" y="430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23707" rIns="132757" bIns="23707" spcCol="1270"/>
            <a:lstStyle/>
            <a:p>
              <a:pPr marL="213352" lvl="1" indent="-213352" defTabSz="82970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CA" sz="1680" dirty="0">
                  <a:solidFill>
                    <a:srgbClr val="002060"/>
                  </a:solidFill>
                </a:rPr>
                <a:t>Transforms entered data to conform to required data structures 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33400" y="5233568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03494" tIns="103494" rIns="103494" bIns="103494" spcCol="1270" anchor="ctr"/>
            <a:lstStyle/>
            <a:p>
              <a:pPr defTabSz="871189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60" dirty="0">
                  <a:solidFill>
                    <a:srgbClr val="002060"/>
                  </a:solidFill>
                </a:rPr>
                <a:t>Security management</a:t>
              </a:r>
              <a:endParaRPr lang="en-CA" sz="1960" dirty="0">
                <a:solidFill>
                  <a:srgbClr val="002060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33400" y="5893751"/>
              <a:ext cx="8077200" cy="430070"/>
            </a:xfrm>
            <a:custGeom>
              <a:avLst/>
              <a:gdLst>
                <a:gd name="connsiteX0" fmla="*/ 0 w 8077200"/>
                <a:gd name="connsiteY0" fmla="*/ 0 h 430560"/>
                <a:gd name="connsiteX1" fmla="*/ 8077200 w 8077200"/>
                <a:gd name="connsiteY1" fmla="*/ 0 h 430560"/>
                <a:gd name="connsiteX2" fmla="*/ 8077200 w 8077200"/>
                <a:gd name="connsiteY2" fmla="*/ 430560 h 430560"/>
                <a:gd name="connsiteX3" fmla="*/ 0 w 8077200"/>
                <a:gd name="connsiteY3" fmla="*/ 430560 h 430560"/>
                <a:gd name="connsiteX4" fmla="*/ 0 w 8077200"/>
                <a:gd name="connsiteY4" fmla="*/ 0 h 4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430560">
                  <a:moveTo>
                    <a:pt x="0" y="0"/>
                  </a:moveTo>
                  <a:lnTo>
                    <a:pt x="8077200" y="0"/>
                  </a:lnTo>
                  <a:lnTo>
                    <a:pt x="8077200" y="430560"/>
                  </a:lnTo>
                  <a:lnTo>
                    <a:pt x="0" y="430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23707" rIns="132757" bIns="23707" spcCol="1270"/>
            <a:lstStyle/>
            <a:p>
              <a:pPr marL="213352" lvl="1" indent="-213352" defTabSz="82970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CA" sz="1680" dirty="0">
                  <a:solidFill>
                    <a:srgbClr val="002060"/>
                  </a:solidFill>
                </a:rPr>
                <a:t>Enforces user security and data privacy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DBMS Functions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D2090FD-910D-4437-9DFF-79B4C980E8B1}" type="slidenum">
              <a:rPr lang="en-US" altLang="en-US"/>
              <a:pPr/>
              <a:t>28</a:t>
            </a:fld>
            <a:endParaRPr lang="en-US" altLang="en-US"/>
          </a:p>
        </p:txBody>
      </p:sp>
      <p:grpSp>
        <p:nvGrpSpPr>
          <p:cNvPr id="43012" name="Group 6"/>
          <p:cNvGrpSpPr>
            <a:grpSpLocks/>
          </p:cNvGrpSpPr>
          <p:nvPr/>
        </p:nvGrpSpPr>
        <p:grpSpPr bwMode="auto">
          <a:xfrm>
            <a:off x="802640" y="1564640"/>
            <a:ext cx="7538720" cy="4133850"/>
            <a:chOff x="533400" y="1743303"/>
            <a:chExt cx="8077200" cy="4428669"/>
          </a:xfrm>
        </p:grpSpPr>
        <p:sp>
          <p:nvSpPr>
            <p:cNvPr id="8" name="Freeform 7"/>
            <p:cNvSpPr/>
            <p:nvPr/>
          </p:nvSpPr>
          <p:spPr>
            <a:xfrm>
              <a:off x="533400" y="1743303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43286" tIns="143286" rIns="143286" bIns="143286" spcCol="1270" anchor="ctr"/>
            <a:lstStyle/>
            <a:p>
              <a:pPr defTabSz="128604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613" dirty="0">
                  <a:solidFill>
                    <a:srgbClr val="002060"/>
                  </a:solidFill>
                </a:rPr>
                <a:t>Multiuser access control</a:t>
              </a:r>
              <a:endParaRPr lang="en-CA" sz="2613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33400" y="2606814"/>
              <a:ext cx="7924800" cy="731763"/>
            </a:xfrm>
            <a:custGeom>
              <a:avLst/>
              <a:gdLst>
                <a:gd name="connsiteX0" fmla="*/ 0 w 8077200"/>
                <a:gd name="connsiteY0" fmla="*/ 0 h 1026720"/>
                <a:gd name="connsiteX1" fmla="*/ 8077200 w 8077200"/>
                <a:gd name="connsiteY1" fmla="*/ 0 h 1026720"/>
                <a:gd name="connsiteX2" fmla="*/ 8077200 w 8077200"/>
                <a:gd name="connsiteY2" fmla="*/ 1026720 h 1026720"/>
                <a:gd name="connsiteX3" fmla="*/ 0 w 8077200"/>
                <a:gd name="connsiteY3" fmla="*/ 1026720 h 1026720"/>
                <a:gd name="connsiteX4" fmla="*/ 0 w 8077200"/>
                <a:gd name="connsiteY4" fmla="*/ 0 h 10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026720">
                  <a:moveTo>
                    <a:pt x="0" y="0"/>
                  </a:moveTo>
                  <a:lnTo>
                    <a:pt x="8077200" y="0"/>
                  </a:lnTo>
                  <a:lnTo>
                    <a:pt x="8077200" y="1026720"/>
                  </a:lnTo>
                  <a:lnTo>
                    <a:pt x="0" y="1026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36745" rIns="205774" bIns="36745" spcCol="1270"/>
            <a:lstStyle/>
            <a:p>
              <a:pPr marL="213352" lvl="1" indent="-213352" defTabSz="99564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CA" sz="1867" dirty="0">
                  <a:solidFill>
                    <a:srgbClr val="002060"/>
                  </a:solidFill>
                </a:rPr>
                <a:t>Sophisticated algorithms ensure that multiple users can access the database concurrently without compromising its integrity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3419530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43286" tIns="143286" rIns="143286" bIns="143286" spcCol="1270" anchor="ctr"/>
            <a:lstStyle/>
            <a:p>
              <a:pPr defTabSz="128604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613" dirty="0">
                  <a:solidFill>
                    <a:srgbClr val="002060"/>
                  </a:solidFill>
                </a:rPr>
                <a:t>Backup and recovery management</a:t>
              </a:r>
              <a:endParaRPr lang="en-CA" sz="2613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3400" y="4359234"/>
              <a:ext cx="7924800" cy="514297"/>
            </a:xfrm>
            <a:custGeom>
              <a:avLst/>
              <a:gdLst>
                <a:gd name="connsiteX0" fmla="*/ 0 w 8077200"/>
                <a:gd name="connsiteY0" fmla="*/ 0 h 721912"/>
                <a:gd name="connsiteX1" fmla="*/ 8077200 w 8077200"/>
                <a:gd name="connsiteY1" fmla="*/ 0 h 721912"/>
                <a:gd name="connsiteX2" fmla="*/ 8077200 w 8077200"/>
                <a:gd name="connsiteY2" fmla="*/ 721912 h 721912"/>
                <a:gd name="connsiteX3" fmla="*/ 0 w 8077200"/>
                <a:gd name="connsiteY3" fmla="*/ 721912 h 721912"/>
                <a:gd name="connsiteX4" fmla="*/ 0 w 8077200"/>
                <a:gd name="connsiteY4" fmla="*/ 0 h 72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721912">
                  <a:moveTo>
                    <a:pt x="0" y="0"/>
                  </a:moveTo>
                  <a:lnTo>
                    <a:pt x="8077200" y="0"/>
                  </a:lnTo>
                  <a:lnTo>
                    <a:pt x="8077200" y="721912"/>
                  </a:lnTo>
                  <a:lnTo>
                    <a:pt x="0" y="7219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36745" rIns="205774" bIns="36745" spcCol="1270"/>
            <a:lstStyle/>
            <a:p>
              <a:pPr marL="213352" lvl="1" indent="-213352" defTabSz="99564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CA" sz="1867" dirty="0">
                  <a:solidFill>
                    <a:srgbClr val="002060"/>
                  </a:solidFill>
                </a:rPr>
                <a:t>Enables recovery of the database after a failure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3400" y="4876705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143286" tIns="143286" rIns="143286" bIns="143286" spcCol="1270" anchor="ctr"/>
            <a:lstStyle/>
            <a:p>
              <a:pPr defTabSz="128604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613" dirty="0">
                  <a:solidFill>
                    <a:srgbClr val="002060"/>
                  </a:solidFill>
                </a:rPr>
                <a:t>Data integrity management </a:t>
              </a:r>
              <a:endParaRPr lang="en-CA" sz="2613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33400" y="5806885"/>
              <a:ext cx="7924800" cy="365087"/>
            </a:xfrm>
            <a:custGeom>
              <a:avLst/>
              <a:gdLst>
                <a:gd name="connsiteX0" fmla="*/ 0 w 8077200"/>
                <a:gd name="connsiteY0" fmla="*/ 0 h 513360"/>
                <a:gd name="connsiteX1" fmla="*/ 8077200 w 8077200"/>
                <a:gd name="connsiteY1" fmla="*/ 0 h 513360"/>
                <a:gd name="connsiteX2" fmla="*/ 8077200 w 8077200"/>
                <a:gd name="connsiteY2" fmla="*/ 513360 h 513360"/>
                <a:gd name="connsiteX3" fmla="*/ 0 w 8077200"/>
                <a:gd name="connsiteY3" fmla="*/ 513360 h 513360"/>
                <a:gd name="connsiteX4" fmla="*/ 0 w 8077200"/>
                <a:gd name="connsiteY4" fmla="*/ 0 h 5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13360">
                  <a:moveTo>
                    <a:pt x="0" y="0"/>
                  </a:moveTo>
                  <a:lnTo>
                    <a:pt x="8077200" y="0"/>
                  </a:lnTo>
                  <a:lnTo>
                    <a:pt x="8077200" y="513360"/>
                  </a:lnTo>
                  <a:lnTo>
                    <a:pt x="0" y="5133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36745" rIns="205774" bIns="36745" spcCol="1270"/>
            <a:lstStyle/>
            <a:p>
              <a:pPr marL="213352" lvl="1" indent="-213352" defTabSz="99564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US" sz="1867" dirty="0">
                  <a:solidFill>
                    <a:srgbClr val="002060"/>
                  </a:solidFill>
                </a:rPr>
                <a:t>Minimizes redundancy and maximizes consistency</a:t>
              </a:r>
              <a:endParaRPr lang="en-CA" sz="1867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DBMS Functions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0989C66C-8DD7-43D8-ACBA-D06F263B976A}" type="slidenum">
              <a:rPr lang="en-US" altLang="en-US"/>
              <a:pPr/>
              <a:t>29</a:t>
            </a:fld>
            <a:endParaRPr lang="en-US" altLang="en-US"/>
          </a:p>
        </p:txBody>
      </p: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802640" y="1564641"/>
            <a:ext cx="7752080" cy="4046432"/>
            <a:chOff x="533400" y="1680900"/>
            <a:chExt cx="8077200" cy="4326872"/>
          </a:xfrm>
        </p:grpSpPr>
        <p:sp>
          <p:nvSpPr>
            <p:cNvPr id="8" name="Freeform 7"/>
            <p:cNvSpPr/>
            <p:nvPr/>
          </p:nvSpPr>
          <p:spPr>
            <a:xfrm>
              <a:off x="533400" y="1680900"/>
              <a:ext cx="8077200" cy="936354"/>
            </a:xfrm>
            <a:custGeom>
              <a:avLst/>
              <a:gdLst>
                <a:gd name="connsiteX0" fmla="*/ 0 w 8077200"/>
                <a:gd name="connsiteY0" fmla="*/ 156003 h 936000"/>
                <a:gd name="connsiteX1" fmla="*/ 156003 w 8077200"/>
                <a:gd name="connsiteY1" fmla="*/ 0 h 936000"/>
                <a:gd name="connsiteX2" fmla="*/ 7921197 w 8077200"/>
                <a:gd name="connsiteY2" fmla="*/ 0 h 936000"/>
                <a:gd name="connsiteX3" fmla="*/ 8077200 w 8077200"/>
                <a:gd name="connsiteY3" fmla="*/ 156003 h 936000"/>
                <a:gd name="connsiteX4" fmla="*/ 8077200 w 8077200"/>
                <a:gd name="connsiteY4" fmla="*/ 779997 h 936000"/>
                <a:gd name="connsiteX5" fmla="*/ 7921197 w 8077200"/>
                <a:gd name="connsiteY5" fmla="*/ 936000 h 936000"/>
                <a:gd name="connsiteX6" fmla="*/ 156003 w 8077200"/>
                <a:gd name="connsiteY6" fmla="*/ 936000 h 936000"/>
                <a:gd name="connsiteX7" fmla="*/ 0 w 8077200"/>
                <a:gd name="connsiteY7" fmla="*/ 779997 h 936000"/>
                <a:gd name="connsiteX8" fmla="*/ 0 w 8077200"/>
                <a:gd name="connsiteY8" fmla="*/ 156003 h 9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936000">
                  <a:moveTo>
                    <a:pt x="0" y="156003"/>
                  </a:moveTo>
                  <a:cubicBezTo>
                    <a:pt x="0" y="69845"/>
                    <a:pt x="69845" y="0"/>
                    <a:pt x="156003" y="0"/>
                  </a:cubicBezTo>
                  <a:lnTo>
                    <a:pt x="7921197" y="0"/>
                  </a:lnTo>
                  <a:cubicBezTo>
                    <a:pt x="8007355" y="0"/>
                    <a:pt x="8077200" y="69845"/>
                    <a:pt x="8077200" y="156003"/>
                  </a:cubicBezTo>
                  <a:lnTo>
                    <a:pt x="8077200" y="779997"/>
                  </a:lnTo>
                  <a:cubicBezTo>
                    <a:pt x="8077200" y="866155"/>
                    <a:pt x="8007355" y="936000"/>
                    <a:pt x="7921197" y="936000"/>
                  </a:cubicBezTo>
                  <a:lnTo>
                    <a:pt x="156003" y="936000"/>
                  </a:lnTo>
                  <a:cubicBezTo>
                    <a:pt x="69845" y="936000"/>
                    <a:pt x="0" y="866155"/>
                    <a:pt x="0" y="779997"/>
                  </a:cubicBezTo>
                  <a:lnTo>
                    <a:pt x="0" y="156003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7990" tIns="127990" rIns="127990" bIns="127990" spcCol="1270" anchor="ctr"/>
            <a:lstStyle/>
            <a:p>
              <a:pPr defTabSz="995644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CA" sz="2240" dirty="0">
                  <a:solidFill>
                    <a:srgbClr val="002060"/>
                  </a:solidFill>
                </a:rPr>
                <a:t>Database access languages and application programming interfaces 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33400" y="2669537"/>
              <a:ext cx="8077200" cy="1444931"/>
            </a:xfrm>
            <a:custGeom>
              <a:avLst/>
              <a:gdLst>
                <a:gd name="connsiteX0" fmla="*/ 0 w 8077200"/>
                <a:gd name="connsiteY0" fmla="*/ 0 h 1863000"/>
                <a:gd name="connsiteX1" fmla="*/ 8077200 w 8077200"/>
                <a:gd name="connsiteY1" fmla="*/ 0 h 1863000"/>
                <a:gd name="connsiteX2" fmla="*/ 8077200 w 8077200"/>
                <a:gd name="connsiteY2" fmla="*/ 1863000 h 1863000"/>
                <a:gd name="connsiteX3" fmla="*/ 0 w 8077200"/>
                <a:gd name="connsiteY3" fmla="*/ 1863000 h 1863000"/>
                <a:gd name="connsiteX4" fmla="*/ 0 w 8077200"/>
                <a:gd name="connsiteY4" fmla="*/ 0 h 186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863000">
                  <a:moveTo>
                    <a:pt x="0" y="0"/>
                  </a:moveTo>
                  <a:lnTo>
                    <a:pt x="8077200" y="0"/>
                  </a:lnTo>
                  <a:lnTo>
                    <a:pt x="8077200" y="1863000"/>
                  </a:lnTo>
                  <a:lnTo>
                    <a:pt x="0" y="1863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26077" rIns="146033" bIns="26077" spcCol="1270"/>
            <a:lstStyle/>
            <a:p>
              <a:pPr marL="213352" lvl="1" indent="-213352" defTabSz="91267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CA" sz="1867" b="1" dirty="0">
                  <a:solidFill>
                    <a:srgbClr val="002060"/>
                  </a:solidFill>
                </a:rPr>
                <a:t>Query language</a:t>
              </a:r>
              <a:r>
                <a:rPr lang="en-CA" sz="1867" dirty="0">
                  <a:solidFill>
                    <a:srgbClr val="002060"/>
                  </a:solidFill>
                </a:rPr>
                <a:t>: Lets the user specify what must be done without having to specify how </a:t>
              </a:r>
            </a:p>
            <a:p>
              <a:pPr marL="213352" lvl="1" indent="-213352" defTabSz="91267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CA" sz="1867" b="1" dirty="0">
                  <a:solidFill>
                    <a:srgbClr val="002060"/>
                  </a:solidFill>
                </a:rPr>
                <a:t>Structured Query Language (SQL)</a:t>
              </a:r>
              <a:r>
                <a:rPr lang="en-CA" sz="1867" dirty="0">
                  <a:solidFill>
                    <a:srgbClr val="002060"/>
                  </a:solidFill>
                </a:rPr>
                <a:t>:</a:t>
              </a:r>
              <a:r>
                <a:rPr lang="en-CA" sz="1867" b="1" dirty="0">
                  <a:solidFill>
                    <a:srgbClr val="002060"/>
                  </a:solidFill>
                </a:rPr>
                <a:t> </a:t>
              </a:r>
              <a:r>
                <a:rPr lang="en-CA" sz="1867" dirty="0">
                  <a:solidFill>
                    <a:srgbClr val="002060"/>
                  </a:solidFill>
                </a:rPr>
                <a:t>De facto query language and data access standard supported by the majority of DBMS vendors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4038419"/>
              <a:ext cx="8077200" cy="936354"/>
            </a:xfrm>
            <a:custGeom>
              <a:avLst/>
              <a:gdLst>
                <a:gd name="connsiteX0" fmla="*/ 0 w 8077200"/>
                <a:gd name="connsiteY0" fmla="*/ 156003 h 936000"/>
                <a:gd name="connsiteX1" fmla="*/ 156003 w 8077200"/>
                <a:gd name="connsiteY1" fmla="*/ 0 h 936000"/>
                <a:gd name="connsiteX2" fmla="*/ 7921197 w 8077200"/>
                <a:gd name="connsiteY2" fmla="*/ 0 h 936000"/>
                <a:gd name="connsiteX3" fmla="*/ 8077200 w 8077200"/>
                <a:gd name="connsiteY3" fmla="*/ 156003 h 936000"/>
                <a:gd name="connsiteX4" fmla="*/ 8077200 w 8077200"/>
                <a:gd name="connsiteY4" fmla="*/ 779997 h 936000"/>
                <a:gd name="connsiteX5" fmla="*/ 7921197 w 8077200"/>
                <a:gd name="connsiteY5" fmla="*/ 936000 h 936000"/>
                <a:gd name="connsiteX6" fmla="*/ 156003 w 8077200"/>
                <a:gd name="connsiteY6" fmla="*/ 936000 h 936000"/>
                <a:gd name="connsiteX7" fmla="*/ 0 w 8077200"/>
                <a:gd name="connsiteY7" fmla="*/ 779997 h 936000"/>
                <a:gd name="connsiteX8" fmla="*/ 0 w 8077200"/>
                <a:gd name="connsiteY8" fmla="*/ 156003 h 9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936000">
                  <a:moveTo>
                    <a:pt x="0" y="156003"/>
                  </a:moveTo>
                  <a:cubicBezTo>
                    <a:pt x="0" y="69845"/>
                    <a:pt x="69845" y="0"/>
                    <a:pt x="156003" y="0"/>
                  </a:cubicBezTo>
                  <a:lnTo>
                    <a:pt x="7921197" y="0"/>
                  </a:lnTo>
                  <a:cubicBezTo>
                    <a:pt x="8007355" y="0"/>
                    <a:pt x="8077200" y="69845"/>
                    <a:pt x="8077200" y="156003"/>
                  </a:cubicBezTo>
                  <a:lnTo>
                    <a:pt x="8077200" y="779997"/>
                  </a:lnTo>
                  <a:cubicBezTo>
                    <a:pt x="8077200" y="866155"/>
                    <a:pt x="8007355" y="936000"/>
                    <a:pt x="7921197" y="936000"/>
                  </a:cubicBezTo>
                  <a:lnTo>
                    <a:pt x="156003" y="936000"/>
                  </a:lnTo>
                  <a:cubicBezTo>
                    <a:pt x="69845" y="936000"/>
                    <a:pt x="0" y="866155"/>
                    <a:pt x="0" y="779997"/>
                  </a:cubicBezTo>
                  <a:lnTo>
                    <a:pt x="0" y="156003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7990" tIns="127990" rIns="127990" bIns="127990" spcCol="1270" anchor="ctr"/>
            <a:lstStyle/>
            <a:p>
              <a:pPr defTabSz="995644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240" dirty="0">
                  <a:solidFill>
                    <a:srgbClr val="002060"/>
                  </a:solidFill>
                </a:rPr>
                <a:t>Database communication interfaces</a:t>
              </a:r>
              <a:endParaRPr lang="en-CA" sz="2240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3400" y="5179154"/>
              <a:ext cx="8077200" cy="828618"/>
            </a:xfrm>
            <a:custGeom>
              <a:avLst/>
              <a:gdLst>
                <a:gd name="connsiteX0" fmla="*/ 0 w 8077200"/>
                <a:gd name="connsiteY0" fmla="*/ 0 h 828000"/>
                <a:gd name="connsiteX1" fmla="*/ 8077200 w 8077200"/>
                <a:gd name="connsiteY1" fmla="*/ 0 h 828000"/>
                <a:gd name="connsiteX2" fmla="*/ 8077200 w 8077200"/>
                <a:gd name="connsiteY2" fmla="*/ 828000 h 828000"/>
                <a:gd name="connsiteX3" fmla="*/ 0 w 8077200"/>
                <a:gd name="connsiteY3" fmla="*/ 828000 h 828000"/>
                <a:gd name="connsiteX4" fmla="*/ 0 w 8077200"/>
                <a:gd name="connsiteY4" fmla="*/ 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828000">
                  <a:moveTo>
                    <a:pt x="0" y="0"/>
                  </a:moveTo>
                  <a:lnTo>
                    <a:pt x="8077200" y="0"/>
                  </a:lnTo>
                  <a:lnTo>
                    <a:pt x="8077200" y="828000"/>
                  </a:lnTo>
                  <a:lnTo>
                    <a:pt x="0" y="82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39354" tIns="26077" rIns="146033" bIns="26077" spcCol="1270"/>
            <a:lstStyle/>
            <a:p>
              <a:pPr marL="213352" lvl="1" indent="-213352" defTabSz="912674">
                <a:lnSpc>
                  <a:spcPct val="90000"/>
                </a:lnSpc>
                <a:spcAft>
                  <a:spcPct val="20000"/>
                </a:spcAft>
                <a:buClr>
                  <a:schemeClr val="bg2">
                    <a:lumMod val="50000"/>
                  </a:schemeClr>
                </a:buClr>
                <a:buFontTx/>
                <a:buChar char="••"/>
                <a:defRPr/>
              </a:pPr>
              <a:r>
                <a:rPr lang="en-US" sz="2053" dirty="0">
                  <a:solidFill>
                    <a:srgbClr val="002060"/>
                  </a:solidFill>
                </a:rPr>
                <a:t>Accept end-user requests via multiple, different network environments </a:t>
              </a:r>
              <a:r>
                <a:rPr lang="en-CA" sz="2053" dirty="0">
                  <a:solidFill>
                    <a:srgbClr val="002060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Learning 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z="2800" dirty="0" smtClean="0">
                <a:solidFill>
                  <a:srgbClr val="002060"/>
                </a:solidFill>
                <a:ea typeface="ＭＳ Ｐゴシック" charset="-128"/>
              </a:rPr>
              <a:t>In this chapter, you will learn: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About flaws in file system data management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The main components of the database system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002060"/>
                </a:solidFill>
              </a:rPr>
              <a:t>The main functions of a database management system (DBMS)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60DBBBC-2610-465D-ADC2-263E2B80859B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Disadvantages of Database Systems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0F565514-06D3-457B-A9F7-BEEF58F14CCA}" type="slidenum">
              <a:rPr lang="en-US" altLang="en-US"/>
              <a:pPr/>
              <a:t>30</a:t>
            </a:fld>
            <a:endParaRPr lang="en-US" alt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71471914"/>
              </p:ext>
            </p:extLst>
          </p:nvPr>
        </p:nvGraphicFramePr>
        <p:xfrm>
          <a:off x="802640" y="1564640"/>
          <a:ext cx="753872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680960" cy="99864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ea typeface="ＭＳ Ｐゴシック" charset="-128"/>
              </a:rPr>
              <a:t>Table 1.3 - Database Career Opportunities</a:t>
            </a:r>
            <a:r>
              <a:rPr lang="en-US" altLang="en-US" sz="4000" dirty="0" smtClean="0">
                <a:ea typeface="ＭＳ Ｐゴシック" charset="-128"/>
              </a:rPr>
              <a:t/>
            </a:r>
            <a:br>
              <a:rPr lang="en-US" altLang="en-US" sz="4000" dirty="0" smtClean="0">
                <a:ea typeface="ＭＳ Ｐゴシック" charset="-128"/>
              </a:rPr>
            </a:br>
            <a:endParaRPr lang="en-US" altLang="en-US" sz="4000" dirty="0" smtClean="0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0284053-89B0-45A1-BEB9-FAB558213BC2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5000"/>
            <a:ext cx="6400800" cy="3962139"/>
          </a:xfrm>
          <a:prstGeom prst="rect">
            <a:avLst/>
          </a:prstGeom>
        </p:spPr>
      </p:pic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86800" y="6116320"/>
            <a:ext cx="457200" cy="28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1pPr>
            <a:lvl2pPr marL="693395" indent="-266690" algn="l" rtl="0" eaLnBrk="0" fontAlgn="base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2pPr>
            <a:lvl3pPr marL="1066762" indent="-213352" algn="l" rtl="0" eaLnBrk="0" fontAlgn="base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493467" indent="-213352" algn="l" rtl="0" eaLnBrk="0" fontAlgn="base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1920171" indent="-213352" algn="l" rtl="0" eaLnBrk="0" fontAlgn="base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346876" indent="-21335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6pPr>
            <a:lvl7pPr marL="2773581" indent="-21335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7pPr>
            <a:lvl8pPr marL="3200286" indent="-21335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8pPr>
            <a:lvl9pPr marL="3626990" indent="-21335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en-US" dirty="0" smtClean="0"/>
              <a:t>31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23200" cy="998643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Data versus Information</a:t>
            </a:r>
          </a:p>
        </p:txBody>
      </p:sp>
      <p:sp>
        <p:nvSpPr>
          <p:cNvPr id="5123" name="Text Placeholder 6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3772323" cy="426720"/>
          </a:xfrm>
          <a:solidFill>
            <a:schemeClr val="accent3">
              <a:lumMod val="50000"/>
              <a:alpha val="25000"/>
            </a:schemeClr>
          </a:solidFill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  <a:ea typeface="ＭＳ Ｐゴシック" charset="-128"/>
              </a:rPr>
              <a:t>Data</a:t>
            </a:r>
          </a:p>
        </p:txBody>
      </p:sp>
      <p:sp>
        <p:nvSpPr>
          <p:cNvPr id="5125" name="Text Placeholder 8"/>
          <p:cNvSpPr>
            <a:spLocks noGrp="1"/>
          </p:cNvSpPr>
          <p:nvPr>
            <p:ph type="body" sz="half" idx="3"/>
          </p:nvPr>
        </p:nvSpPr>
        <p:spPr>
          <a:xfrm>
            <a:off x="4724400" y="1828800"/>
            <a:ext cx="3772323" cy="426720"/>
          </a:xfrm>
          <a:solidFill>
            <a:schemeClr val="accent3">
              <a:lumMod val="50000"/>
              <a:alpha val="25000"/>
            </a:schemeClr>
          </a:solidFill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  <a:ea typeface="ＭＳ Ｐゴシック" charset="-128"/>
              </a:rPr>
              <a:t>Information</a:t>
            </a:r>
          </a:p>
        </p:txBody>
      </p:sp>
      <p:sp>
        <p:nvSpPr>
          <p:cNvPr id="16389" name="Content Placeholder 7"/>
          <p:cNvSpPr>
            <a:spLocks noGrp="1"/>
          </p:cNvSpPr>
          <p:nvPr>
            <p:ph sz="quarter" idx="2"/>
          </p:nvPr>
        </p:nvSpPr>
        <p:spPr>
          <a:xfrm>
            <a:off x="660401" y="2527723"/>
            <a:ext cx="3772323" cy="3627120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solidFill>
                  <a:srgbClr val="002060"/>
                </a:solidFill>
                <a:ea typeface="ＭＳ Ｐゴシック" charset="-128"/>
              </a:rPr>
              <a:t>Raw facts  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2060"/>
                </a:solidFill>
              </a:rPr>
              <a:t>Have not </a:t>
            </a:r>
            <a:r>
              <a:rPr lang="en-CA" altLang="en-US" sz="2000" dirty="0" smtClean="0">
                <a:solidFill>
                  <a:srgbClr val="002060"/>
                </a:solidFill>
              </a:rPr>
              <a:t>yet been processed to reveal their meaning to the end user</a:t>
            </a:r>
          </a:p>
          <a:p>
            <a:pPr eaLnBrk="1" hangingPunct="1"/>
            <a:r>
              <a:rPr lang="en-US" altLang="en-US" sz="2000" dirty="0" smtClean="0">
                <a:solidFill>
                  <a:srgbClr val="002060"/>
                </a:solidFill>
                <a:ea typeface="ＭＳ Ｐゴシック" charset="-128"/>
              </a:rPr>
              <a:t>Building blocks of information</a:t>
            </a:r>
          </a:p>
          <a:p>
            <a:pPr eaLnBrk="1" hangingPunct="1"/>
            <a:r>
              <a:rPr lang="en-US" altLang="en-US" sz="2000" b="1" dirty="0" smtClean="0">
                <a:solidFill>
                  <a:srgbClr val="002060"/>
                </a:solidFill>
                <a:ea typeface="ＭＳ Ｐゴシック" charset="-128"/>
              </a:rPr>
              <a:t>Data management </a:t>
            </a:r>
          </a:p>
          <a:p>
            <a:pPr lvl="1" eaLnBrk="1" hangingPunct="1"/>
            <a:r>
              <a:rPr lang="en-CA" altLang="en-US" sz="2000" dirty="0" smtClean="0">
                <a:solidFill>
                  <a:srgbClr val="002060"/>
                </a:solidFill>
              </a:rPr>
              <a:t>Generation, storage, and retrieval of data </a:t>
            </a:r>
            <a:endParaRPr lang="en-US" altLang="en-US" sz="2000" dirty="0" smtClean="0">
              <a:solidFill>
                <a:srgbClr val="002060"/>
              </a:solidFill>
            </a:endParaRPr>
          </a:p>
          <a:p>
            <a:pPr eaLnBrk="1" hangingPunct="1"/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16390" name="Content Placeholder 9"/>
          <p:cNvSpPr>
            <a:spLocks noGrp="1"/>
          </p:cNvSpPr>
          <p:nvPr>
            <p:ph sz="quarter" idx="4"/>
          </p:nvPr>
        </p:nvSpPr>
        <p:spPr>
          <a:xfrm>
            <a:off x="4708314" y="2527723"/>
            <a:ext cx="3772323" cy="3627120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solidFill>
                  <a:srgbClr val="002060"/>
                </a:solidFill>
                <a:ea typeface="ＭＳ Ｐゴシック" charset="-128"/>
              </a:rPr>
              <a:t>Produced by processing raw data to reveal its meaning </a:t>
            </a:r>
          </a:p>
          <a:p>
            <a:pPr eaLnBrk="1" hangingPunct="1"/>
            <a:r>
              <a:rPr lang="en-CA" altLang="en-US" sz="2000" dirty="0" smtClean="0">
                <a:solidFill>
                  <a:srgbClr val="002060"/>
                </a:solidFill>
                <a:ea typeface="ＭＳ Ｐゴシック" charset="-128"/>
              </a:rPr>
              <a:t>Requires context</a:t>
            </a:r>
          </a:p>
          <a:p>
            <a:pPr eaLnBrk="1" hangingPunct="1"/>
            <a:r>
              <a:rPr lang="en-CA" altLang="en-US" sz="2000" dirty="0" smtClean="0">
                <a:solidFill>
                  <a:srgbClr val="002060"/>
                </a:solidFill>
                <a:ea typeface="ＭＳ Ｐゴシック" charset="-128"/>
              </a:rPr>
              <a:t>Bedrock of </a:t>
            </a:r>
            <a:r>
              <a:rPr lang="en-CA" altLang="en-US" sz="2000" b="1" dirty="0" smtClean="0">
                <a:solidFill>
                  <a:srgbClr val="002060"/>
                </a:solidFill>
                <a:ea typeface="ＭＳ Ｐゴシック" charset="-128"/>
              </a:rPr>
              <a:t>knowledge </a:t>
            </a:r>
          </a:p>
          <a:p>
            <a:pPr eaLnBrk="1" hangingPunct="1"/>
            <a:r>
              <a:rPr lang="en-CA" altLang="en-US" sz="2000" dirty="0" smtClean="0">
                <a:solidFill>
                  <a:srgbClr val="002060"/>
                </a:solidFill>
                <a:ea typeface="ＭＳ Ｐゴシック" charset="-128"/>
              </a:rPr>
              <a:t>Should be accurate, relevant, and timely to enable good decision making</a:t>
            </a:r>
            <a:endParaRPr lang="en-US" altLang="en-US" sz="2000" dirty="0" smtClean="0">
              <a:solidFill>
                <a:srgbClr val="002060"/>
              </a:solidFill>
              <a:ea typeface="ＭＳ Ｐゴシック" charset="-128"/>
            </a:endParaRPr>
          </a:p>
        </p:txBody>
      </p:sp>
      <p:sp>
        <p:nvSpPr>
          <p:cNvPr id="1639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F912273-69DE-4BD7-8455-B57D791EF711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Introducing the Database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848600" cy="4267200"/>
          </a:xfrm>
        </p:spPr>
        <p:txBody>
          <a:bodyPr>
            <a:normAutofit fontScale="92500" lnSpcReduction="10000"/>
          </a:bodyPr>
          <a:lstStyle/>
          <a:p>
            <a:pPr marL="341364" indent="-238955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  <a:ea typeface="ＭＳ Ｐゴシック" charset="-128"/>
              </a:rPr>
              <a:t>Shared, integrated computer structure that stores a collection of: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End-user data - Raw facts of interest to end user</a:t>
            </a:r>
          </a:p>
          <a:p>
            <a:pPr marL="614455" lvl="1" indent="-230421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Metadata</a:t>
            </a:r>
            <a:r>
              <a:rPr lang="en-US" altLang="en-US" dirty="0" smtClean="0">
                <a:solidFill>
                  <a:srgbClr val="002060"/>
                </a:solidFill>
              </a:rPr>
              <a:t>: Data about data, which the end-user data are integrated and managed</a:t>
            </a:r>
          </a:p>
          <a:p>
            <a:pPr marL="861944" lvl="2" indent="-204818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Describe data characteristics and relationships 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  <a:ea typeface="ＭＳ Ｐゴシック" charset="-128"/>
              </a:rPr>
              <a:t>Database management system (DBMS)</a:t>
            </a:r>
            <a:r>
              <a:rPr lang="en-US" altLang="en-US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Collection of programs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Manages the database structure 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Controls access to data stored in the database</a:t>
            </a:r>
          </a:p>
          <a:p>
            <a:pPr marL="0" indent="0" eaLnBrk="1" fontAlgn="auto" hangingPunct="1">
              <a:buNone/>
              <a:defRPr/>
            </a:pPr>
            <a:endParaRPr lang="en-US" altLang="en-US" dirty="0" smtClean="0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8A67CF2-C53A-49AD-A0C8-0D607E87278C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Role of the DBMS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Intermediary between the user and the database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Enables data to be shared 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Presents the end user with an integrated view of the data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Receives and translates application requests into operations required to fulfill the requests</a:t>
            </a:r>
          </a:p>
          <a:p>
            <a:pPr eaLnBrk="1" hangingPunct="1"/>
            <a:r>
              <a:rPr lang="en-US" altLang="en-US" sz="2800" dirty="0" smtClean="0">
                <a:solidFill>
                  <a:srgbClr val="002060"/>
                </a:solidFill>
                <a:ea typeface="ＭＳ Ｐゴシック" charset="-128"/>
              </a:rPr>
              <a:t>Hides database’s internal complexity from the application programs and users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E05AEB1-CA64-4314-98CE-7519560459DC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charset="-128"/>
              </a:rPr>
              <a:t>Figure </a:t>
            </a:r>
            <a:r>
              <a:rPr lang="en-US" altLang="en-US" sz="3200" dirty="0" smtClean="0">
                <a:ea typeface="ＭＳ Ｐゴシック" charset="-128"/>
              </a:rPr>
              <a:t>1.3 </a:t>
            </a:r>
            <a:r>
              <a:rPr lang="en-US" altLang="en-US" sz="3200" dirty="0">
                <a:ea typeface="ＭＳ Ｐゴシック" charset="-128"/>
              </a:rPr>
              <a:t>- The DBMS Manages the Interaction between the End User and the Database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B73AABA-DA57-469F-A312-5A0F7729924F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7980292" cy="392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Advantages of the DBMS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570942"/>
          </a:xfrm>
        </p:spPr>
        <p:txBody>
          <a:bodyPr>
            <a:normAutofit lnSpcReduction="10000"/>
          </a:bodyPr>
          <a:lstStyle/>
          <a:p>
            <a:pPr marL="342900" lvl="1" indent="-342900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Better data integration and less </a:t>
            </a:r>
            <a:r>
              <a:rPr lang="en-US" altLang="en-US" dirty="0">
                <a:solidFill>
                  <a:srgbClr val="002060"/>
                </a:solidFill>
              </a:rPr>
              <a:t>data </a:t>
            </a:r>
            <a:r>
              <a:rPr lang="en-US" altLang="en-US" dirty="0" smtClean="0">
                <a:solidFill>
                  <a:srgbClr val="002060"/>
                </a:solidFill>
              </a:rPr>
              <a:t>inconsistency</a:t>
            </a:r>
          </a:p>
          <a:p>
            <a:pPr marL="716266" lvl="2" indent="-342900" eaLnBrk="1" fontAlgn="auto" hangingPunct="1">
              <a:defRPr/>
            </a:pPr>
            <a:r>
              <a:rPr lang="en-CA" b="1" dirty="0" smtClean="0">
                <a:solidFill>
                  <a:srgbClr val="002060"/>
                </a:solidFill>
              </a:rPr>
              <a:t>Data inconsistency</a:t>
            </a:r>
            <a:r>
              <a:rPr lang="en-CA" dirty="0" smtClean="0">
                <a:solidFill>
                  <a:srgbClr val="002060"/>
                </a:solidFill>
              </a:rPr>
              <a:t>: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Different </a:t>
            </a:r>
            <a:r>
              <a:rPr lang="en-CA" dirty="0">
                <a:solidFill>
                  <a:srgbClr val="002060"/>
                </a:solidFill>
              </a:rPr>
              <a:t>versions of the same data appear in different places</a:t>
            </a:r>
            <a:endParaRPr lang="en-US" altLang="en-US" dirty="0">
              <a:solidFill>
                <a:srgbClr val="002060"/>
              </a:solidFill>
            </a:endParaRPr>
          </a:p>
          <a:p>
            <a:pPr marL="342900" lvl="1" indent="-342900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Increased end-user productivity</a:t>
            </a:r>
          </a:p>
          <a:p>
            <a:pPr marL="342900" lvl="1" indent="-342900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Improved: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</a:t>
            </a:r>
            <a:r>
              <a:rPr lang="en-US" altLang="en-US" dirty="0" smtClean="0">
                <a:solidFill>
                  <a:srgbClr val="002060"/>
                </a:solidFill>
              </a:rPr>
              <a:t>ata sharing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</a:t>
            </a:r>
            <a:r>
              <a:rPr lang="en-US" altLang="en-US" dirty="0" smtClean="0">
                <a:solidFill>
                  <a:srgbClr val="002060"/>
                </a:solidFill>
              </a:rPr>
              <a:t>ata security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</a:t>
            </a:r>
            <a:r>
              <a:rPr lang="en-US" altLang="en-US" dirty="0" smtClean="0">
                <a:solidFill>
                  <a:srgbClr val="002060"/>
                </a:solidFill>
              </a:rPr>
              <a:t>ata access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</a:t>
            </a:r>
            <a:r>
              <a:rPr lang="en-US" altLang="en-US" dirty="0" smtClean="0">
                <a:solidFill>
                  <a:srgbClr val="002060"/>
                </a:solidFill>
              </a:rPr>
              <a:t>ecision making</a:t>
            </a:r>
          </a:p>
          <a:p>
            <a:pPr marL="341897" indent="-204818" eaLnBrk="1" fontAlgn="auto" hangingPunct="1">
              <a:defRPr/>
            </a:pPr>
            <a:r>
              <a:rPr lang="en-CA" sz="2430" b="1" dirty="0" smtClean="0">
                <a:solidFill>
                  <a:srgbClr val="002060"/>
                </a:solidFill>
              </a:rPr>
              <a:t>Data quality</a:t>
            </a:r>
            <a:r>
              <a:rPr lang="en-CA" sz="2430" dirty="0" smtClean="0">
                <a:solidFill>
                  <a:srgbClr val="002060"/>
                </a:solidFill>
              </a:rPr>
              <a:t>:</a:t>
            </a:r>
            <a:r>
              <a:rPr lang="en-CA" sz="2430" b="1" dirty="0" smtClean="0">
                <a:solidFill>
                  <a:srgbClr val="002060"/>
                </a:solidFill>
              </a:rPr>
              <a:t> </a:t>
            </a:r>
            <a:r>
              <a:rPr lang="en-CA" sz="2430" dirty="0">
                <a:solidFill>
                  <a:srgbClr val="002060"/>
                </a:solidFill>
              </a:rPr>
              <a:t>A</a:t>
            </a:r>
            <a:r>
              <a:rPr lang="en-CA" sz="2430" dirty="0" smtClean="0">
                <a:solidFill>
                  <a:srgbClr val="002060"/>
                </a:solidFill>
              </a:rPr>
              <a:t>ccuracy</a:t>
            </a:r>
            <a:r>
              <a:rPr lang="en-CA" sz="2430" dirty="0">
                <a:solidFill>
                  <a:srgbClr val="002060"/>
                </a:solidFill>
              </a:rPr>
              <a:t>, validity, and timeliness of </a:t>
            </a:r>
            <a:r>
              <a:rPr lang="en-CA" sz="2430" dirty="0" smtClean="0">
                <a:solidFill>
                  <a:srgbClr val="002060"/>
                </a:solidFill>
              </a:rPr>
              <a:t>data</a:t>
            </a:r>
            <a:endParaRPr lang="en-US" altLang="en-US" sz="2430" dirty="0" smtClean="0">
              <a:solidFill>
                <a:srgbClr val="002060"/>
              </a:solidFill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F250907-A523-48EA-BB31-466A471B2B4A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charset="-128"/>
              </a:rPr>
              <a:t>Types of Databases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rgbClr val="002060"/>
                </a:solidFill>
                <a:ea typeface="ＭＳ Ｐゴシック" charset="-128"/>
              </a:rPr>
              <a:t>Single-user database</a:t>
            </a:r>
            <a:r>
              <a:rPr lang="en-US" altLang="en-US" sz="2600" dirty="0" smtClean="0">
                <a:solidFill>
                  <a:srgbClr val="002060"/>
                </a:solidFill>
                <a:ea typeface="ＭＳ Ｐゴシック" charset="-128"/>
              </a:rPr>
              <a:t>:</a:t>
            </a:r>
            <a:r>
              <a:rPr lang="en-US" altLang="en-US" sz="2600" b="1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600" dirty="0" smtClean="0">
                <a:solidFill>
                  <a:srgbClr val="002060"/>
                </a:solidFill>
                <a:ea typeface="ＭＳ Ｐゴシック" charset="-128"/>
              </a:rPr>
              <a:t>Supports one user at a time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002060"/>
                </a:solidFill>
              </a:rPr>
              <a:t>Desktop database</a:t>
            </a:r>
            <a:r>
              <a:rPr lang="en-US" altLang="en-US" sz="2400" dirty="0" smtClean="0">
                <a:solidFill>
                  <a:srgbClr val="002060"/>
                </a:solidFill>
              </a:rPr>
              <a:t>: Runs on PC</a:t>
            </a:r>
          </a:p>
          <a:p>
            <a:pPr eaLnBrk="1" hangingPunct="1"/>
            <a:r>
              <a:rPr lang="en-US" altLang="en-US" sz="2600" b="1" dirty="0" smtClean="0">
                <a:solidFill>
                  <a:srgbClr val="002060"/>
                </a:solidFill>
                <a:ea typeface="ＭＳ Ｐゴシック" charset="-128"/>
              </a:rPr>
              <a:t>Multiuser database</a:t>
            </a:r>
            <a:r>
              <a:rPr lang="en-US" altLang="en-US" sz="2600" dirty="0" smtClean="0">
                <a:solidFill>
                  <a:srgbClr val="002060"/>
                </a:solidFill>
                <a:ea typeface="ＭＳ Ｐゴシック" charset="-128"/>
              </a:rPr>
              <a:t>:</a:t>
            </a:r>
            <a:r>
              <a:rPr lang="en-US" altLang="en-US" sz="2600" b="1" dirty="0" smtClean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600" dirty="0" smtClean="0">
                <a:solidFill>
                  <a:srgbClr val="002060"/>
                </a:solidFill>
                <a:ea typeface="ＭＳ Ｐゴシック" charset="-128"/>
              </a:rPr>
              <a:t>Supports multiple users at the same time</a:t>
            </a:r>
          </a:p>
          <a:p>
            <a:pPr lvl="1" eaLnBrk="1" hangingPunct="1"/>
            <a:r>
              <a:rPr lang="en-US" altLang="en-US" sz="2600" b="1" dirty="0" smtClean="0">
                <a:solidFill>
                  <a:srgbClr val="002060"/>
                </a:solidFill>
              </a:rPr>
              <a:t>Workgroup databases</a:t>
            </a:r>
            <a:r>
              <a:rPr lang="en-US" altLang="en-US" sz="2600" dirty="0" smtClean="0">
                <a:solidFill>
                  <a:srgbClr val="002060"/>
                </a:solidFill>
              </a:rPr>
              <a:t>:</a:t>
            </a:r>
            <a:r>
              <a:rPr lang="en-US" altLang="en-US" sz="26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600" dirty="0" smtClean="0">
                <a:solidFill>
                  <a:srgbClr val="002060"/>
                </a:solidFill>
              </a:rPr>
              <a:t>Supports a small number of users or a specific department</a:t>
            </a:r>
          </a:p>
          <a:p>
            <a:pPr lvl="1" eaLnBrk="1" hangingPunct="1"/>
            <a:r>
              <a:rPr lang="en-US" altLang="en-US" sz="2600" b="1" dirty="0" smtClean="0">
                <a:solidFill>
                  <a:srgbClr val="002060"/>
                </a:solidFill>
              </a:rPr>
              <a:t>Enterprise database</a:t>
            </a:r>
            <a:r>
              <a:rPr lang="en-US" altLang="en-US" sz="2600" dirty="0" smtClean="0">
                <a:solidFill>
                  <a:srgbClr val="002060"/>
                </a:solidFill>
              </a:rPr>
              <a:t>:</a:t>
            </a:r>
            <a:r>
              <a:rPr lang="en-US" altLang="en-US" sz="26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600" dirty="0" smtClean="0">
                <a:solidFill>
                  <a:srgbClr val="002060"/>
                </a:solidFill>
              </a:rPr>
              <a:t>Supports many users across many departments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E244763-565B-44E4-A8AE-6F1D1B691272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1157</Words>
  <Application>Microsoft Office PowerPoint</Application>
  <PresentationFormat>Custom</PresentationFormat>
  <Paragraphs>215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Georgia</vt:lpstr>
      <vt:lpstr>ＭＳ Ｐゴシック</vt:lpstr>
      <vt:lpstr>Times New Roman</vt:lpstr>
      <vt:lpstr>Wingdings</vt:lpstr>
      <vt:lpstr>Urban</vt:lpstr>
      <vt:lpstr>PowerPoint Presentation</vt:lpstr>
      <vt:lpstr>Learning Objectives</vt:lpstr>
      <vt:lpstr>Learning Objectives</vt:lpstr>
      <vt:lpstr>Data versus Information</vt:lpstr>
      <vt:lpstr>Introducing the Database</vt:lpstr>
      <vt:lpstr>Role of the DBMS</vt:lpstr>
      <vt:lpstr>Figure 1.3 - The DBMS Manages the Interaction between the End User and the Database</vt:lpstr>
      <vt:lpstr>Advantages of the DBMS</vt:lpstr>
      <vt:lpstr>Types of Databases</vt:lpstr>
      <vt:lpstr>Types of Databases</vt:lpstr>
      <vt:lpstr>Types of Databases</vt:lpstr>
      <vt:lpstr>Types of Databases</vt:lpstr>
      <vt:lpstr>Types of Databases</vt:lpstr>
      <vt:lpstr>Database Design</vt:lpstr>
      <vt:lpstr>Evolution of File System Data Processing</vt:lpstr>
      <vt:lpstr>Table 1.2 - Basic File Terminology</vt:lpstr>
      <vt:lpstr>Figure 1.8 - A Simple File System</vt:lpstr>
      <vt:lpstr>Problems with File System Data Processing</vt:lpstr>
      <vt:lpstr>Structural and Data Dependence</vt:lpstr>
      <vt:lpstr>Structural and Data Dependence</vt:lpstr>
      <vt:lpstr>Data Redundancy</vt:lpstr>
      <vt:lpstr>Data Redundancy Implications</vt:lpstr>
      <vt:lpstr>Types of Data Anomaly</vt:lpstr>
      <vt:lpstr>Database Systems</vt:lpstr>
      <vt:lpstr>Figure 1.9 - Contrasting Database and File Systems</vt:lpstr>
      <vt:lpstr>Figure 1.10 - The Database System Environment</vt:lpstr>
      <vt:lpstr>DBMS Functions</vt:lpstr>
      <vt:lpstr>DBMS Functions</vt:lpstr>
      <vt:lpstr>DBMS Functions</vt:lpstr>
      <vt:lpstr>Disadvantages of Database Systems</vt:lpstr>
      <vt:lpstr>Table 1.3 - Database Career Opportunities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/>
  <cp:lastModifiedBy/>
  <cp:revision>462</cp:revision>
  <dcterms:created xsi:type="dcterms:W3CDTF">2009-09-28T17:47:54Z</dcterms:created>
  <dcterms:modified xsi:type="dcterms:W3CDTF">2015-11-21T14:53:09Z</dcterms:modified>
</cp:coreProperties>
</file>