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9" r:id="rId4"/>
    <p:sldId id="260" r:id="rId5"/>
    <p:sldId id="261" r:id="rId6"/>
    <p:sldId id="299" r:id="rId7"/>
    <p:sldId id="300" r:id="rId8"/>
    <p:sldId id="263" r:id="rId9"/>
    <p:sldId id="264" r:id="rId10"/>
    <p:sldId id="265" r:id="rId11"/>
    <p:sldId id="301" r:id="rId12"/>
    <p:sldId id="30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7" r:id="rId41"/>
    <p:sldId id="303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F967C-DAFE-4B3E-BDD2-6F1986D53C3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6CC7E7-3282-41C2-B2A5-217D74039AAF}">
      <dgm:prSet custT="1"/>
      <dgm:spPr/>
      <dgm:t>
        <a:bodyPr/>
        <a:lstStyle/>
        <a:p>
          <a:pPr rtl="0"/>
          <a:r>
            <a:rPr lang="en-US" sz="2000" dirty="0" smtClean="0"/>
            <a:t>Acceptance of Internet as a platform for business</a:t>
          </a:r>
          <a:endParaRPr lang="en-US" sz="2000" dirty="0"/>
        </a:p>
      </dgm:t>
    </dgm:pt>
    <dgm:pt modelId="{E952211F-44FC-4BC7-B4BE-D1B690D397B3}" type="parTrans" cxnId="{0E7E9705-55C1-4FD6-BC39-AEFB0CC46F07}">
      <dgm:prSet/>
      <dgm:spPr/>
      <dgm:t>
        <a:bodyPr/>
        <a:lstStyle/>
        <a:p>
          <a:endParaRPr lang="en-US"/>
        </a:p>
      </dgm:t>
    </dgm:pt>
    <dgm:pt modelId="{90E23DB3-7D6E-43F6-A717-4EBE193F2AE3}" type="sibTrans" cxnId="{0E7E9705-55C1-4FD6-BC39-AEFB0CC46F07}">
      <dgm:prSet/>
      <dgm:spPr/>
      <dgm:t>
        <a:bodyPr/>
        <a:lstStyle/>
        <a:p>
          <a:endParaRPr lang="en-US"/>
        </a:p>
      </dgm:t>
    </dgm:pt>
    <dgm:pt modelId="{33F34F92-CFCE-4FB1-A24F-C6C8617C0973}">
      <dgm:prSet custT="1"/>
      <dgm:spPr/>
      <dgm:t>
        <a:bodyPr/>
        <a:lstStyle/>
        <a:p>
          <a:pPr rtl="0"/>
          <a:r>
            <a:rPr lang="en-US" sz="2000" dirty="0" smtClean="0"/>
            <a:t>Mobile wireless revolution</a:t>
          </a:r>
          <a:endParaRPr lang="en-US" sz="2000" dirty="0"/>
        </a:p>
      </dgm:t>
    </dgm:pt>
    <dgm:pt modelId="{1BB7A01F-7733-4BC6-BFCF-C928D4F946A8}" type="parTrans" cxnId="{D1196C6A-ACB3-4588-BFCB-07BF1F706008}">
      <dgm:prSet/>
      <dgm:spPr/>
      <dgm:t>
        <a:bodyPr/>
        <a:lstStyle/>
        <a:p>
          <a:endParaRPr lang="en-US"/>
        </a:p>
      </dgm:t>
    </dgm:pt>
    <dgm:pt modelId="{7445250E-40B9-427C-9664-AA62F7641302}" type="sibTrans" cxnId="{D1196C6A-ACB3-4588-BFCB-07BF1F706008}">
      <dgm:prSet/>
      <dgm:spPr/>
      <dgm:t>
        <a:bodyPr/>
        <a:lstStyle/>
        <a:p>
          <a:endParaRPr lang="en-US"/>
        </a:p>
      </dgm:t>
    </dgm:pt>
    <dgm:pt modelId="{562DA4EA-B4B0-4FDB-9336-0F86441A1322}">
      <dgm:prSet custT="1"/>
      <dgm:spPr/>
      <dgm:t>
        <a:bodyPr/>
        <a:lstStyle/>
        <a:p>
          <a:pPr rtl="0"/>
          <a:r>
            <a:rPr lang="en-US" sz="2400" dirty="0" smtClean="0"/>
            <a:t>Growth of use of “application as a service”</a:t>
          </a:r>
          <a:endParaRPr lang="en-US" sz="2400" dirty="0"/>
        </a:p>
      </dgm:t>
    </dgm:pt>
    <dgm:pt modelId="{D6530C8C-7006-4DB7-A052-DA7C91473667}" type="parTrans" cxnId="{80508D75-686C-4AB7-A67A-F1F3C0F764CB}">
      <dgm:prSet/>
      <dgm:spPr/>
      <dgm:t>
        <a:bodyPr/>
        <a:lstStyle/>
        <a:p>
          <a:endParaRPr lang="en-US"/>
        </a:p>
      </dgm:t>
    </dgm:pt>
    <dgm:pt modelId="{9FD68313-FB91-4ECB-BD4B-11613E764600}" type="sibTrans" cxnId="{80508D75-686C-4AB7-A67A-F1F3C0F764CB}">
      <dgm:prSet/>
      <dgm:spPr/>
      <dgm:t>
        <a:bodyPr/>
        <a:lstStyle/>
        <a:p>
          <a:endParaRPr lang="en-US"/>
        </a:p>
      </dgm:t>
    </dgm:pt>
    <dgm:pt modelId="{89FD065C-C515-4ADC-BA41-E08FC9A22448}">
      <dgm:prSet custT="1"/>
      <dgm:spPr/>
      <dgm:t>
        <a:bodyPr/>
        <a:lstStyle/>
        <a:p>
          <a:pPr rtl="0"/>
          <a:r>
            <a:rPr lang="en-US" sz="2400" dirty="0" smtClean="0"/>
            <a:t>Focus on mobile business intelligence</a:t>
          </a:r>
          <a:endParaRPr lang="en-US" sz="2400" dirty="0"/>
        </a:p>
      </dgm:t>
    </dgm:pt>
    <dgm:pt modelId="{131AEC00-909E-45CA-B45F-984A2EFBF6ED}" type="parTrans" cxnId="{C7C7B7EF-C87E-471A-B07F-B8163AE7FA6A}">
      <dgm:prSet/>
      <dgm:spPr/>
      <dgm:t>
        <a:bodyPr/>
        <a:lstStyle/>
        <a:p>
          <a:endParaRPr lang="en-US"/>
        </a:p>
      </dgm:t>
    </dgm:pt>
    <dgm:pt modelId="{E38F8E4D-6D5E-496B-A75F-8CDB9D122970}" type="sibTrans" cxnId="{C7C7B7EF-C87E-471A-B07F-B8163AE7FA6A}">
      <dgm:prSet/>
      <dgm:spPr/>
      <dgm:t>
        <a:bodyPr/>
        <a:lstStyle/>
        <a:p>
          <a:endParaRPr lang="en-US"/>
        </a:p>
      </dgm:t>
    </dgm:pt>
    <dgm:pt modelId="{B90F00CB-F3E2-4A72-AA9E-53AC617C0A77}">
      <dgm:prSet custT="1"/>
      <dgm:spPr/>
      <dgm:t>
        <a:bodyPr/>
        <a:lstStyle/>
        <a:p>
          <a:pPr rtl="0"/>
          <a:r>
            <a:rPr lang="en-US" sz="2400" dirty="0" smtClean="0"/>
            <a:t>Emphasis on Big Data analytics</a:t>
          </a:r>
          <a:endParaRPr lang="en-US" sz="2400" dirty="0"/>
        </a:p>
      </dgm:t>
    </dgm:pt>
    <dgm:pt modelId="{BF988B41-72E7-41A8-A42A-5C4EA2A2526A}" type="parTrans" cxnId="{85EE6341-97CF-4EC0-B357-2ADE0A184483}">
      <dgm:prSet/>
      <dgm:spPr/>
      <dgm:t>
        <a:bodyPr/>
        <a:lstStyle/>
        <a:p>
          <a:endParaRPr lang="en-US"/>
        </a:p>
      </dgm:t>
    </dgm:pt>
    <dgm:pt modelId="{12D1F5EF-88AB-4730-9679-CEDEE7598B5B}" type="sibTrans" cxnId="{85EE6341-97CF-4EC0-B357-2ADE0A184483}">
      <dgm:prSet/>
      <dgm:spPr/>
      <dgm:t>
        <a:bodyPr/>
        <a:lstStyle/>
        <a:p>
          <a:endParaRPr lang="en-US"/>
        </a:p>
      </dgm:t>
    </dgm:pt>
    <dgm:pt modelId="{1E3C9FD3-E28C-422E-B776-6CC57E260778}" type="pres">
      <dgm:prSet presAssocID="{7D0F967C-DAFE-4B3E-BDD2-6F1986D53C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31CADE-70D2-4B7D-89C9-C9AC934C9488}" type="pres">
      <dgm:prSet presAssocID="{496CC7E7-3282-41C2-B2A5-217D74039AAF}" presName="parentLin" presStyleCnt="0"/>
      <dgm:spPr/>
      <dgm:t>
        <a:bodyPr/>
        <a:lstStyle/>
        <a:p>
          <a:endParaRPr lang="en-US"/>
        </a:p>
      </dgm:t>
    </dgm:pt>
    <dgm:pt modelId="{0403CCD5-5EE3-4753-8B38-3E9D1DD84E43}" type="pres">
      <dgm:prSet presAssocID="{496CC7E7-3282-41C2-B2A5-217D74039AA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889629-5D3F-4B89-8B92-B40D5F25CEB3}" type="pres">
      <dgm:prSet presAssocID="{496CC7E7-3282-41C2-B2A5-217D74039AAF}" presName="parentText" presStyleLbl="node1" presStyleIdx="0" presStyleCnt="5" custScaleX="107111" custScaleY="1208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F767E-DE99-4EA9-8415-81452D0BD8B1}" type="pres">
      <dgm:prSet presAssocID="{496CC7E7-3282-41C2-B2A5-217D74039AAF}" presName="negativeSpace" presStyleCnt="0"/>
      <dgm:spPr/>
      <dgm:t>
        <a:bodyPr/>
        <a:lstStyle/>
        <a:p>
          <a:endParaRPr lang="en-US"/>
        </a:p>
      </dgm:t>
    </dgm:pt>
    <dgm:pt modelId="{911D5756-0A3C-4E97-A505-FC36DBCBF4D6}" type="pres">
      <dgm:prSet presAssocID="{496CC7E7-3282-41C2-B2A5-217D74039AAF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1ACE6-2D3A-47E8-95B4-7B862A984DD0}" type="pres">
      <dgm:prSet presAssocID="{90E23DB3-7D6E-43F6-A717-4EBE193F2AE3}" presName="spaceBetweenRectangles" presStyleCnt="0"/>
      <dgm:spPr/>
      <dgm:t>
        <a:bodyPr/>
        <a:lstStyle/>
        <a:p>
          <a:endParaRPr lang="en-US"/>
        </a:p>
      </dgm:t>
    </dgm:pt>
    <dgm:pt modelId="{CF40B7A6-843B-4FE3-B5AA-CFDFFB3A8A0C}" type="pres">
      <dgm:prSet presAssocID="{33F34F92-CFCE-4FB1-A24F-C6C8617C0973}" presName="parentLin" presStyleCnt="0"/>
      <dgm:spPr/>
      <dgm:t>
        <a:bodyPr/>
        <a:lstStyle/>
        <a:p>
          <a:endParaRPr lang="en-US"/>
        </a:p>
      </dgm:t>
    </dgm:pt>
    <dgm:pt modelId="{AECF90CC-2AF7-4AE7-ADAA-A6998A670BD6}" type="pres">
      <dgm:prSet presAssocID="{33F34F92-CFCE-4FB1-A24F-C6C8617C09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E626037-C2E3-425C-8C21-B0F3D5487ED3}" type="pres">
      <dgm:prSet presAssocID="{33F34F92-CFCE-4FB1-A24F-C6C8617C0973}" presName="parentText" presStyleLbl="node1" presStyleIdx="1" presStyleCnt="5" custScaleX="107111" custScaleY="1208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67510-288A-4B5D-A5A8-1B33BC181E2C}" type="pres">
      <dgm:prSet presAssocID="{33F34F92-CFCE-4FB1-A24F-C6C8617C0973}" presName="negativeSpace" presStyleCnt="0"/>
      <dgm:spPr/>
      <dgm:t>
        <a:bodyPr/>
        <a:lstStyle/>
        <a:p>
          <a:endParaRPr lang="en-US"/>
        </a:p>
      </dgm:t>
    </dgm:pt>
    <dgm:pt modelId="{8833E8A8-FEF5-4253-B4BA-D3325DF062DD}" type="pres">
      <dgm:prSet presAssocID="{33F34F92-CFCE-4FB1-A24F-C6C8617C0973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AF9AC-095F-44A6-9216-81A593FDBD35}" type="pres">
      <dgm:prSet presAssocID="{7445250E-40B9-427C-9664-AA62F7641302}" presName="spaceBetweenRectangles" presStyleCnt="0"/>
      <dgm:spPr/>
      <dgm:t>
        <a:bodyPr/>
        <a:lstStyle/>
        <a:p>
          <a:endParaRPr lang="en-US"/>
        </a:p>
      </dgm:t>
    </dgm:pt>
    <dgm:pt modelId="{FF50715C-51E8-4468-A5C4-7C1C8B358891}" type="pres">
      <dgm:prSet presAssocID="{562DA4EA-B4B0-4FDB-9336-0F86441A1322}" presName="parentLin" presStyleCnt="0"/>
      <dgm:spPr/>
      <dgm:t>
        <a:bodyPr/>
        <a:lstStyle/>
        <a:p>
          <a:endParaRPr lang="en-US"/>
        </a:p>
      </dgm:t>
    </dgm:pt>
    <dgm:pt modelId="{17DC66E8-DB8D-4D59-9FBC-4FE2DB20DBB1}" type="pres">
      <dgm:prSet presAssocID="{562DA4EA-B4B0-4FDB-9336-0F86441A1322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3EB4F9D6-E35B-4212-99EE-B47B5337764A}" type="pres">
      <dgm:prSet presAssocID="{562DA4EA-B4B0-4FDB-9336-0F86441A1322}" presName="parentText" presStyleLbl="node1" presStyleIdx="2" presStyleCnt="5" custScaleX="107111" custScaleY="1208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D5A97-EDA9-4FB3-980C-F3E468868110}" type="pres">
      <dgm:prSet presAssocID="{562DA4EA-B4B0-4FDB-9336-0F86441A1322}" presName="negativeSpace" presStyleCnt="0"/>
      <dgm:spPr/>
      <dgm:t>
        <a:bodyPr/>
        <a:lstStyle/>
        <a:p>
          <a:endParaRPr lang="en-US"/>
        </a:p>
      </dgm:t>
    </dgm:pt>
    <dgm:pt modelId="{18D4C43A-16DC-4704-8F1D-30A16CD80446}" type="pres">
      <dgm:prSet presAssocID="{562DA4EA-B4B0-4FDB-9336-0F86441A1322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D3CBF-86B8-4EDA-A86A-B3FF721094BE}" type="pres">
      <dgm:prSet presAssocID="{9FD68313-FB91-4ECB-BD4B-11613E764600}" presName="spaceBetweenRectangles" presStyleCnt="0"/>
      <dgm:spPr/>
      <dgm:t>
        <a:bodyPr/>
        <a:lstStyle/>
        <a:p>
          <a:endParaRPr lang="en-US"/>
        </a:p>
      </dgm:t>
    </dgm:pt>
    <dgm:pt modelId="{D061A138-BDA2-4975-9133-005D95E334A6}" type="pres">
      <dgm:prSet presAssocID="{89FD065C-C515-4ADC-BA41-E08FC9A22448}" presName="parentLin" presStyleCnt="0"/>
      <dgm:spPr/>
      <dgm:t>
        <a:bodyPr/>
        <a:lstStyle/>
        <a:p>
          <a:endParaRPr lang="en-US"/>
        </a:p>
      </dgm:t>
    </dgm:pt>
    <dgm:pt modelId="{793FC247-078E-4B3D-A17D-4B6ADECEE089}" type="pres">
      <dgm:prSet presAssocID="{89FD065C-C515-4ADC-BA41-E08FC9A2244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9F6CB256-DC2B-4669-B783-B6C31C293964}" type="pres">
      <dgm:prSet presAssocID="{89FD065C-C515-4ADC-BA41-E08FC9A22448}" presName="parentText" presStyleLbl="node1" presStyleIdx="3" presStyleCnt="5" custScaleX="107111" custScaleY="1208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80556-7DB8-4002-9C49-D1CDB4F40605}" type="pres">
      <dgm:prSet presAssocID="{89FD065C-C515-4ADC-BA41-E08FC9A22448}" presName="negativeSpace" presStyleCnt="0"/>
      <dgm:spPr/>
      <dgm:t>
        <a:bodyPr/>
        <a:lstStyle/>
        <a:p>
          <a:endParaRPr lang="en-US"/>
        </a:p>
      </dgm:t>
    </dgm:pt>
    <dgm:pt modelId="{0160D96F-0603-4DFD-8AC9-F64E0231EBB4}" type="pres">
      <dgm:prSet presAssocID="{89FD065C-C515-4ADC-BA41-E08FC9A2244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20CB1-7170-4E50-9542-DE471A866DD5}" type="pres">
      <dgm:prSet presAssocID="{E38F8E4D-6D5E-496B-A75F-8CDB9D122970}" presName="spaceBetweenRectangles" presStyleCnt="0"/>
      <dgm:spPr/>
      <dgm:t>
        <a:bodyPr/>
        <a:lstStyle/>
        <a:p>
          <a:endParaRPr lang="en-US"/>
        </a:p>
      </dgm:t>
    </dgm:pt>
    <dgm:pt modelId="{D8F514E6-1F45-4ABF-9913-A2361510997E}" type="pres">
      <dgm:prSet presAssocID="{B90F00CB-F3E2-4A72-AA9E-53AC617C0A77}" presName="parentLin" presStyleCnt="0"/>
      <dgm:spPr/>
      <dgm:t>
        <a:bodyPr/>
        <a:lstStyle/>
        <a:p>
          <a:endParaRPr lang="en-US"/>
        </a:p>
      </dgm:t>
    </dgm:pt>
    <dgm:pt modelId="{873EADD4-AE6A-44DF-B8B4-27E71C98375B}" type="pres">
      <dgm:prSet presAssocID="{B90F00CB-F3E2-4A72-AA9E-53AC617C0A77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9AA4254E-A1F3-4B1B-A511-E52CFACDD1F0}" type="pres">
      <dgm:prSet presAssocID="{B90F00CB-F3E2-4A72-AA9E-53AC617C0A77}" presName="parentText" presStyleLbl="node1" presStyleIdx="4" presStyleCnt="5" custScaleX="107111" custScaleY="1208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52E4E-B79D-4F24-9061-35A60BE89A29}" type="pres">
      <dgm:prSet presAssocID="{B90F00CB-F3E2-4A72-AA9E-53AC617C0A77}" presName="negativeSpace" presStyleCnt="0"/>
      <dgm:spPr/>
      <dgm:t>
        <a:bodyPr/>
        <a:lstStyle/>
        <a:p>
          <a:endParaRPr lang="en-US"/>
        </a:p>
      </dgm:t>
    </dgm:pt>
    <dgm:pt modelId="{D555C510-C1A6-4C42-A6EF-4BF762A6FC16}" type="pres">
      <dgm:prSet presAssocID="{B90F00CB-F3E2-4A72-AA9E-53AC617C0A77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D8A604-AC1F-4EEE-9405-8ABD6F2C36B1}" type="presOf" srcId="{7D0F967C-DAFE-4B3E-BDD2-6F1986D53C36}" destId="{1E3C9FD3-E28C-422E-B776-6CC57E260778}" srcOrd="0" destOrd="0" presId="urn:microsoft.com/office/officeart/2005/8/layout/list1"/>
    <dgm:cxn modelId="{9D265697-CCA6-4D98-8C83-90F87A0AD9B8}" type="presOf" srcId="{89FD065C-C515-4ADC-BA41-E08FC9A22448}" destId="{793FC247-078E-4B3D-A17D-4B6ADECEE089}" srcOrd="0" destOrd="0" presId="urn:microsoft.com/office/officeart/2005/8/layout/list1"/>
    <dgm:cxn modelId="{C7C7B7EF-C87E-471A-B07F-B8163AE7FA6A}" srcId="{7D0F967C-DAFE-4B3E-BDD2-6F1986D53C36}" destId="{89FD065C-C515-4ADC-BA41-E08FC9A22448}" srcOrd="3" destOrd="0" parTransId="{131AEC00-909E-45CA-B45F-984A2EFBF6ED}" sibTransId="{E38F8E4D-6D5E-496B-A75F-8CDB9D122970}"/>
    <dgm:cxn modelId="{DCE223C4-155A-4872-83EF-E682AEE0169F}" type="presOf" srcId="{562DA4EA-B4B0-4FDB-9336-0F86441A1322}" destId="{3EB4F9D6-E35B-4212-99EE-B47B5337764A}" srcOrd="1" destOrd="0" presId="urn:microsoft.com/office/officeart/2005/8/layout/list1"/>
    <dgm:cxn modelId="{0E7E9705-55C1-4FD6-BC39-AEFB0CC46F07}" srcId="{7D0F967C-DAFE-4B3E-BDD2-6F1986D53C36}" destId="{496CC7E7-3282-41C2-B2A5-217D74039AAF}" srcOrd="0" destOrd="0" parTransId="{E952211F-44FC-4BC7-B4BE-D1B690D397B3}" sibTransId="{90E23DB3-7D6E-43F6-A717-4EBE193F2AE3}"/>
    <dgm:cxn modelId="{6EFAB5A1-3EC7-4384-B179-99BD131A259F}" type="presOf" srcId="{89FD065C-C515-4ADC-BA41-E08FC9A22448}" destId="{9F6CB256-DC2B-4669-B783-B6C31C293964}" srcOrd="1" destOrd="0" presId="urn:microsoft.com/office/officeart/2005/8/layout/list1"/>
    <dgm:cxn modelId="{F322AA1F-BCA7-46EB-B70A-533D9E3F7FE5}" type="presOf" srcId="{496CC7E7-3282-41C2-B2A5-217D74039AAF}" destId="{0403CCD5-5EE3-4753-8B38-3E9D1DD84E43}" srcOrd="0" destOrd="0" presId="urn:microsoft.com/office/officeart/2005/8/layout/list1"/>
    <dgm:cxn modelId="{A07C7FFB-DB96-4E2C-BEE0-1415DE967510}" type="presOf" srcId="{B90F00CB-F3E2-4A72-AA9E-53AC617C0A77}" destId="{873EADD4-AE6A-44DF-B8B4-27E71C98375B}" srcOrd="0" destOrd="0" presId="urn:microsoft.com/office/officeart/2005/8/layout/list1"/>
    <dgm:cxn modelId="{1552A662-06B3-4DE0-938C-05AD48ADD6CA}" type="presOf" srcId="{496CC7E7-3282-41C2-B2A5-217D74039AAF}" destId="{CC889629-5D3F-4B89-8B92-B40D5F25CEB3}" srcOrd="1" destOrd="0" presId="urn:microsoft.com/office/officeart/2005/8/layout/list1"/>
    <dgm:cxn modelId="{85EE6341-97CF-4EC0-B357-2ADE0A184483}" srcId="{7D0F967C-DAFE-4B3E-BDD2-6F1986D53C36}" destId="{B90F00CB-F3E2-4A72-AA9E-53AC617C0A77}" srcOrd="4" destOrd="0" parTransId="{BF988B41-72E7-41A8-A42A-5C4EA2A2526A}" sibTransId="{12D1F5EF-88AB-4730-9679-CEDEE7598B5B}"/>
    <dgm:cxn modelId="{B84EF26C-18B0-471E-8029-4A9A7A3898EE}" type="presOf" srcId="{B90F00CB-F3E2-4A72-AA9E-53AC617C0A77}" destId="{9AA4254E-A1F3-4B1B-A511-E52CFACDD1F0}" srcOrd="1" destOrd="0" presId="urn:microsoft.com/office/officeart/2005/8/layout/list1"/>
    <dgm:cxn modelId="{D1196C6A-ACB3-4588-BFCB-07BF1F706008}" srcId="{7D0F967C-DAFE-4B3E-BDD2-6F1986D53C36}" destId="{33F34F92-CFCE-4FB1-A24F-C6C8617C0973}" srcOrd="1" destOrd="0" parTransId="{1BB7A01F-7733-4BC6-BFCF-C928D4F946A8}" sibTransId="{7445250E-40B9-427C-9664-AA62F7641302}"/>
    <dgm:cxn modelId="{9CA4F243-6F82-483B-AAE8-B05C1FA571F8}" type="presOf" srcId="{33F34F92-CFCE-4FB1-A24F-C6C8617C0973}" destId="{DE626037-C2E3-425C-8C21-B0F3D5487ED3}" srcOrd="1" destOrd="0" presId="urn:microsoft.com/office/officeart/2005/8/layout/list1"/>
    <dgm:cxn modelId="{C1ED70F3-EC8E-4D78-866D-D0081F4357A2}" type="presOf" srcId="{562DA4EA-B4B0-4FDB-9336-0F86441A1322}" destId="{17DC66E8-DB8D-4D59-9FBC-4FE2DB20DBB1}" srcOrd="0" destOrd="0" presId="urn:microsoft.com/office/officeart/2005/8/layout/list1"/>
    <dgm:cxn modelId="{55BD573E-D0E5-422C-8DDE-ACD6396C9C45}" type="presOf" srcId="{33F34F92-CFCE-4FB1-A24F-C6C8617C0973}" destId="{AECF90CC-2AF7-4AE7-ADAA-A6998A670BD6}" srcOrd="0" destOrd="0" presId="urn:microsoft.com/office/officeart/2005/8/layout/list1"/>
    <dgm:cxn modelId="{80508D75-686C-4AB7-A67A-F1F3C0F764CB}" srcId="{7D0F967C-DAFE-4B3E-BDD2-6F1986D53C36}" destId="{562DA4EA-B4B0-4FDB-9336-0F86441A1322}" srcOrd="2" destOrd="0" parTransId="{D6530C8C-7006-4DB7-A052-DA7C91473667}" sibTransId="{9FD68313-FB91-4ECB-BD4B-11613E764600}"/>
    <dgm:cxn modelId="{AA78C091-1FB2-46DA-AE0D-D34773FB2112}" type="presParOf" srcId="{1E3C9FD3-E28C-422E-B776-6CC57E260778}" destId="{0331CADE-70D2-4B7D-89C9-C9AC934C9488}" srcOrd="0" destOrd="0" presId="urn:microsoft.com/office/officeart/2005/8/layout/list1"/>
    <dgm:cxn modelId="{A76E9157-FE05-4788-994F-CB8C7F849582}" type="presParOf" srcId="{0331CADE-70D2-4B7D-89C9-C9AC934C9488}" destId="{0403CCD5-5EE3-4753-8B38-3E9D1DD84E43}" srcOrd="0" destOrd="0" presId="urn:microsoft.com/office/officeart/2005/8/layout/list1"/>
    <dgm:cxn modelId="{23E215F9-363F-4B55-AE29-C642648A2E0F}" type="presParOf" srcId="{0331CADE-70D2-4B7D-89C9-C9AC934C9488}" destId="{CC889629-5D3F-4B89-8B92-B40D5F25CEB3}" srcOrd="1" destOrd="0" presId="urn:microsoft.com/office/officeart/2005/8/layout/list1"/>
    <dgm:cxn modelId="{96308516-A547-477E-BAC7-A9ECC42EE9C8}" type="presParOf" srcId="{1E3C9FD3-E28C-422E-B776-6CC57E260778}" destId="{B73F767E-DE99-4EA9-8415-81452D0BD8B1}" srcOrd="1" destOrd="0" presId="urn:microsoft.com/office/officeart/2005/8/layout/list1"/>
    <dgm:cxn modelId="{2E5686BC-CCC0-46B8-B986-4CFC1FFDD69C}" type="presParOf" srcId="{1E3C9FD3-E28C-422E-B776-6CC57E260778}" destId="{911D5756-0A3C-4E97-A505-FC36DBCBF4D6}" srcOrd="2" destOrd="0" presId="urn:microsoft.com/office/officeart/2005/8/layout/list1"/>
    <dgm:cxn modelId="{DE5CE721-78A9-4750-A2E2-5DFDD9FF1B4C}" type="presParOf" srcId="{1E3C9FD3-E28C-422E-B776-6CC57E260778}" destId="{2F11ACE6-2D3A-47E8-95B4-7B862A984DD0}" srcOrd="3" destOrd="0" presId="urn:microsoft.com/office/officeart/2005/8/layout/list1"/>
    <dgm:cxn modelId="{2F74DC1B-E70B-491A-A78C-1F3FFEFB02CA}" type="presParOf" srcId="{1E3C9FD3-E28C-422E-B776-6CC57E260778}" destId="{CF40B7A6-843B-4FE3-B5AA-CFDFFB3A8A0C}" srcOrd="4" destOrd="0" presId="urn:microsoft.com/office/officeart/2005/8/layout/list1"/>
    <dgm:cxn modelId="{EDBB0E80-95AE-4674-8CAB-82DED42E0A23}" type="presParOf" srcId="{CF40B7A6-843B-4FE3-B5AA-CFDFFB3A8A0C}" destId="{AECF90CC-2AF7-4AE7-ADAA-A6998A670BD6}" srcOrd="0" destOrd="0" presId="urn:microsoft.com/office/officeart/2005/8/layout/list1"/>
    <dgm:cxn modelId="{F40C21F6-D7D5-46A4-86C7-A0280BE5DB58}" type="presParOf" srcId="{CF40B7A6-843B-4FE3-B5AA-CFDFFB3A8A0C}" destId="{DE626037-C2E3-425C-8C21-B0F3D5487ED3}" srcOrd="1" destOrd="0" presId="urn:microsoft.com/office/officeart/2005/8/layout/list1"/>
    <dgm:cxn modelId="{55200DAC-BABB-4CFE-A059-7506CEB52FE2}" type="presParOf" srcId="{1E3C9FD3-E28C-422E-B776-6CC57E260778}" destId="{3F367510-288A-4B5D-A5A8-1B33BC181E2C}" srcOrd="5" destOrd="0" presId="urn:microsoft.com/office/officeart/2005/8/layout/list1"/>
    <dgm:cxn modelId="{F1B3A774-8BD1-4415-9272-2543058A08C6}" type="presParOf" srcId="{1E3C9FD3-E28C-422E-B776-6CC57E260778}" destId="{8833E8A8-FEF5-4253-B4BA-D3325DF062DD}" srcOrd="6" destOrd="0" presId="urn:microsoft.com/office/officeart/2005/8/layout/list1"/>
    <dgm:cxn modelId="{5A231B93-4C11-42B5-814B-3C6FBE5C73AB}" type="presParOf" srcId="{1E3C9FD3-E28C-422E-B776-6CC57E260778}" destId="{CFDAF9AC-095F-44A6-9216-81A593FDBD35}" srcOrd="7" destOrd="0" presId="urn:microsoft.com/office/officeart/2005/8/layout/list1"/>
    <dgm:cxn modelId="{E41343E3-F505-44E2-B5BD-FD3BB80A3E82}" type="presParOf" srcId="{1E3C9FD3-E28C-422E-B776-6CC57E260778}" destId="{FF50715C-51E8-4468-A5C4-7C1C8B358891}" srcOrd="8" destOrd="0" presId="urn:microsoft.com/office/officeart/2005/8/layout/list1"/>
    <dgm:cxn modelId="{E1615CDA-8654-4654-A817-99A8C950984B}" type="presParOf" srcId="{FF50715C-51E8-4468-A5C4-7C1C8B358891}" destId="{17DC66E8-DB8D-4D59-9FBC-4FE2DB20DBB1}" srcOrd="0" destOrd="0" presId="urn:microsoft.com/office/officeart/2005/8/layout/list1"/>
    <dgm:cxn modelId="{B910EF44-1D16-45D4-8964-C59F00AD3469}" type="presParOf" srcId="{FF50715C-51E8-4468-A5C4-7C1C8B358891}" destId="{3EB4F9D6-E35B-4212-99EE-B47B5337764A}" srcOrd="1" destOrd="0" presId="urn:microsoft.com/office/officeart/2005/8/layout/list1"/>
    <dgm:cxn modelId="{114ED700-AF31-48CC-A4AB-7CC29B583240}" type="presParOf" srcId="{1E3C9FD3-E28C-422E-B776-6CC57E260778}" destId="{E7BD5A97-EDA9-4FB3-980C-F3E468868110}" srcOrd="9" destOrd="0" presId="urn:microsoft.com/office/officeart/2005/8/layout/list1"/>
    <dgm:cxn modelId="{F499869F-C85C-467C-9357-4D3DE7FDB7AE}" type="presParOf" srcId="{1E3C9FD3-E28C-422E-B776-6CC57E260778}" destId="{18D4C43A-16DC-4704-8F1D-30A16CD80446}" srcOrd="10" destOrd="0" presId="urn:microsoft.com/office/officeart/2005/8/layout/list1"/>
    <dgm:cxn modelId="{20CA5F65-2BBF-4DC5-9E37-E0BFD83E0A7F}" type="presParOf" srcId="{1E3C9FD3-E28C-422E-B776-6CC57E260778}" destId="{F12D3CBF-86B8-4EDA-A86A-B3FF721094BE}" srcOrd="11" destOrd="0" presId="urn:microsoft.com/office/officeart/2005/8/layout/list1"/>
    <dgm:cxn modelId="{D28E9C1C-0BBA-4143-9A9C-D87A21D352C1}" type="presParOf" srcId="{1E3C9FD3-E28C-422E-B776-6CC57E260778}" destId="{D061A138-BDA2-4975-9133-005D95E334A6}" srcOrd="12" destOrd="0" presId="urn:microsoft.com/office/officeart/2005/8/layout/list1"/>
    <dgm:cxn modelId="{64BAD4F0-BEC0-45F8-BE82-895D4F10F32E}" type="presParOf" srcId="{D061A138-BDA2-4975-9133-005D95E334A6}" destId="{793FC247-078E-4B3D-A17D-4B6ADECEE089}" srcOrd="0" destOrd="0" presId="urn:microsoft.com/office/officeart/2005/8/layout/list1"/>
    <dgm:cxn modelId="{AE1A6E89-C8F3-43CB-9574-168957938709}" type="presParOf" srcId="{D061A138-BDA2-4975-9133-005D95E334A6}" destId="{9F6CB256-DC2B-4669-B783-B6C31C293964}" srcOrd="1" destOrd="0" presId="urn:microsoft.com/office/officeart/2005/8/layout/list1"/>
    <dgm:cxn modelId="{6061C187-E024-4C77-96BA-480400A06C5E}" type="presParOf" srcId="{1E3C9FD3-E28C-422E-B776-6CC57E260778}" destId="{AF080556-7DB8-4002-9C49-D1CDB4F40605}" srcOrd="13" destOrd="0" presId="urn:microsoft.com/office/officeart/2005/8/layout/list1"/>
    <dgm:cxn modelId="{BADC35DD-E093-4F39-92D0-F7A75172B931}" type="presParOf" srcId="{1E3C9FD3-E28C-422E-B776-6CC57E260778}" destId="{0160D96F-0603-4DFD-8AC9-F64E0231EBB4}" srcOrd="14" destOrd="0" presId="urn:microsoft.com/office/officeart/2005/8/layout/list1"/>
    <dgm:cxn modelId="{0395F961-D16C-4635-9871-395D1941CBC9}" type="presParOf" srcId="{1E3C9FD3-E28C-422E-B776-6CC57E260778}" destId="{05020CB1-7170-4E50-9542-DE471A866DD5}" srcOrd="15" destOrd="0" presId="urn:microsoft.com/office/officeart/2005/8/layout/list1"/>
    <dgm:cxn modelId="{F3A9B8EB-E5B2-4A8E-B489-EE06BE3AE6A0}" type="presParOf" srcId="{1E3C9FD3-E28C-422E-B776-6CC57E260778}" destId="{D8F514E6-1F45-4ABF-9913-A2361510997E}" srcOrd="16" destOrd="0" presId="urn:microsoft.com/office/officeart/2005/8/layout/list1"/>
    <dgm:cxn modelId="{F0508BC1-0F2B-40E3-B32C-FC894B0F4EDD}" type="presParOf" srcId="{D8F514E6-1F45-4ABF-9913-A2361510997E}" destId="{873EADD4-AE6A-44DF-B8B4-27E71C98375B}" srcOrd="0" destOrd="0" presId="urn:microsoft.com/office/officeart/2005/8/layout/list1"/>
    <dgm:cxn modelId="{6BF4D7C9-CF0B-46C9-8D5F-AABB6FAF2F45}" type="presParOf" srcId="{D8F514E6-1F45-4ABF-9913-A2361510997E}" destId="{9AA4254E-A1F3-4B1B-A511-E52CFACDD1F0}" srcOrd="1" destOrd="0" presId="urn:microsoft.com/office/officeart/2005/8/layout/list1"/>
    <dgm:cxn modelId="{97704825-2905-418D-BCAB-03A76843D9BC}" type="presParOf" srcId="{1E3C9FD3-E28C-422E-B776-6CC57E260778}" destId="{60C52E4E-B79D-4F24-9061-35A60BE89A29}" srcOrd="17" destOrd="0" presId="urn:microsoft.com/office/officeart/2005/8/layout/list1"/>
    <dgm:cxn modelId="{BD5ED816-115D-494A-9060-6516E03DCA96}" type="presParOf" srcId="{1E3C9FD3-E28C-422E-B776-6CC57E260778}" destId="{D555C510-C1A6-4C42-A6EF-4BF762A6FC1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1F6BB-5590-4A25-A245-0C17442E268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AC0777-B209-4A1C-AB43-D1E236C55248}">
      <dgm:prSet/>
      <dgm:spPr/>
      <dgm:t>
        <a:bodyPr/>
        <a:lstStyle/>
        <a:p>
          <a:pPr rtl="0"/>
          <a:r>
            <a:rPr lang="en-US" dirty="0" smtClean="0"/>
            <a:t>Performance degradation</a:t>
          </a:r>
          <a:endParaRPr lang="en-US" dirty="0"/>
        </a:p>
      </dgm:t>
    </dgm:pt>
    <dgm:pt modelId="{BDA35FA8-02A9-4508-962F-6EBC18830C29}" type="parTrans" cxnId="{66E35858-1596-4B74-8536-8A40430186A5}">
      <dgm:prSet/>
      <dgm:spPr/>
      <dgm:t>
        <a:bodyPr/>
        <a:lstStyle/>
        <a:p>
          <a:endParaRPr lang="en-US"/>
        </a:p>
      </dgm:t>
    </dgm:pt>
    <dgm:pt modelId="{39955290-ECFC-479A-8289-F3E2C85E57E8}" type="sibTrans" cxnId="{66E35858-1596-4B74-8536-8A40430186A5}">
      <dgm:prSet/>
      <dgm:spPr/>
      <dgm:t>
        <a:bodyPr/>
        <a:lstStyle/>
        <a:p>
          <a:endParaRPr lang="en-US"/>
        </a:p>
      </dgm:t>
    </dgm:pt>
    <dgm:pt modelId="{07340E1C-2938-4A26-9784-23A0C35FBEE3}">
      <dgm:prSet/>
      <dgm:spPr/>
      <dgm:t>
        <a:bodyPr/>
        <a:lstStyle/>
        <a:p>
          <a:pPr rtl="0"/>
          <a:r>
            <a:rPr lang="en-US" dirty="0" smtClean="0"/>
            <a:t>High costs</a:t>
          </a:r>
          <a:endParaRPr lang="en-US" dirty="0"/>
        </a:p>
      </dgm:t>
    </dgm:pt>
    <dgm:pt modelId="{9D1772CC-6FEA-45D9-B4C0-A5CDAD5ABA4C}" type="parTrans" cxnId="{5691D404-E1F0-40C5-B00B-36418BA67725}">
      <dgm:prSet/>
      <dgm:spPr/>
      <dgm:t>
        <a:bodyPr/>
        <a:lstStyle/>
        <a:p>
          <a:endParaRPr lang="en-US"/>
        </a:p>
      </dgm:t>
    </dgm:pt>
    <dgm:pt modelId="{FB8296D5-5E46-450E-B471-FFFF63012272}" type="sibTrans" cxnId="{5691D404-E1F0-40C5-B00B-36418BA67725}">
      <dgm:prSet/>
      <dgm:spPr/>
      <dgm:t>
        <a:bodyPr/>
        <a:lstStyle/>
        <a:p>
          <a:endParaRPr lang="en-US"/>
        </a:p>
      </dgm:t>
    </dgm:pt>
    <dgm:pt modelId="{52D7D351-AF11-41AA-A1ED-9DED91FE0C74}">
      <dgm:prSet/>
      <dgm:spPr/>
      <dgm:t>
        <a:bodyPr/>
        <a:lstStyle/>
        <a:p>
          <a:pPr rtl="0"/>
          <a:r>
            <a:rPr lang="en-US" dirty="0" smtClean="0"/>
            <a:t>Reliability problems</a:t>
          </a:r>
          <a:endParaRPr lang="en-US" dirty="0"/>
        </a:p>
      </dgm:t>
    </dgm:pt>
    <dgm:pt modelId="{0B754B64-8D5D-45EA-BB81-3D2B1BC29C9E}" type="parTrans" cxnId="{BFD0E2E8-F074-42B4-9A44-5A64D02FDB44}">
      <dgm:prSet/>
      <dgm:spPr/>
      <dgm:t>
        <a:bodyPr/>
        <a:lstStyle/>
        <a:p>
          <a:endParaRPr lang="en-US"/>
        </a:p>
      </dgm:t>
    </dgm:pt>
    <dgm:pt modelId="{5502E293-2602-4C19-A26C-A92C9CB84239}" type="sibTrans" cxnId="{BFD0E2E8-F074-42B4-9A44-5A64D02FDB44}">
      <dgm:prSet/>
      <dgm:spPr/>
      <dgm:t>
        <a:bodyPr/>
        <a:lstStyle/>
        <a:p>
          <a:endParaRPr lang="en-US"/>
        </a:p>
      </dgm:t>
    </dgm:pt>
    <dgm:pt modelId="{F40E8020-FE97-40D1-BB87-16D81B5A86CD}">
      <dgm:prSet/>
      <dgm:spPr/>
      <dgm:t>
        <a:bodyPr/>
        <a:lstStyle/>
        <a:p>
          <a:pPr rtl="0"/>
          <a:r>
            <a:rPr lang="en-US" dirty="0" smtClean="0"/>
            <a:t>Scalability problems</a:t>
          </a:r>
          <a:endParaRPr lang="en-US" dirty="0"/>
        </a:p>
      </dgm:t>
    </dgm:pt>
    <dgm:pt modelId="{90DA02C0-3890-4636-9ECB-245F124AC9EA}" type="parTrans" cxnId="{EF444407-B151-4AD9-B4C9-858479EEEF3A}">
      <dgm:prSet/>
      <dgm:spPr/>
      <dgm:t>
        <a:bodyPr/>
        <a:lstStyle/>
        <a:p>
          <a:endParaRPr lang="en-US"/>
        </a:p>
      </dgm:t>
    </dgm:pt>
    <dgm:pt modelId="{A6075FA5-46E5-49EB-A751-A864BB900707}" type="sibTrans" cxnId="{EF444407-B151-4AD9-B4C9-858479EEEF3A}">
      <dgm:prSet/>
      <dgm:spPr/>
      <dgm:t>
        <a:bodyPr/>
        <a:lstStyle/>
        <a:p>
          <a:endParaRPr lang="en-US"/>
        </a:p>
      </dgm:t>
    </dgm:pt>
    <dgm:pt modelId="{6D37964E-249F-4F33-850E-736884C4C22A}">
      <dgm:prSet/>
      <dgm:spPr/>
      <dgm:t>
        <a:bodyPr/>
        <a:lstStyle/>
        <a:p>
          <a:pPr rtl="0"/>
          <a:r>
            <a:rPr lang="en-US" dirty="0" smtClean="0"/>
            <a:t>Organizational rigidity</a:t>
          </a:r>
          <a:endParaRPr lang="en-US" dirty="0"/>
        </a:p>
      </dgm:t>
    </dgm:pt>
    <dgm:pt modelId="{953225D0-E6AD-4BE4-B0AE-A0085EAF0729}" type="parTrans" cxnId="{9EE766FE-4C60-40CB-ADC1-19A867E1DF1D}">
      <dgm:prSet/>
      <dgm:spPr/>
      <dgm:t>
        <a:bodyPr/>
        <a:lstStyle/>
        <a:p>
          <a:endParaRPr lang="en-US"/>
        </a:p>
      </dgm:t>
    </dgm:pt>
    <dgm:pt modelId="{01970E70-9CAD-4CAC-BF45-0143655CD57F}" type="sibTrans" cxnId="{9EE766FE-4C60-40CB-ADC1-19A867E1DF1D}">
      <dgm:prSet/>
      <dgm:spPr/>
      <dgm:t>
        <a:bodyPr/>
        <a:lstStyle/>
        <a:p>
          <a:endParaRPr lang="en-US"/>
        </a:p>
      </dgm:t>
    </dgm:pt>
    <dgm:pt modelId="{56A54755-DF26-4149-9F82-4DA0EF828F39}" type="pres">
      <dgm:prSet presAssocID="{6C71F6BB-5590-4A25-A245-0C17442E26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FBA235-B763-45D0-B975-FDB22E5FC5DA}" type="pres">
      <dgm:prSet presAssocID="{16AC0777-B209-4A1C-AB43-D1E236C5524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AFB44-5A94-423B-9AF1-839391984C1B}" type="pres">
      <dgm:prSet presAssocID="{39955290-ECFC-479A-8289-F3E2C85E57E8}" presName="sibTrans" presStyleCnt="0"/>
      <dgm:spPr/>
      <dgm:t>
        <a:bodyPr/>
        <a:lstStyle/>
        <a:p>
          <a:endParaRPr lang="en-US"/>
        </a:p>
      </dgm:t>
    </dgm:pt>
    <dgm:pt modelId="{437984E2-79F0-475A-9A30-339CF73B122B}" type="pres">
      <dgm:prSet presAssocID="{07340E1C-2938-4A26-9784-23A0C35FBEE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5468C-67E8-4046-8048-F39A55531FFC}" type="pres">
      <dgm:prSet presAssocID="{FB8296D5-5E46-450E-B471-FFFF63012272}" presName="sibTrans" presStyleCnt="0"/>
      <dgm:spPr/>
      <dgm:t>
        <a:bodyPr/>
        <a:lstStyle/>
        <a:p>
          <a:endParaRPr lang="en-US"/>
        </a:p>
      </dgm:t>
    </dgm:pt>
    <dgm:pt modelId="{2BE9BE4C-E369-4A21-8735-12DE6A775AB0}" type="pres">
      <dgm:prSet presAssocID="{52D7D351-AF11-41AA-A1ED-9DED91FE0C7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987CA-D798-426C-A88B-647D7A214841}" type="pres">
      <dgm:prSet presAssocID="{5502E293-2602-4C19-A26C-A92C9CB84239}" presName="sibTrans" presStyleCnt="0"/>
      <dgm:spPr/>
      <dgm:t>
        <a:bodyPr/>
        <a:lstStyle/>
        <a:p>
          <a:endParaRPr lang="en-US"/>
        </a:p>
      </dgm:t>
    </dgm:pt>
    <dgm:pt modelId="{AD2E9FE7-45F6-402D-B993-F52B716F55A9}" type="pres">
      <dgm:prSet presAssocID="{F40E8020-FE97-40D1-BB87-16D81B5A86C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6EC57-3C4E-4E5E-9220-71F83F9218FF}" type="pres">
      <dgm:prSet presAssocID="{A6075FA5-46E5-49EB-A751-A864BB900707}" presName="sibTrans" presStyleCnt="0"/>
      <dgm:spPr/>
      <dgm:t>
        <a:bodyPr/>
        <a:lstStyle/>
        <a:p>
          <a:endParaRPr lang="en-US"/>
        </a:p>
      </dgm:t>
    </dgm:pt>
    <dgm:pt modelId="{B7E384A8-1CE9-4C05-8500-346765582228}" type="pres">
      <dgm:prSet presAssocID="{6D37964E-249F-4F33-850E-736884C4C22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F7F7B-9603-417F-A1D9-BB544EB1DFE7}" type="presOf" srcId="{16AC0777-B209-4A1C-AB43-D1E236C55248}" destId="{53FBA235-B763-45D0-B975-FDB22E5FC5DA}" srcOrd="0" destOrd="0" presId="urn:microsoft.com/office/officeart/2005/8/layout/default"/>
    <dgm:cxn modelId="{BFD0E2E8-F074-42B4-9A44-5A64D02FDB44}" srcId="{6C71F6BB-5590-4A25-A245-0C17442E2682}" destId="{52D7D351-AF11-41AA-A1ED-9DED91FE0C74}" srcOrd="2" destOrd="0" parTransId="{0B754B64-8D5D-45EA-BB81-3D2B1BC29C9E}" sibTransId="{5502E293-2602-4C19-A26C-A92C9CB84239}"/>
    <dgm:cxn modelId="{C7DCBEE8-AC94-400F-9172-38637B45FA05}" type="presOf" srcId="{52D7D351-AF11-41AA-A1ED-9DED91FE0C74}" destId="{2BE9BE4C-E369-4A21-8735-12DE6A775AB0}" srcOrd="0" destOrd="0" presId="urn:microsoft.com/office/officeart/2005/8/layout/default"/>
    <dgm:cxn modelId="{AE793FA5-4304-4128-9861-2915A9775D95}" type="presOf" srcId="{6C71F6BB-5590-4A25-A245-0C17442E2682}" destId="{56A54755-DF26-4149-9F82-4DA0EF828F39}" srcOrd="0" destOrd="0" presId="urn:microsoft.com/office/officeart/2005/8/layout/default"/>
    <dgm:cxn modelId="{9EE766FE-4C60-40CB-ADC1-19A867E1DF1D}" srcId="{6C71F6BB-5590-4A25-A245-0C17442E2682}" destId="{6D37964E-249F-4F33-850E-736884C4C22A}" srcOrd="4" destOrd="0" parTransId="{953225D0-E6AD-4BE4-B0AE-A0085EAF0729}" sibTransId="{01970E70-9CAD-4CAC-BF45-0143655CD57F}"/>
    <dgm:cxn modelId="{011920E8-BB43-4218-8D38-20C19B953F57}" type="presOf" srcId="{07340E1C-2938-4A26-9784-23A0C35FBEE3}" destId="{437984E2-79F0-475A-9A30-339CF73B122B}" srcOrd="0" destOrd="0" presId="urn:microsoft.com/office/officeart/2005/8/layout/default"/>
    <dgm:cxn modelId="{66E35858-1596-4B74-8536-8A40430186A5}" srcId="{6C71F6BB-5590-4A25-A245-0C17442E2682}" destId="{16AC0777-B209-4A1C-AB43-D1E236C55248}" srcOrd="0" destOrd="0" parTransId="{BDA35FA8-02A9-4508-962F-6EBC18830C29}" sibTransId="{39955290-ECFC-479A-8289-F3E2C85E57E8}"/>
    <dgm:cxn modelId="{5691D404-E1F0-40C5-B00B-36418BA67725}" srcId="{6C71F6BB-5590-4A25-A245-0C17442E2682}" destId="{07340E1C-2938-4A26-9784-23A0C35FBEE3}" srcOrd="1" destOrd="0" parTransId="{9D1772CC-6FEA-45D9-B4C0-A5CDAD5ABA4C}" sibTransId="{FB8296D5-5E46-450E-B471-FFFF63012272}"/>
    <dgm:cxn modelId="{DF43C853-B09A-468E-8BAD-73B062D4E333}" type="presOf" srcId="{F40E8020-FE97-40D1-BB87-16D81B5A86CD}" destId="{AD2E9FE7-45F6-402D-B993-F52B716F55A9}" srcOrd="0" destOrd="0" presId="urn:microsoft.com/office/officeart/2005/8/layout/default"/>
    <dgm:cxn modelId="{68AFC479-CDC8-4E09-A069-804E15D492D0}" type="presOf" srcId="{6D37964E-249F-4F33-850E-736884C4C22A}" destId="{B7E384A8-1CE9-4C05-8500-346765582228}" srcOrd="0" destOrd="0" presId="urn:microsoft.com/office/officeart/2005/8/layout/default"/>
    <dgm:cxn modelId="{EF444407-B151-4AD9-B4C9-858479EEEF3A}" srcId="{6C71F6BB-5590-4A25-A245-0C17442E2682}" destId="{F40E8020-FE97-40D1-BB87-16D81B5A86CD}" srcOrd="3" destOrd="0" parTransId="{90DA02C0-3890-4636-9ECB-245F124AC9EA}" sibTransId="{A6075FA5-46E5-49EB-A751-A864BB900707}"/>
    <dgm:cxn modelId="{D2AC68BA-3572-4CEE-978A-81A7A17C4999}" type="presParOf" srcId="{56A54755-DF26-4149-9F82-4DA0EF828F39}" destId="{53FBA235-B763-45D0-B975-FDB22E5FC5DA}" srcOrd="0" destOrd="0" presId="urn:microsoft.com/office/officeart/2005/8/layout/default"/>
    <dgm:cxn modelId="{83704249-F59C-4D98-8235-7A0DBF076A1C}" type="presParOf" srcId="{56A54755-DF26-4149-9F82-4DA0EF828F39}" destId="{890AFB44-5A94-423B-9AF1-839391984C1B}" srcOrd="1" destOrd="0" presId="urn:microsoft.com/office/officeart/2005/8/layout/default"/>
    <dgm:cxn modelId="{528831F8-8470-4CC4-A5D7-DF93543FFEBF}" type="presParOf" srcId="{56A54755-DF26-4149-9F82-4DA0EF828F39}" destId="{437984E2-79F0-475A-9A30-339CF73B122B}" srcOrd="2" destOrd="0" presId="urn:microsoft.com/office/officeart/2005/8/layout/default"/>
    <dgm:cxn modelId="{6B85888C-2F56-4B6C-89BA-3F916530A642}" type="presParOf" srcId="{56A54755-DF26-4149-9F82-4DA0EF828F39}" destId="{59D5468C-67E8-4046-8048-F39A55531FFC}" srcOrd="3" destOrd="0" presId="urn:microsoft.com/office/officeart/2005/8/layout/default"/>
    <dgm:cxn modelId="{DE45AC77-93E2-420D-A3AC-588768B7F00B}" type="presParOf" srcId="{56A54755-DF26-4149-9F82-4DA0EF828F39}" destId="{2BE9BE4C-E369-4A21-8735-12DE6A775AB0}" srcOrd="4" destOrd="0" presId="urn:microsoft.com/office/officeart/2005/8/layout/default"/>
    <dgm:cxn modelId="{002D9DE4-AC15-40E9-B3BE-073837339E9E}" type="presParOf" srcId="{56A54755-DF26-4149-9F82-4DA0EF828F39}" destId="{95E987CA-D798-426C-A88B-647D7A214841}" srcOrd="5" destOrd="0" presId="urn:microsoft.com/office/officeart/2005/8/layout/default"/>
    <dgm:cxn modelId="{B96673E2-85C2-448B-9388-25898DB7F5F9}" type="presParOf" srcId="{56A54755-DF26-4149-9F82-4DA0EF828F39}" destId="{AD2E9FE7-45F6-402D-B993-F52B716F55A9}" srcOrd="6" destOrd="0" presId="urn:microsoft.com/office/officeart/2005/8/layout/default"/>
    <dgm:cxn modelId="{08E85324-1ACE-48D9-AED3-00C7E7AD888E}" type="presParOf" srcId="{56A54755-DF26-4149-9F82-4DA0EF828F39}" destId="{0796EC57-3C4E-4E5E-9220-71F83F9218FF}" srcOrd="7" destOrd="0" presId="urn:microsoft.com/office/officeart/2005/8/layout/default"/>
    <dgm:cxn modelId="{945784B9-BAA9-4A01-8B49-A684A2528AAE}" type="presParOf" srcId="{56A54755-DF26-4149-9F82-4DA0EF828F39}" destId="{B7E384A8-1CE9-4C05-8500-34676558222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E55004-0523-46D2-B001-083AD3EAFF7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B684F6-7AD0-4E23-9968-A78960842F54}">
      <dgm:prSet phldrT="[Text]"/>
      <dgm:spPr/>
      <dgm:t>
        <a:bodyPr/>
        <a:lstStyle/>
        <a:p>
          <a:r>
            <a:rPr lang="en-US" altLang="en-US" dirty="0" smtClean="0"/>
            <a:t>Application interface</a:t>
          </a:r>
          <a:endParaRPr lang="en-US" dirty="0"/>
        </a:p>
      </dgm:t>
    </dgm:pt>
    <dgm:pt modelId="{DBBA3C6A-FCAD-4E59-B2C6-B629CF39B0E2}" type="parTrans" cxnId="{D3EAFAE2-CAC5-49E2-B8BD-F9F9106203D0}">
      <dgm:prSet/>
      <dgm:spPr/>
      <dgm:t>
        <a:bodyPr/>
        <a:lstStyle/>
        <a:p>
          <a:endParaRPr lang="en-US"/>
        </a:p>
      </dgm:t>
    </dgm:pt>
    <dgm:pt modelId="{58959425-AFFB-4997-943E-0C14C4F7950B}" type="sibTrans" cxnId="{D3EAFAE2-CAC5-49E2-B8BD-F9F9106203D0}">
      <dgm:prSet/>
      <dgm:spPr/>
      <dgm:t>
        <a:bodyPr/>
        <a:lstStyle/>
        <a:p>
          <a:endParaRPr lang="en-US"/>
        </a:p>
      </dgm:t>
    </dgm:pt>
    <dgm:pt modelId="{FBBA2CBC-0E75-4854-AD3F-7B0278105750}">
      <dgm:prSet phldrT="[Text]"/>
      <dgm:spPr/>
      <dgm:t>
        <a:bodyPr/>
        <a:lstStyle/>
        <a:p>
          <a:r>
            <a:rPr lang="en-US" altLang="en-US" dirty="0" smtClean="0"/>
            <a:t>Formatting</a:t>
          </a:r>
          <a:endParaRPr lang="en-US" dirty="0"/>
        </a:p>
      </dgm:t>
    </dgm:pt>
    <dgm:pt modelId="{503F3B9B-76D1-4BED-8D12-9A066C68F671}" type="parTrans" cxnId="{C43A9C57-F7C7-4784-B975-0E94A9BD2DFA}">
      <dgm:prSet/>
      <dgm:spPr/>
      <dgm:t>
        <a:bodyPr/>
        <a:lstStyle/>
        <a:p>
          <a:endParaRPr lang="en-US"/>
        </a:p>
      </dgm:t>
    </dgm:pt>
    <dgm:pt modelId="{CBB73455-B43F-488B-9F22-BE20B9B8B4B1}" type="sibTrans" cxnId="{C43A9C57-F7C7-4784-B975-0E94A9BD2DFA}">
      <dgm:prSet/>
      <dgm:spPr/>
      <dgm:t>
        <a:bodyPr/>
        <a:lstStyle/>
        <a:p>
          <a:endParaRPr lang="en-US"/>
        </a:p>
      </dgm:t>
    </dgm:pt>
    <dgm:pt modelId="{5B8289C0-BEA7-4903-B207-A5B4DDF23A3F}">
      <dgm:prSet/>
      <dgm:spPr/>
      <dgm:t>
        <a:bodyPr/>
        <a:lstStyle/>
        <a:p>
          <a:r>
            <a:rPr lang="en-US" altLang="en-US" dirty="0" smtClean="0"/>
            <a:t>Validation</a:t>
          </a:r>
        </a:p>
      </dgm:t>
    </dgm:pt>
    <dgm:pt modelId="{B4F9C9FF-33CD-439F-BE7E-83300A02C3BD}" type="parTrans" cxnId="{90E51808-1B71-4BDC-AA2E-863027956D2F}">
      <dgm:prSet/>
      <dgm:spPr/>
      <dgm:t>
        <a:bodyPr/>
        <a:lstStyle/>
        <a:p>
          <a:endParaRPr lang="en-US"/>
        </a:p>
      </dgm:t>
    </dgm:pt>
    <dgm:pt modelId="{495FB52B-59D3-4C21-B696-20656D331ABE}" type="sibTrans" cxnId="{90E51808-1B71-4BDC-AA2E-863027956D2F}">
      <dgm:prSet/>
      <dgm:spPr/>
      <dgm:t>
        <a:bodyPr/>
        <a:lstStyle/>
        <a:p>
          <a:endParaRPr lang="en-US"/>
        </a:p>
      </dgm:t>
    </dgm:pt>
    <dgm:pt modelId="{0B1E2040-49AB-4DAE-8A03-A06B3578D688}">
      <dgm:prSet/>
      <dgm:spPr/>
      <dgm:t>
        <a:bodyPr/>
        <a:lstStyle/>
        <a:p>
          <a:r>
            <a:rPr lang="en-US" altLang="en-US" dirty="0" smtClean="0"/>
            <a:t>Transformation</a:t>
          </a:r>
        </a:p>
      </dgm:t>
    </dgm:pt>
    <dgm:pt modelId="{3FC2FFC1-E5AE-4CC5-9166-BA07D28BFD7E}" type="parTrans" cxnId="{B262D9FF-93E6-422E-8726-261515C9B9CB}">
      <dgm:prSet/>
      <dgm:spPr/>
      <dgm:t>
        <a:bodyPr/>
        <a:lstStyle/>
        <a:p>
          <a:endParaRPr lang="en-US"/>
        </a:p>
      </dgm:t>
    </dgm:pt>
    <dgm:pt modelId="{D6E0EA7D-1191-4380-9C46-BF06D01717E1}" type="sibTrans" cxnId="{B262D9FF-93E6-422E-8726-261515C9B9CB}">
      <dgm:prSet/>
      <dgm:spPr/>
      <dgm:t>
        <a:bodyPr/>
        <a:lstStyle/>
        <a:p>
          <a:endParaRPr lang="en-US"/>
        </a:p>
      </dgm:t>
    </dgm:pt>
    <dgm:pt modelId="{727093E2-00E5-4CEC-B40B-5D734EE47294}">
      <dgm:prSet/>
      <dgm:spPr/>
      <dgm:t>
        <a:bodyPr/>
        <a:lstStyle/>
        <a:p>
          <a:r>
            <a:rPr lang="en-US" altLang="en-US" dirty="0" smtClean="0"/>
            <a:t>Query optimization</a:t>
          </a:r>
        </a:p>
      </dgm:t>
    </dgm:pt>
    <dgm:pt modelId="{5BD33907-54FB-450B-94B2-FA8586F037DF}" type="parTrans" cxnId="{D19A4D27-6CCD-4968-B073-4B3B00095895}">
      <dgm:prSet/>
      <dgm:spPr/>
      <dgm:t>
        <a:bodyPr/>
        <a:lstStyle/>
        <a:p>
          <a:endParaRPr lang="en-US"/>
        </a:p>
      </dgm:t>
    </dgm:pt>
    <dgm:pt modelId="{099345E7-B5A7-40A6-A04A-9CF44F04575D}" type="sibTrans" cxnId="{D19A4D27-6CCD-4968-B073-4B3B00095895}">
      <dgm:prSet/>
      <dgm:spPr/>
      <dgm:t>
        <a:bodyPr/>
        <a:lstStyle/>
        <a:p>
          <a:endParaRPr lang="en-US"/>
        </a:p>
      </dgm:t>
    </dgm:pt>
    <dgm:pt modelId="{4BCB5ADF-67E3-482F-8FE8-F4BE0AC39182}">
      <dgm:prSet/>
      <dgm:spPr/>
      <dgm:t>
        <a:bodyPr/>
        <a:lstStyle/>
        <a:p>
          <a:r>
            <a:rPr lang="en-US" altLang="en-US" dirty="0" smtClean="0"/>
            <a:t>Mapping</a:t>
          </a:r>
        </a:p>
      </dgm:t>
    </dgm:pt>
    <dgm:pt modelId="{458D3658-1B7C-41A2-B19B-814988D3DAFC}" type="parTrans" cxnId="{340522A3-AFBB-4263-8FD1-DA6954A9BC3C}">
      <dgm:prSet/>
      <dgm:spPr/>
      <dgm:t>
        <a:bodyPr/>
        <a:lstStyle/>
        <a:p>
          <a:endParaRPr lang="en-US"/>
        </a:p>
      </dgm:t>
    </dgm:pt>
    <dgm:pt modelId="{BE0FF83F-0E90-4D0F-85B6-B4B15F48342F}" type="sibTrans" cxnId="{340522A3-AFBB-4263-8FD1-DA6954A9BC3C}">
      <dgm:prSet/>
      <dgm:spPr/>
      <dgm:t>
        <a:bodyPr/>
        <a:lstStyle/>
        <a:p>
          <a:endParaRPr lang="en-US"/>
        </a:p>
      </dgm:t>
    </dgm:pt>
    <dgm:pt modelId="{E7F42D16-1A07-4739-A845-FBD9C0720A0E}">
      <dgm:prSet/>
      <dgm:spPr/>
      <dgm:t>
        <a:bodyPr/>
        <a:lstStyle/>
        <a:p>
          <a:r>
            <a:rPr lang="en-US" altLang="en-US" dirty="0" smtClean="0"/>
            <a:t>I/O interface</a:t>
          </a:r>
        </a:p>
      </dgm:t>
    </dgm:pt>
    <dgm:pt modelId="{4C9AB291-97B5-4256-96CE-3B749B2E000D}" type="parTrans" cxnId="{8ABA413E-D798-4DE3-BEAA-39CD31C7EB14}">
      <dgm:prSet/>
      <dgm:spPr/>
      <dgm:t>
        <a:bodyPr/>
        <a:lstStyle/>
        <a:p>
          <a:endParaRPr lang="en-US"/>
        </a:p>
      </dgm:t>
    </dgm:pt>
    <dgm:pt modelId="{7B266563-CF4D-4460-BADD-F7CADD008E30}" type="sibTrans" cxnId="{8ABA413E-D798-4DE3-BEAA-39CD31C7EB14}">
      <dgm:prSet/>
      <dgm:spPr/>
      <dgm:t>
        <a:bodyPr/>
        <a:lstStyle/>
        <a:p>
          <a:endParaRPr lang="en-US"/>
        </a:p>
      </dgm:t>
    </dgm:pt>
    <dgm:pt modelId="{92981F8E-351C-458B-9681-C7B3E5E3D55D}">
      <dgm:prSet/>
      <dgm:spPr/>
      <dgm:t>
        <a:bodyPr/>
        <a:lstStyle/>
        <a:p>
          <a:r>
            <a:rPr lang="en-US" altLang="en-US" dirty="0" smtClean="0"/>
            <a:t>Security</a:t>
          </a:r>
          <a:endParaRPr lang="en-US" altLang="en-US" dirty="0"/>
        </a:p>
      </dgm:t>
    </dgm:pt>
    <dgm:pt modelId="{6D998347-951B-478E-8551-79C8084176DB}" type="parTrans" cxnId="{9F21B1FA-4A6B-42C4-9662-1F0A87C5952A}">
      <dgm:prSet/>
      <dgm:spPr/>
      <dgm:t>
        <a:bodyPr/>
        <a:lstStyle/>
        <a:p>
          <a:endParaRPr lang="en-US"/>
        </a:p>
      </dgm:t>
    </dgm:pt>
    <dgm:pt modelId="{DB743364-487F-49C9-BFAF-B8CABF2ED18D}" type="sibTrans" cxnId="{9F21B1FA-4A6B-42C4-9662-1F0A87C5952A}">
      <dgm:prSet/>
      <dgm:spPr/>
      <dgm:t>
        <a:bodyPr/>
        <a:lstStyle/>
        <a:p>
          <a:endParaRPr lang="en-US"/>
        </a:p>
      </dgm:t>
    </dgm:pt>
    <dgm:pt modelId="{04B0F733-FB41-46EC-8052-6D58753787A6}">
      <dgm:prSet/>
      <dgm:spPr/>
      <dgm:t>
        <a:bodyPr/>
        <a:lstStyle/>
        <a:p>
          <a:r>
            <a:rPr lang="en-US" altLang="en-US" dirty="0" smtClean="0"/>
            <a:t>Backup and recovery</a:t>
          </a:r>
          <a:endParaRPr lang="en-US" altLang="en-US" dirty="0"/>
        </a:p>
      </dgm:t>
    </dgm:pt>
    <dgm:pt modelId="{FBB9A308-8BFD-4647-83DE-8FE1303A59BE}" type="parTrans" cxnId="{FC6B5F08-EEE4-445D-B3AB-0F6A81FADB22}">
      <dgm:prSet/>
      <dgm:spPr/>
      <dgm:t>
        <a:bodyPr/>
        <a:lstStyle/>
        <a:p>
          <a:endParaRPr lang="en-US"/>
        </a:p>
      </dgm:t>
    </dgm:pt>
    <dgm:pt modelId="{9314F64C-47CB-487F-9CA4-3F476A50CEEE}" type="sibTrans" cxnId="{FC6B5F08-EEE4-445D-B3AB-0F6A81FADB22}">
      <dgm:prSet/>
      <dgm:spPr/>
      <dgm:t>
        <a:bodyPr/>
        <a:lstStyle/>
        <a:p>
          <a:endParaRPr lang="en-US"/>
        </a:p>
      </dgm:t>
    </dgm:pt>
    <dgm:pt modelId="{12FB4312-7708-488B-A30D-FA31B7C3D6BF}">
      <dgm:prSet/>
      <dgm:spPr/>
      <dgm:t>
        <a:bodyPr/>
        <a:lstStyle/>
        <a:p>
          <a:r>
            <a:rPr lang="en-US" altLang="en-US" dirty="0" smtClean="0"/>
            <a:t>DB administration</a:t>
          </a:r>
          <a:endParaRPr lang="en-US" altLang="en-US" dirty="0"/>
        </a:p>
      </dgm:t>
    </dgm:pt>
    <dgm:pt modelId="{69F89822-B93B-43DD-814F-012BAF071E03}" type="parTrans" cxnId="{084141A3-D74F-4469-B2D7-869779C64E96}">
      <dgm:prSet/>
      <dgm:spPr/>
      <dgm:t>
        <a:bodyPr/>
        <a:lstStyle/>
        <a:p>
          <a:endParaRPr lang="en-US"/>
        </a:p>
      </dgm:t>
    </dgm:pt>
    <dgm:pt modelId="{B6B05903-933A-4264-9FCA-542D63564DC7}" type="sibTrans" cxnId="{084141A3-D74F-4469-B2D7-869779C64E96}">
      <dgm:prSet/>
      <dgm:spPr/>
      <dgm:t>
        <a:bodyPr/>
        <a:lstStyle/>
        <a:p>
          <a:endParaRPr lang="en-US"/>
        </a:p>
      </dgm:t>
    </dgm:pt>
    <dgm:pt modelId="{17E5531E-E806-4A3F-B94E-D371E73B2446}">
      <dgm:prSet/>
      <dgm:spPr/>
      <dgm:t>
        <a:bodyPr/>
        <a:lstStyle/>
        <a:p>
          <a:r>
            <a:rPr lang="en-US" altLang="en-US" dirty="0" smtClean="0"/>
            <a:t>Concurrency control</a:t>
          </a:r>
          <a:endParaRPr lang="en-US" altLang="en-US" dirty="0"/>
        </a:p>
      </dgm:t>
    </dgm:pt>
    <dgm:pt modelId="{111E565B-3E2B-42FC-B642-F6E48C3E6B4A}" type="parTrans" cxnId="{CC56BE33-F4B6-454A-B3D6-81E9B9E9F262}">
      <dgm:prSet/>
      <dgm:spPr/>
      <dgm:t>
        <a:bodyPr/>
        <a:lstStyle/>
        <a:p>
          <a:endParaRPr lang="en-US"/>
        </a:p>
      </dgm:t>
    </dgm:pt>
    <dgm:pt modelId="{5A994957-7AAE-4282-AC22-3A157FEF8C17}" type="sibTrans" cxnId="{CC56BE33-F4B6-454A-B3D6-81E9B9E9F262}">
      <dgm:prSet/>
      <dgm:spPr/>
      <dgm:t>
        <a:bodyPr/>
        <a:lstStyle/>
        <a:p>
          <a:endParaRPr lang="en-US"/>
        </a:p>
      </dgm:t>
    </dgm:pt>
    <dgm:pt modelId="{E329C926-CFB3-404A-93D4-3A1F8A86A2E5}">
      <dgm:prSet/>
      <dgm:spPr/>
      <dgm:t>
        <a:bodyPr/>
        <a:lstStyle/>
        <a:p>
          <a:r>
            <a:rPr lang="en-US" altLang="en-US" dirty="0" smtClean="0"/>
            <a:t>Transaction management</a:t>
          </a:r>
          <a:endParaRPr lang="en-US" altLang="en-US" dirty="0"/>
        </a:p>
      </dgm:t>
    </dgm:pt>
    <dgm:pt modelId="{8CD795C4-ACFB-4D9D-9314-A8621BFDD6DD}" type="parTrans" cxnId="{5801FD86-CF5E-4631-A6E5-DFAF12654BCB}">
      <dgm:prSet/>
      <dgm:spPr/>
      <dgm:t>
        <a:bodyPr/>
        <a:lstStyle/>
        <a:p>
          <a:endParaRPr lang="en-US"/>
        </a:p>
      </dgm:t>
    </dgm:pt>
    <dgm:pt modelId="{955568BF-DAF1-487C-8951-E76D942738ED}" type="sibTrans" cxnId="{5801FD86-CF5E-4631-A6E5-DFAF12654BCB}">
      <dgm:prSet/>
      <dgm:spPr/>
      <dgm:t>
        <a:bodyPr/>
        <a:lstStyle/>
        <a:p>
          <a:endParaRPr lang="en-US"/>
        </a:p>
      </dgm:t>
    </dgm:pt>
    <dgm:pt modelId="{60A74CE6-FFF2-4A17-8416-075FE0530B4E}" type="pres">
      <dgm:prSet presAssocID="{A0E55004-0523-46D2-B001-083AD3EAFF7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6C59CF-DEC3-40C7-AA70-D395584CCB6B}" type="pres">
      <dgm:prSet presAssocID="{9FB684F6-7AD0-4E23-9968-A78960842F54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AE83A-3F70-4D58-8823-91CF2A2E8CEC}" type="pres">
      <dgm:prSet presAssocID="{58959425-AFFB-4997-943E-0C14C4F7950B}" presName="sibTrans" presStyleCnt="0"/>
      <dgm:spPr/>
      <dgm:t>
        <a:bodyPr/>
        <a:lstStyle/>
        <a:p>
          <a:endParaRPr lang="en-US"/>
        </a:p>
      </dgm:t>
    </dgm:pt>
    <dgm:pt modelId="{87735565-E6B7-406B-9FA0-2B9D411BA055}" type="pres">
      <dgm:prSet presAssocID="{5B8289C0-BEA7-4903-B207-A5B4DDF23A3F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186FB-40E2-4354-8D27-4DD7EB320372}" type="pres">
      <dgm:prSet presAssocID="{495FB52B-59D3-4C21-B696-20656D331ABE}" presName="sibTrans" presStyleCnt="0"/>
      <dgm:spPr/>
      <dgm:t>
        <a:bodyPr/>
        <a:lstStyle/>
        <a:p>
          <a:endParaRPr lang="en-US"/>
        </a:p>
      </dgm:t>
    </dgm:pt>
    <dgm:pt modelId="{3AC1567A-94E1-4FEF-8C24-5199F1D4C7C4}" type="pres">
      <dgm:prSet presAssocID="{0B1E2040-49AB-4DAE-8A03-A06B3578D68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C568B-61A9-40C4-8110-5A8C2967B87C}" type="pres">
      <dgm:prSet presAssocID="{D6E0EA7D-1191-4380-9C46-BF06D01717E1}" presName="sibTrans" presStyleCnt="0"/>
      <dgm:spPr/>
      <dgm:t>
        <a:bodyPr/>
        <a:lstStyle/>
        <a:p>
          <a:endParaRPr lang="en-US"/>
        </a:p>
      </dgm:t>
    </dgm:pt>
    <dgm:pt modelId="{BB4D7728-C8AA-49C4-BE1C-0C49A838C87A}" type="pres">
      <dgm:prSet presAssocID="{727093E2-00E5-4CEC-B40B-5D734EE4729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798FF-EA6A-4897-9B21-EB4DB8026FE0}" type="pres">
      <dgm:prSet presAssocID="{099345E7-B5A7-40A6-A04A-9CF44F04575D}" presName="sibTrans" presStyleCnt="0"/>
      <dgm:spPr/>
      <dgm:t>
        <a:bodyPr/>
        <a:lstStyle/>
        <a:p>
          <a:endParaRPr lang="en-US"/>
        </a:p>
      </dgm:t>
    </dgm:pt>
    <dgm:pt modelId="{382ADE18-28B9-40C9-A953-01F281A00304}" type="pres">
      <dgm:prSet presAssocID="{4BCB5ADF-67E3-482F-8FE8-F4BE0AC39182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418A0-6988-4328-8D72-3EDF9A63EB9E}" type="pres">
      <dgm:prSet presAssocID="{BE0FF83F-0E90-4D0F-85B6-B4B15F48342F}" presName="sibTrans" presStyleCnt="0"/>
      <dgm:spPr/>
      <dgm:t>
        <a:bodyPr/>
        <a:lstStyle/>
        <a:p>
          <a:endParaRPr lang="en-US"/>
        </a:p>
      </dgm:t>
    </dgm:pt>
    <dgm:pt modelId="{C5D8CD45-6E83-4178-A9BD-11E8843A8E6B}" type="pres">
      <dgm:prSet presAssocID="{E7F42D16-1A07-4739-A845-FBD9C0720A0E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9FB16-271A-44D5-A2F9-A1D0A38B626C}" type="pres">
      <dgm:prSet presAssocID="{7B266563-CF4D-4460-BADD-F7CADD008E30}" presName="sibTrans" presStyleCnt="0"/>
      <dgm:spPr/>
      <dgm:t>
        <a:bodyPr/>
        <a:lstStyle/>
        <a:p>
          <a:endParaRPr lang="en-US"/>
        </a:p>
      </dgm:t>
    </dgm:pt>
    <dgm:pt modelId="{57D4D5D7-FE8C-4322-BEC7-DC7E02D1D9D5}" type="pres">
      <dgm:prSet presAssocID="{FBBA2CBC-0E75-4854-AD3F-7B027810575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27EBB-C199-4D2A-B77F-B855FA15C963}" type="pres">
      <dgm:prSet presAssocID="{CBB73455-B43F-488B-9F22-BE20B9B8B4B1}" presName="sibTrans" presStyleCnt="0"/>
      <dgm:spPr/>
      <dgm:t>
        <a:bodyPr/>
        <a:lstStyle/>
        <a:p>
          <a:endParaRPr lang="en-US"/>
        </a:p>
      </dgm:t>
    </dgm:pt>
    <dgm:pt modelId="{14AA365F-0465-4019-9415-A32A5E8C2BF2}" type="pres">
      <dgm:prSet presAssocID="{92981F8E-351C-458B-9681-C7B3E5E3D55D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0DA06-40FF-4FF5-AC8E-5087696D726C}" type="pres">
      <dgm:prSet presAssocID="{DB743364-487F-49C9-BFAF-B8CABF2ED18D}" presName="sibTrans" presStyleCnt="0"/>
      <dgm:spPr/>
      <dgm:t>
        <a:bodyPr/>
        <a:lstStyle/>
        <a:p>
          <a:endParaRPr lang="en-US"/>
        </a:p>
      </dgm:t>
    </dgm:pt>
    <dgm:pt modelId="{EBB65EF6-F5C9-4C8D-AEB8-FB41CC1B1895}" type="pres">
      <dgm:prSet presAssocID="{04B0F733-FB41-46EC-8052-6D58753787A6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78F8F-B8FC-4622-B2D8-9AD1B08830FE}" type="pres">
      <dgm:prSet presAssocID="{9314F64C-47CB-487F-9CA4-3F476A50CEEE}" presName="sibTrans" presStyleCnt="0"/>
      <dgm:spPr/>
      <dgm:t>
        <a:bodyPr/>
        <a:lstStyle/>
        <a:p>
          <a:endParaRPr lang="en-US"/>
        </a:p>
      </dgm:t>
    </dgm:pt>
    <dgm:pt modelId="{A230E050-B1EE-40C6-846A-2C8AC920FDD3}" type="pres">
      <dgm:prSet presAssocID="{12FB4312-7708-488B-A30D-FA31B7C3D6BF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D911E-51BB-4B5D-885E-F0D955EC4C60}" type="pres">
      <dgm:prSet presAssocID="{B6B05903-933A-4264-9FCA-542D63564DC7}" presName="sibTrans" presStyleCnt="0"/>
      <dgm:spPr/>
      <dgm:t>
        <a:bodyPr/>
        <a:lstStyle/>
        <a:p>
          <a:endParaRPr lang="en-US"/>
        </a:p>
      </dgm:t>
    </dgm:pt>
    <dgm:pt modelId="{1A8F5CE0-83F4-49E6-8E6B-D24611BD3812}" type="pres">
      <dgm:prSet presAssocID="{17E5531E-E806-4A3F-B94E-D371E73B2446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C1006-D4EB-4532-A036-54A92849A788}" type="pres">
      <dgm:prSet presAssocID="{5A994957-7AAE-4282-AC22-3A157FEF8C17}" presName="sibTrans" presStyleCnt="0"/>
      <dgm:spPr/>
      <dgm:t>
        <a:bodyPr/>
        <a:lstStyle/>
        <a:p>
          <a:endParaRPr lang="en-US"/>
        </a:p>
      </dgm:t>
    </dgm:pt>
    <dgm:pt modelId="{6DEA33F5-E50E-4D6D-82B6-C29BB1D36B61}" type="pres">
      <dgm:prSet presAssocID="{E329C926-CFB3-404A-93D4-3A1F8A86A2E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895C0D-1CC6-4A3F-BEF5-46C506C85103}" type="presOf" srcId="{0B1E2040-49AB-4DAE-8A03-A06B3578D688}" destId="{3AC1567A-94E1-4FEF-8C24-5199F1D4C7C4}" srcOrd="0" destOrd="0" presId="urn:microsoft.com/office/officeart/2005/8/layout/default"/>
    <dgm:cxn modelId="{BC4A1428-6E47-4AAC-8192-0DE9D2CD6F68}" type="presOf" srcId="{9FB684F6-7AD0-4E23-9968-A78960842F54}" destId="{996C59CF-DEC3-40C7-AA70-D395584CCB6B}" srcOrd="0" destOrd="0" presId="urn:microsoft.com/office/officeart/2005/8/layout/default"/>
    <dgm:cxn modelId="{CC56BE33-F4B6-454A-B3D6-81E9B9E9F262}" srcId="{A0E55004-0523-46D2-B001-083AD3EAFF79}" destId="{17E5531E-E806-4A3F-B94E-D371E73B2446}" srcOrd="10" destOrd="0" parTransId="{111E565B-3E2B-42FC-B642-F6E48C3E6B4A}" sibTransId="{5A994957-7AAE-4282-AC22-3A157FEF8C17}"/>
    <dgm:cxn modelId="{FC6B5F08-EEE4-445D-B3AB-0F6A81FADB22}" srcId="{A0E55004-0523-46D2-B001-083AD3EAFF79}" destId="{04B0F733-FB41-46EC-8052-6D58753787A6}" srcOrd="8" destOrd="0" parTransId="{FBB9A308-8BFD-4647-83DE-8FE1303A59BE}" sibTransId="{9314F64C-47CB-487F-9CA4-3F476A50CEEE}"/>
    <dgm:cxn modelId="{5C429821-E54E-4D98-A1B8-55F19356F8EE}" type="presOf" srcId="{17E5531E-E806-4A3F-B94E-D371E73B2446}" destId="{1A8F5CE0-83F4-49E6-8E6B-D24611BD3812}" srcOrd="0" destOrd="0" presId="urn:microsoft.com/office/officeart/2005/8/layout/default"/>
    <dgm:cxn modelId="{084141A3-D74F-4469-B2D7-869779C64E96}" srcId="{A0E55004-0523-46D2-B001-083AD3EAFF79}" destId="{12FB4312-7708-488B-A30D-FA31B7C3D6BF}" srcOrd="9" destOrd="0" parTransId="{69F89822-B93B-43DD-814F-012BAF071E03}" sibTransId="{B6B05903-933A-4264-9FCA-542D63564DC7}"/>
    <dgm:cxn modelId="{9F21B1FA-4A6B-42C4-9662-1F0A87C5952A}" srcId="{A0E55004-0523-46D2-B001-083AD3EAFF79}" destId="{92981F8E-351C-458B-9681-C7B3E5E3D55D}" srcOrd="7" destOrd="0" parTransId="{6D998347-951B-478E-8551-79C8084176DB}" sibTransId="{DB743364-487F-49C9-BFAF-B8CABF2ED18D}"/>
    <dgm:cxn modelId="{AAA0498E-C097-4660-9661-9AA540468793}" type="presOf" srcId="{A0E55004-0523-46D2-B001-083AD3EAFF79}" destId="{60A74CE6-FFF2-4A17-8416-075FE0530B4E}" srcOrd="0" destOrd="0" presId="urn:microsoft.com/office/officeart/2005/8/layout/default"/>
    <dgm:cxn modelId="{5801FD86-CF5E-4631-A6E5-DFAF12654BCB}" srcId="{A0E55004-0523-46D2-B001-083AD3EAFF79}" destId="{E329C926-CFB3-404A-93D4-3A1F8A86A2E5}" srcOrd="11" destOrd="0" parTransId="{8CD795C4-ACFB-4D9D-9314-A8621BFDD6DD}" sibTransId="{955568BF-DAF1-487C-8951-E76D942738ED}"/>
    <dgm:cxn modelId="{86210C36-436C-437B-A087-75DC77A9FCC5}" type="presOf" srcId="{E329C926-CFB3-404A-93D4-3A1F8A86A2E5}" destId="{6DEA33F5-E50E-4D6D-82B6-C29BB1D36B61}" srcOrd="0" destOrd="0" presId="urn:microsoft.com/office/officeart/2005/8/layout/default"/>
    <dgm:cxn modelId="{0A736D87-2E48-41BD-8135-3B3AC5745F56}" type="presOf" srcId="{92981F8E-351C-458B-9681-C7B3E5E3D55D}" destId="{14AA365F-0465-4019-9415-A32A5E8C2BF2}" srcOrd="0" destOrd="0" presId="urn:microsoft.com/office/officeart/2005/8/layout/default"/>
    <dgm:cxn modelId="{D19A4D27-6CCD-4968-B073-4B3B00095895}" srcId="{A0E55004-0523-46D2-B001-083AD3EAFF79}" destId="{727093E2-00E5-4CEC-B40B-5D734EE47294}" srcOrd="3" destOrd="0" parTransId="{5BD33907-54FB-450B-94B2-FA8586F037DF}" sibTransId="{099345E7-B5A7-40A6-A04A-9CF44F04575D}"/>
    <dgm:cxn modelId="{B262D9FF-93E6-422E-8726-261515C9B9CB}" srcId="{A0E55004-0523-46D2-B001-083AD3EAFF79}" destId="{0B1E2040-49AB-4DAE-8A03-A06B3578D688}" srcOrd="2" destOrd="0" parTransId="{3FC2FFC1-E5AE-4CC5-9166-BA07D28BFD7E}" sibTransId="{D6E0EA7D-1191-4380-9C46-BF06D01717E1}"/>
    <dgm:cxn modelId="{90E51808-1B71-4BDC-AA2E-863027956D2F}" srcId="{A0E55004-0523-46D2-B001-083AD3EAFF79}" destId="{5B8289C0-BEA7-4903-B207-A5B4DDF23A3F}" srcOrd="1" destOrd="0" parTransId="{B4F9C9FF-33CD-439F-BE7E-83300A02C3BD}" sibTransId="{495FB52B-59D3-4C21-B696-20656D331ABE}"/>
    <dgm:cxn modelId="{6D275B53-06E6-4BA3-B91D-64C1B2232141}" type="presOf" srcId="{04B0F733-FB41-46EC-8052-6D58753787A6}" destId="{EBB65EF6-F5C9-4C8D-AEB8-FB41CC1B1895}" srcOrd="0" destOrd="0" presId="urn:microsoft.com/office/officeart/2005/8/layout/default"/>
    <dgm:cxn modelId="{6526FB3A-A612-4CF2-9ECA-C580364C5904}" type="presOf" srcId="{FBBA2CBC-0E75-4854-AD3F-7B0278105750}" destId="{57D4D5D7-FE8C-4322-BEC7-DC7E02D1D9D5}" srcOrd="0" destOrd="0" presId="urn:microsoft.com/office/officeart/2005/8/layout/default"/>
    <dgm:cxn modelId="{340522A3-AFBB-4263-8FD1-DA6954A9BC3C}" srcId="{A0E55004-0523-46D2-B001-083AD3EAFF79}" destId="{4BCB5ADF-67E3-482F-8FE8-F4BE0AC39182}" srcOrd="4" destOrd="0" parTransId="{458D3658-1B7C-41A2-B19B-814988D3DAFC}" sibTransId="{BE0FF83F-0E90-4D0F-85B6-B4B15F48342F}"/>
    <dgm:cxn modelId="{D3EAFAE2-CAC5-49E2-B8BD-F9F9106203D0}" srcId="{A0E55004-0523-46D2-B001-083AD3EAFF79}" destId="{9FB684F6-7AD0-4E23-9968-A78960842F54}" srcOrd="0" destOrd="0" parTransId="{DBBA3C6A-FCAD-4E59-B2C6-B629CF39B0E2}" sibTransId="{58959425-AFFB-4997-943E-0C14C4F7950B}"/>
    <dgm:cxn modelId="{0C4CCB96-130A-4517-B016-ADAFECB0961D}" type="presOf" srcId="{4BCB5ADF-67E3-482F-8FE8-F4BE0AC39182}" destId="{382ADE18-28B9-40C9-A953-01F281A00304}" srcOrd="0" destOrd="0" presId="urn:microsoft.com/office/officeart/2005/8/layout/default"/>
    <dgm:cxn modelId="{35ED31C6-E07E-43A7-AA5E-C0B04B0F3E6B}" type="presOf" srcId="{5B8289C0-BEA7-4903-B207-A5B4DDF23A3F}" destId="{87735565-E6B7-406B-9FA0-2B9D411BA055}" srcOrd="0" destOrd="0" presId="urn:microsoft.com/office/officeart/2005/8/layout/default"/>
    <dgm:cxn modelId="{8ABA413E-D798-4DE3-BEAA-39CD31C7EB14}" srcId="{A0E55004-0523-46D2-B001-083AD3EAFF79}" destId="{E7F42D16-1A07-4739-A845-FBD9C0720A0E}" srcOrd="5" destOrd="0" parTransId="{4C9AB291-97B5-4256-96CE-3B749B2E000D}" sibTransId="{7B266563-CF4D-4460-BADD-F7CADD008E30}"/>
    <dgm:cxn modelId="{EFE40C28-EA19-4747-A72F-9B65218FD520}" type="presOf" srcId="{E7F42D16-1A07-4739-A845-FBD9C0720A0E}" destId="{C5D8CD45-6E83-4178-A9BD-11E8843A8E6B}" srcOrd="0" destOrd="0" presId="urn:microsoft.com/office/officeart/2005/8/layout/default"/>
    <dgm:cxn modelId="{C43A9C57-F7C7-4784-B975-0E94A9BD2DFA}" srcId="{A0E55004-0523-46D2-B001-083AD3EAFF79}" destId="{FBBA2CBC-0E75-4854-AD3F-7B0278105750}" srcOrd="6" destOrd="0" parTransId="{503F3B9B-76D1-4BED-8D12-9A066C68F671}" sibTransId="{CBB73455-B43F-488B-9F22-BE20B9B8B4B1}"/>
    <dgm:cxn modelId="{049F61DA-A86D-454D-A3C5-DF03C81E16C4}" type="presOf" srcId="{727093E2-00E5-4CEC-B40B-5D734EE47294}" destId="{BB4D7728-C8AA-49C4-BE1C-0C49A838C87A}" srcOrd="0" destOrd="0" presId="urn:microsoft.com/office/officeart/2005/8/layout/default"/>
    <dgm:cxn modelId="{E42848B5-4C9A-46BE-A29E-9444913DB05C}" type="presOf" srcId="{12FB4312-7708-488B-A30D-FA31B7C3D6BF}" destId="{A230E050-B1EE-40C6-846A-2C8AC920FDD3}" srcOrd="0" destOrd="0" presId="urn:microsoft.com/office/officeart/2005/8/layout/default"/>
    <dgm:cxn modelId="{8661B380-FFFB-40DB-A2A9-10EDF8A914FB}" type="presParOf" srcId="{60A74CE6-FFF2-4A17-8416-075FE0530B4E}" destId="{996C59CF-DEC3-40C7-AA70-D395584CCB6B}" srcOrd="0" destOrd="0" presId="urn:microsoft.com/office/officeart/2005/8/layout/default"/>
    <dgm:cxn modelId="{E729AA90-52A0-43FC-8E1D-A75488F27115}" type="presParOf" srcId="{60A74CE6-FFF2-4A17-8416-075FE0530B4E}" destId="{204AE83A-3F70-4D58-8823-91CF2A2E8CEC}" srcOrd="1" destOrd="0" presId="urn:microsoft.com/office/officeart/2005/8/layout/default"/>
    <dgm:cxn modelId="{26AD75DB-0F9A-4D5A-A68A-52AC4274E06B}" type="presParOf" srcId="{60A74CE6-FFF2-4A17-8416-075FE0530B4E}" destId="{87735565-E6B7-406B-9FA0-2B9D411BA055}" srcOrd="2" destOrd="0" presId="urn:microsoft.com/office/officeart/2005/8/layout/default"/>
    <dgm:cxn modelId="{3D27C3EC-10FD-419D-83B2-9642D1A599F0}" type="presParOf" srcId="{60A74CE6-FFF2-4A17-8416-075FE0530B4E}" destId="{4B3186FB-40E2-4354-8D27-4DD7EB320372}" srcOrd="3" destOrd="0" presId="urn:microsoft.com/office/officeart/2005/8/layout/default"/>
    <dgm:cxn modelId="{48947E59-BC74-44F2-AB9D-08AB2B3223DA}" type="presParOf" srcId="{60A74CE6-FFF2-4A17-8416-075FE0530B4E}" destId="{3AC1567A-94E1-4FEF-8C24-5199F1D4C7C4}" srcOrd="4" destOrd="0" presId="urn:microsoft.com/office/officeart/2005/8/layout/default"/>
    <dgm:cxn modelId="{ECD6328B-1400-4BFC-B892-4E65B06B16AF}" type="presParOf" srcId="{60A74CE6-FFF2-4A17-8416-075FE0530B4E}" destId="{1A2C568B-61A9-40C4-8110-5A8C2967B87C}" srcOrd="5" destOrd="0" presId="urn:microsoft.com/office/officeart/2005/8/layout/default"/>
    <dgm:cxn modelId="{73DDF496-9EEE-4196-9B5B-A588B53594D2}" type="presParOf" srcId="{60A74CE6-FFF2-4A17-8416-075FE0530B4E}" destId="{BB4D7728-C8AA-49C4-BE1C-0C49A838C87A}" srcOrd="6" destOrd="0" presId="urn:microsoft.com/office/officeart/2005/8/layout/default"/>
    <dgm:cxn modelId="{649338B0-7B4E-447A-B523-E0AAB8E3346D}" type="presParOf" srcId="{60A74CE6-FFF2-4A17-8416-075FE0530B4E}" destId="{29F798FF-EA6A-4897-9B21-EB4DB8026FE0}" srcOrd="7" destOrd="0" presId="urn:microsoft.com/office/officeart/2005/8/layout/default"/>
    <dgm:cxn modelId="{ED55B5B3-FFA9-4152-86EB-D7F301935262}" type="presParOf" srcId="{60A74CE6-FFF2-4A17-8416-075FE0530B4E}" destId="{382ADE18-28B9-40C9-A953-01F281A00304}" srcOrd="8" destOrd="0" presId="urn:microsoft.com/office/officeart/2005/8/layout/default"/>
    <dgm:cxn modelId="{43F9444A-1891-4BB4-8A3C-5F4588323AA6}" type="presParOf" srcId="{60A74CE6-FFF2-4A17-8416-075FE0530B4E}" destId="{70A418A0-6988-4328-8D72-3EDF9A63EB9E}" srcOrd="9" destOrd="0" presId="urn:microsoft.com/office/officeart/2005/8/layout/default"/>
    <dgm:cxn modelId="{ED36A47D-869A-438F-A454-E6B1FE75528A}" type="presParOf" srcId="{60A74CE6-FFF2-4A17-8416-075FE0530B4E}" destId="{C5D8CD45-6E83-4178-A9BD-11E8843A8E6B}" srcOrd="10" destOrd="0" presId="urn:microsoft.com/office/officeart/2005/8/layout/default"/>
    <dgm:cxn modelId="{4925AFC2-BAC9-4EA5-91FF-CA601C1B41AD}" type="presParOf" srcId="{60A74CE6-FFF2-4A17-8416-075FE0530B4E}" destId="{C8E9FB16-271A-44D5-A2F9-A1D0A38B626C}" srcOrd="11" destOrd="0" presId="urn:microsoft.com/office/officeart/2005/8/layout/default"/>
    <dgm:cxn modelId="{F8C495CA-858C-4EB2-864E-A83D94A114D5}" type="presParOf" srcId="{60A74CE6-FFF2-4A17-8416-075FE0530B4E}" destId="{57D4D5D7-FE8C-4322-BEC7-DC7E02D1D9D5}" srcOrd="12" destOrd="0" presId="urn:microsoft.com/office/officeart/2005/8/layout/default"/>
    <dgm:cxn modelId="{ED6B1E49-9673-48FA-B595-39CE5B4E817D}" type="presParOf" srcId="{60A74CE6-FFF2-4A17-8416-075FE0530B4E}" destId="{C4627EBB-C199-4D2A-B77F-B855FA15C963}" srcOrd="13" destOrd="0" presId="urn:microsoft.com/office/officeart/2005/8/layout/default"/>
    <dgm:cxn modelId="{78F817AD-773E-48FA-9B9E-CE34130155F9}" type="presParOf" srcId="{60A74CE6-FFF2-4A17-8416-075FE0530B4E}" destId="{14AA365F-0465-4019-9415-A32A5E8C2BF2}" srcOrd="14" destOrd="0" presId="urn:microsoft.com/office/officeart/2005/8/layout/default"/>
    <dgm:cxn modelId="{A1DFB2AF-3673-473B-AF42-E99C78B3CF36}" type="presParOf" srcId="{60A74CE6-FFF2-4A17-8416-075FE0530B4E}" destId="{1AD0DA06-40FF-4FF5-AC8E-5087696D726C}" srcOrd="15" destOrd="0" presId="urn:microsoft.com/office/officeart/2005/8/layout/default"/>
    <dgm:cxn modelId="{536599E5-D77D-4AE4-80C0-006453ED1EC9}" type="presParOf" srcId="{60A74CE6-FFF2-4A17-8416-075FE0530B4E}" destId="{EBB65EF6-F5C9-4C8D-AEB8-FB41CC1B1895}" srcOrd="16" destOrd="0" presId="urn:microsoft.com/office/officeart/2005/8/layout/default"/>
    <dgm:cxn modelId="{F87AFE37-A600-4E4B-80FA-2DAA6DFBFC61}" type="presParOf" srcId="{60A74CE6-FFF2-4A17-8416-075FE0530B4E}" destId="{A3278F8F-B8FC-4622-B2D8-9AD1B08830FE}" srcOrd="17" destOrd="0" presId="urn:microsoft.com/office/officeart/2005/8/layout/default"/>
    <dgm:cxn modelId="{9498D383-778D-421B-8941-E7EB9EDF4320}" type="presParOf" srcId="{60A74CE6-FFF2-4A17-8416-075FE0530B4E}" destId="{A230E050-B1EE-40C6-846A-2C8AC920FDD3}" srcOrd="18" destOrd="0" presId="urn:microsoft.com/office/officeart/2005/8/layout/default"/>
    <dgm:cxn modelId="{AB3E0C53-EBD5-4389-98B5-03D59A00D511}" type="presParOf" srcId="{60A74CE6-FFF2-4A17-8416-075FE0530B4E}" destId="{3EDD911E-51BB-4B5D-885E-F0D955EC4C60}" srcOrd="19" destOrd="0" presId="urn:microsoft.com/office/officeart/2005/8/layout/default"/>
    <dgm:cxn modelId="{243E55B7-0DEF-4EF1-9BA1-DD2D87E68A73}" type="presParOf" srcId="{60A74CE6-FFF2-4A17-8416-075FE0530B4E}" destId="{1A8F5CE0-83F4-49E6-8E6B-D24611BD3812}" srcOrd="20" destOrd="0" presId="urn:microsoft.com/office/officeart/2005/8/layout/default"/>
    <dgm:cxn modelId="{0162B84A-3DDA-4BCD-8061-9440233D177A}" type="presParOf" srcId="{60A74CE6-FFF2-4A17-8416-075FE0530B4E}" destId="{E4CC1006-D4EB-4532-A036-54A92849A788}" srcOrd="21" destOrd="0" presId="urn:microsoft.com/office/officeart/2005/8/layout/default"/>
    <dgm:cxn modelId="{7F92D39D-1AD7-4F9E-AB83-DA64A8AB7A9F}" type="presParOf" srcId="{60A74CE6-FFF2-4A17-8416-075FE0530B4E}" destId="{6DEA33F5-E50E-4D6D-82B6-C29BB1D36B61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E3EEC8-0D04-4D59-93AE-1898F5BB0D4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8ED0DA-80E7-4AB3-8F11-52918B8AE4E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Distribution transparency</a:t>
          </a:r>
          <a:endParaRPr lang="en-US" sz="2400" dirty="0"/>
        </a:p>
      </dgm:t>
    </dgm:pt>
    <dgm:pt modelId="{8FF777F1-68CE-4A3F-98F0-8379F3565CC9}" type="parTrans" cxnId="{6CDD8055-98B5-4978-B65E-C2DAFA76BF51}">
      <dgm:prSet/>
      <dgm:spPr/>
      <dgm:t>
        <a:bodyPr/>
        <a:lstStyle/>
        <a:p>
          <a:endParaRPr lang="en-US"/>
        </a:p>
      </dgm:t>
    </dgm:pt>
    <dgm:pt modelId="{7D3B22BB-9D31-45AA-B22A-F4BD551D2E96}" type="sibTrans" cxnId="{6CDD8055-98B5-4978-B65E-C2DAFA76BF51}">
      <dgm:prSet/>
      <dgm:spPr/>
      <dgm:t>
        <a:bodyPr/>
        <a:lstStyle/>
        <a:p>
          <a:endParaRPr lang="en-US"/>
        </a:p>
      </dgm:t>
    </dgm:pt>
    <dgm:pt modelId="{07D65F13-6CB6-4404-BB42-12FF221FBE1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Transaction transparency</a:t>
          </a:r>
          <a:endParaRPr lang="en-US" sz="2400" dirty="0"/>
        </a:p>
      </dgm:t>
    </dgm:pt>
    <dgm:pt modelId="{1626F217-3B76-4DBB-8A66-E21B9A3FCBD8}" type="parTrans" cxnId="{B649C9B3-E620-492D-9064-FF0029520BE1}">
      <dgm:prSet/>
      <dgm:spPr/>
      <dgm:t>
        <a:bodyPr/>
        <a:lstStyle/>
        <a:p>
          <a:endParaRPr lang="en-US"/>
        </a:p>
      </dgm:t>
    </dgm:pt>
    <dgm:pt modelId="{4A472AC5-4D27-4603-A419-0FFC09C690AA}" type="sibTrans" cxnId="{B649C9B3-E620-492D-9064-FF0029520BE1}">
      <dgm:prSet/>
      <dgm:spPr/>
      <dgm:t>
        <a:bodyPr/>
        <a:lstStyle/>
        <a:p>
          <a:endParaRPr lang="en-US"/>
        </a:p>
      </dgm:t>
    </dgm:pt>
    <dgm:pt modelId="{D941CEAD-E0FB-4218-A23B-F2AFF41741F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Failure transparency</a:t>
          </a:r>
          <a:endParaRPr lang="en-US" sz="2400" dirty="0"/>
        </a:p>
      </dgm:t>
    </dgm:pt>
    <dgm:pt modelId="{EA30DF38-7DC5-4803-AA5D-76693069928D}" type="parTrans" cxnId="{83544BC0-1B0A-44A0-BAFB-9FC01211B311}">
      <dgm:prSet/>
      <dgm:spPr/>
      <dgm:t>
        <a:bodyPr/>
        <a:lstStyle/>
        <a:p>
          <a:endParaRPr lang="en-US"/>
        </a:p>
      </dgm:t>
    </dgm:pt>
    <dgm:pt modelId="{1F8566DB-2433-409A-8DE6-35AF5C130E04}" type="sibTrans" cxnId="{83544BC0-1B0A-44A0-BAFB-9FC01211B311}">
      <dgm:prSet/>
      <dgm:spPr/>
      <dgm:t>
        <a:bodyPr/>
        <a:lstStyle/>
        <a:p>
          <a:endParaRPr lang="en-US"/>
        </a:p>
      </dgm:t>
    </dgm:pt>
    <dgm:pt modelId="{7056D543-02C4-4E65-B7AA-945CD8A6264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Performance transparency</a:t>
          </a:r>
          <a:endParaRPr lang="en-US" sz="2400" dirty="0"/>
        </a:p>
      </dgm:t>
    </dgm:pt>
    <dgm:pt modelId="{4645D891-465D-4FA3-8637-D7D55F17E037}" type="parTrans" cxnId="{D87FFD95-8090-4B59-B350-5BD221AC9C46}">
      <dgm:prSet/>
      <dgm:spPr/>
      <dgm:t>
        <a:bodyPr/>
        <a:lstStyle/>
        <a:p>
          <a:endParaRPr lang="en-US"/>
        </a:p>
      </dgm:t>
    </dgm:pt>
    <dgm:pt modelId="{D55C735D-C401-4D87-9BB2-B0F76032A0E4}" type="sibTrans" cxnId="{D87FFD95-8090-4B59-B350-5BD221AC9C46}">
      <dgm:prSet/>
      <dgm:spPr/>
      <dgm:t>
        <a:bodyPr/>
        <a:lstStyle/>
        <a:p>
          <a:endParaRPr lang="en-US"/>
        </a:p>
      </dgm:t>
    </dgm:pt>
    <dgm:pt modelId="{3122954B-329F-4D09-8B5A-82C699717B2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Heterogeneity transparency</a:t>
          </a:r>
          <a:endParaRPr lang="en-US" sz="2400" dirty="0"/>
        </a:p>
      </dgm:t>
    </dgm:pt>
    <dgm:pt modelId="{874DC6EF-BAD6-41B0-888D-09BBA8F91E4B}" type="parTrans" cxnId="{226C71F5-7909-413F-8DF9-E9FEC27E21F4}">
      <dgm:prSet/>
      <dgm:spPr/>
      <dgm:t>
        <a:bodyPr/>
        <a:lstStyle/>
        <a:p>
          <a:endParaRPr lang="en-US"/>
        </a:p>
      </dgm:t>
    </dgm:pt>
    <dgm:pt modelId="{451AD66B-C213-4D36-BB72-381E05CE8944}" type="sibTrans" cxnId="{226C71F5-7909-413F-8DF9-E9FEC27E21F4}">
      <dgm:prSet/>
      <dgm:spPr/>
      <dgm:t>
        <a:bodyPr/>
        <a:lstStyle/>
        <a:p>
          <a:endParaRPr lang="en-US"/>
        </a:p>
      </dgm:t>
    </dgm:pt>
    <dgm:pt modelId="{946C6B8E-3F6F-4026-B17D-F716140B8181}" type="pres">
      <dgm:prSet presAssocID="{11E3EEC8-0D04-4D59-93AE-1898F5BB0D4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E06F60-8397-484F-A0FD-4C10A5658D1E}" type="pres">
      <dgm:prSet presAssocID="{DF8ED0DA-80E7-4AB3-8F11-52918B8AE4E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66EE7-AEDB-4C6D-8E53-58758BD1FDB2}" type="pres">
      <dgm:prSet presAssocID="{7D3B22BB-9D31-45AA-B22A-F4BD551D2E96}" presName="sibTrans" presStyleCnt="0"/>
      <dgm:spPr/>
      <dgm:t>
        <a:bodyPr/>
        <a:lstStyle/>
        <a:p>
          <a:endParaRPr lang="en-US"/>
        </a:p>
      </dgm:t>
    </dgm:pt>
    <dgm:pt modelId="{9B6F9CE6-B512-4C05-8E3C-171450CEE185}" type="pres">
      <dgm:prSet presAssocID="{07D65F13-6CB6-4404-BB42-12FF221FBE1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5DDD1-1CED-4C0F-A0E6-990C5F31E927}" type="pres">
      <dgm:prSet presAssocID="{4A472AC5-4D27-4603-A419-0FFC09C690AA}" presName="sibTrans" presStyleCnt="0"/>
      <dgm:spPr/>
      <dgm:t>
        <a:bodyPr/>
        <a:lstStyle/>
        <a:p>
          <a:endParaRPr lang="en-US"/>
        </a:p>
      </dgm:t>
    </dgm:pt>
    <dgm:pt modelId="{205C3E36-31A9-4C37-BEB9-595CF79CB8E4}" type="pres">
      <dgm:prSet presAssocID="{D941CEAD-E0FB-4218-A23B-F2AFF41741F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2E787-80F4-4E30-B27F-5FC39A034CEB}" type="pres">
      <dgm:prSet presAssocID="{1F8566DB-2433-409A-8DE6-35AF5C130E04}" presName="sibTrans" presStyleCnt="0"/>
      <dgm:spPr/>
      <dgm:t>
        <a:bodyPr/>
        <a:lstStyle/>
        <a:p>
          <a:endParaRPr lang="en-US"/>
        </a:p>
      </dgm:t>
    </dgm:pt>
    <dgm:pt modelId="{FC3D0F05-1378-44A7-AC55-E06FC9901CAF}" type="pres">
      <dgm:prSet presAssocID="{7056D543-02C4-4E65-B7AA-945CD8A6264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8AF0C-AD56-4538-9BC0-0E146CF9F627}" type="pres">
      <dgm:prSet presAssocID="{D55C735D-C401-4D87-9BB2-B0F76032A0E4}" presName="sibTrans" presStyleCnt="0"/>
      <dgm:spPr/>
      <dgm:t>
        <a:bodyPr/>
        <a:lstStyle/>
        <a:p>
          <a:endParaRPr lang="en-US"/>
        </a:p>
      </dgm:t>
    </dgm:pt>
    <dgm:pt modelId="{59FFD01B-A2F0-4FA7-B96C-0D00F1392D37}" type="pres">
      <dgm:prSet presAssocID="{3122954B-329F-4D09-8B5A-82C699717B2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0B9A91-2958-49F9-96EB-2A6A2E54551C}" type="presOf" srcId="{07D65F13-6CB6-4404-BB42-12FF221FBE17}" destId="{9B6F9CE6-B512-4C05-8E3C-171450CEE185}" srcOrd="0" destOrd="0" presId="urn:microsoft.com/office/officeart/2005/8/layout/default"/>
    <dgm:cxn modelId="{226C71F5-7909-413F-8DF9-E9FEC27E21F4}" srcId="{11E3EEC8-0D04-4D59-93AE-1898F5BB0D46}" destId="{3122954B-329F-4D09-8B5A-82C699717B29}" srcOrd="4" destOrd="0" parTransId="{874DC6EF-BAD6-41B0-888D-09BBA8F91E4B}" sibTransId="{451AD66B-C213-4D36-BB72-381E05CE8944}"/>
    <dgm:cxn modelId="{D87FFD95-8090-4B59-B350-5BD221AC9C46}" srcId="{11E3EEC8-0D04-4D59-93AE-1898F5BB0D46}" destId="{7056D543-02C4-4E65-B7AA-945CD8A62642}" srcOrd="3" destOrd="0" parTransId="{4645D891-465D-4FA3-8637-D7D55F17E037}" sibTransId="{D55C735D-C401-4D87-9BB2-B0F76032A0E4}"/>
    <dgm:cxn modelId="{024F5AC4-38E4-4344-9A39-8F1E8BA7A26C}" type="presOf" srcId="{DF8ED0DA-80E7-4AB3-8F11-52918B8AE4EA}" destId="{58E06F60-8397-484F-A0FD-4C10A5658D1E}" srcOrd="0" destOrd="0" presId="urn:microsoft.com/office/officeart/2005/8/layout/default"/>
    <dgm:cxn modelId="{83544BC0-1B0A-44A0-BAFB-9FC01211B311}" srcId="{11E3EEC8-0D04-4D59-93AE-1898F5BB0D46}" destId="{D941CEAD-E0FB-4218-A23B-F2AFF41741F8}" srcOrd="2" destOrd="0" parTransId="{EA30DF38-7DC5-4803-AA5D-76693069928D}" sibTransId="{1F8566DB-2433-409A-8DE6-35AF5C130E04}"/>
    <dgm:cxn modelId="{6CDD8055-98B5-4978-B65E-C2DAFA76BF51}" srcId="{11E3EEC8-0D04-4D59-93AE-1898F5BB0D46}" destId="{DF8ED0DA-80E7-4AB3-8F11-52918B8AE4EA}" srcOrd="0" destOrd="0" parTransId="{8FF777F1-68CE-4A3F-98F0-8379F3565CC9}" sibTransId="{7D3B22BB-9D31-45AA-B22A-F4BD551D2E96}"/>
    <dgm:cxn modelId="{6CAF51DA-C48D-4BDD-AA57-3C67DCCEDD34}" type="presOf" srcId="{D941CEAD-E0FB-4218-A23B-F2AFF41741F8}" destId="{205C3E36-31A9-4C37-BEB9-595CF79CB8E4}" srcOrd="0" destOrd="0" presId="urn:microsoft.com/office/officeart/2005/8/layout/default"/>
    <dgm:cxn modelId="{5D360026-7237-4EB8-8CB4-91DAC76B91A6}" type="presOf" srcId="{3122954B-329F-4D09-8B5A-82C699717B29}" destId="{59FFD01B-A2F0-4FA7-B96C-0D00F1392D37}" srcOrd="0" destOrd="0" presId="urn:microsoft.com/office/officeart/2005/8/layout/default"/>
    <dgm:cxn modelId="{056341BC-D015-45DB-AAA3-F2C1A481E583}" type="presOf" srcId="{11E3EEC8-0D04-4D59-93AE-1898F5BB0D46}" destId="{946C6B8E-3F6F-4026-B17D-F716140B8181}" srcOrd="0" destOrd="0" presId="urn:microsoft.com/office/officeart/2005/8/layout/default"/>
    <dgm:cxn modelId="{B649C9B3-E620-492D-9064-FF0029520BE1}" srcId="{11E3EEC8-0D04-4D59-93AE-1898F5BB0D46}" destId="{07D65F13-6CB6-4404-BB42-12FF221FBE17}" srcOrd="1" destOrd="0" parTransId="{1626F217-3B76-4DBB-8A66-E21B9A3FCBD8}" sibTransId="{4A472AC5-4D27-4603-A419-0FFC09C690AA}"/>
    <dgm:cxn modelId="{0870356A-D644-4FF9-BC17-8409CF9D28DC}" type="presOf" srcId="{7056D543-02C4-4E65-B7AA-945CD8A62642}" destId="{FC3D0F05-1378-44A7-AC55-E06FC9901CAF}" srcOrd="0" destOrd="0" presId="urn:microsoft.com/office/officeart/2005/8/layout/default"/>
    <dgm:cxn modelId="{F1E95CD1-6FAB-4181-B57B-BBAB7E2133D4}" type="presParOf" srcId="{946C6B8E-3F6F-4026-B17D-F716140B8181}" destId="{58E06F60-8397-484F-A0FD-4C10A5658D1E}" srcOrd="0" destOrd="0" presId="urn:microsoft.com/office/officeart/2005/8/layout/default"/>
    <dgm:cxn modelId="{B102B111-F2DA-4563-98AD-24EF5BC1A326}" type="presParOf" srcId="{946C6B8E-3F6F-4026-B17D-F716140B8181}" destId="{9D066EE7-AEDB-4C6D-8E53-58758BD1FDB2}" srcOrd="1" destOrd="0" presId="urn:microsoft.com/office/officeart/2005/8/layout/default"/>
    <dgm:cxn modelId="{2FD5AA1A-8EAA-4ADE-8180-A0C7B4DF5D15}" type="presParOf" srcId="{946C6B8E-3F6F-4026-B17D-F716140B8181}" destId="{9B6F9CE6-B512-4C05-8E3C-171450CEE185}" srcOrd="2" destOrd="0" presId="urn:microsoft.com/office/officeart/2005/8/layout/default"/>
    <dgm:cxn modelId="{90DFC20A-B247-4048-AE18-4EBE4E1ACF01}" type="presParOf" srcId="{946C6B8E-3F6F-4026-B17D-F716140B8181}" destId="{7585DDD1-1CED-4C0F-A0E6-990C5F31E927}" srcOrd="3" destOrd="0" presId="urn:microsoft.com/office/officeart/2005/8/layout/default"/>
    <dgm:cxn modelId="{66FED9EF-99BB-463E-A038-DC7BB283B8D0}" type="presParOf" srcId="{946C6B8E-3F6F-4026-B17D-F716140B8181}" destId="{205C3E36-31A9-4C37-BEB9-595CF79CB8E4}" srcOrd="4" destOrd="0" presId="urn:microsoft.com/office/officeart/2005/8/layout/default"/>
    <dgm:cxn modelId="{4C900288-BAAE-40C8-B5BB-F32AFF0C29FC}" type="presParOf" srcId="{946C6B8E-3F6F-4026-B17D-F716140B8181}" destId="{D122E787-80F4-4E30-B27F-5FC39A034CEB}" srcOrd="5" destOrd="0" presId="urn:microsoft.com/office/officeart/2005/8/layout/default"/>
    <dgm:cxn modelId="{E8E70039-1E51-4AF7-945A-71D006DBFC45}" type="presParOf" srcId="{946C6B8E-3F6F-4026-B17D-F716140B8181}" destId="{FC3D0F05-1378-44A7-AC55-E06FC9901CAF}" srcOrd="6" destOrd="0" presId="urn:microsoft.com/office/officeart/2005/8/layout/default"/>
    <dgm:cxn modelId="{3641791E-60D8-4499-B530-5D45E657026B}" type="presParOf" srcId="{946C6B8E-3F6F-4026-B17D-F716140B8181}" destId="{6D38AF0C-AD56-4538-9BC0-0E146CF9F627}" srcOrd="7" destOrd="0" presId="urn:microsoft.com/office/officeart/2005/8/layout/default"/>
    <dgm:cxn modelId="{431329F8-4E0B-47EE-A5A1-01A395CB4894}" type="presParOf" srcId="{946C6B8E-3F6F-4026-B17D-F716140B8181}" destId="{59FFD01B-A2F0-4FA7-B96C-0D00F1392D3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C29C6B-097D-4FD3-8F3A-D7020750DE2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046FEF-05CA-465B-BC4F-B641CA5F702F}">
      <dgm:prSet/>
      <dgm:spPr/>
      <dgm:t>
        <a:bodyPr/>
        <a:lstStyle/>
        <a:p>
          <a:pPr rtl="0"/>
          <a:r>
            <a:rPr lang="en-US" b="1" dirty="0" smtClean="0"/>
            <a:t>Remote request</a:t>
          </a:r>
          <a:endParaRPr lang="en-US" dirty="0"/>
        </a:p>
      </dgm:t>
    </dgm:pt>
    <dgm:pt modelId="{19DD3AEF-6995-4F67-B639-9026A1E8A191}" type="parTrans" cxnId="{9765912A-5118-46B0-AE76-452CF7922616}">
      <dgm:prSet/>
      <dgm:spPr/>
      <dgm:t>
        <a:bodyPr/>
        <a:lstStyle/>
        <a:p>
          <a:endParaRPr lang="en-US"/>
        </a:p>
      </dgm:t>
    </dgm:pt>
    <dgm:pt modelId="{06D87EC9-AC96-4BD1-AD76-84F48D95DE36}" type="sibTrans" cxnId="{9765912A-5118-46B0-AE76-452CF7922616}">
      <dgm:prSet/>
      <dgm:spPr/>
      <dgm:t>
        <a:bodyPr/>
        <a:lstStyle/>
        <a:p>
          <a:endParaRPr lang="en-US"/>
        </a:p>
      </dgm:t>
    </dgm:pt>
    <dgm:pt modelId="{F8F4879D-00C8-4E26-8AD3-4DC347B95B6D}">
      <dgm:prSet/>
      <dgm:spPr/>
      <dgm:t>
        <a:bodyPr/>
        <a:lstStyle/>
        <a:p>
          <a:pPr rtl="0"/>
          <a:r>
            <a:rPr lang="en-US" b="1" dirty="0" smtClean="0"/>
            <a:t>Remote transaction</a:t>
          </a:r>
          <a:endParaRPr lang="en-US" dirty="0"/>
        </a:p>
      </dgm:t>
    </dgm:pt>
    <dgm:pt modelId="{ED0B7E20-579F-4910-AA94-E886EBB9A01D}" type="parTrans" cxnId="{2DF464CA-1CFD-41BF-9327-880E6A758269}">
      <dgm:prSet/>
      <dgm:spPr/>
      <dgm:t>
        <a:bodyPr/>
        <a:lstStyle/>
        <a:p>
          <a:endParaRPr lang="en-US"/>
        </a:p>
      </dgm:t>
    </dgm:pt>
    <dgm:pt modelId="{B35042E7-AC2E-49B9-B953-0CFD5E09F84B}" type="sibTrans" cxnId="{2DF464CA-1CFD-41BF-9327-880E6A758269}">
      <dgm:prSet/>
      <dgm:spPr/>
      <dgm:t>
        <a:bodyPr/>
        <a:lstStyle/>
        <a:p>
          <a:endParaRPr lang="en-US"/>
        </a:p>
      </dgm:t>
    </dgm:pt>
    <dgm:pt modelId="{DDA2F72C-4C94-405C-89FB-DC788B6F7023}">
      <dgm:prSet/>
      <dgm:spPr/>
      <dgm:t>
        <a:bodyPr/>
        <a:lstStyle/>
        <a:p>
          <a:pPr rtl="0"/>
          <a:r>
            <a:rPr lang="en-US" b="1" dirty="0" smtClean="0"/>
            <a:t>Distributed transaction</a:t>
          </a:r>
          <a:endParaRPr lang="en-US" dirty="0"/>
        </a:p>
      </dgm:t>
    </dgm:pt>
    <dgm:pt modelId="{B554EA41-5A71-419D-9088-81E2A5F636D3}" type="parTrans" cxnId="{F541ED62-18B9-4C4C-843F-99CBFDE59164}">
      <dgm:prSet/>
      <dgm:spPr/>
      <dgm:t>
        <a:bodyPr/>
        <a:lstStyle/>
        <a:p>
          <a:endParaRPr lang="en-US"/>
        </a:p>
      </dgm:t>
    </dgm:pt>
    <dgm:pt modelId="{A38D0C35-DD2B-4CE7-A14F-0C10320618F0}" type="sibTrans" cxnId="{F541ED62-18B9-4C4C-843F-99CBFDE59164}">
      <dgm:prSet/>
      <dgm:spPr/>
      <dgm:t>
        <a:bodyPr/>
        <a:lstStyle/>
        <a:p>
          <a:endParaRPr lang="en-US"/>
        </a:p>
      </dgm:t>
    </dgm:pt>
    <dgm:pt modelId="{92CD106F-5172-4660-9F6D-3F6C22CB5442}">
      <dgm:prSet/>
      <dgm:spPr/>
      <dgm:t>
        <a:bodyPr/>
        <a:lstStyle/>
        <a:p>
          <a:pPr rtl="0"/>
          <a:r>
            <a:rPr lang="en-US" b="1" dirty="0" smtClean="0"/>
            <a:t>Distributed request</a:t>
          </a:r>
          <a:endParaRPr lang="en-US" dirty="0"/>
        </a:p>
      </dgm:t>
    </dgm:pt>
    <dgm:pt modelId="{6C2AC272-AFA1-4EF7-968A-40426041BF55}" type="parTrans" cxnId="{EA7D1D39-FEF9-419A-BD9D-136B790FB040}">
      <dgm:prSet/>
      <dgm:spPr/>
      <dgm:t>
        <a:bodyPr/>
        <a:lstStyle/>
        <a:p>
          <a:endParaRPr lang="en-US"/>
        </a:p>
      </dgm:t>
    </dgm:pt>
    <dgm:pt modelId="{CC7E032C-A95C-428F-A3FF-65215753DBD6}" type="sibTrans" cxnId="{EA7D1D39-FEF9-419A-BD9D-136B790FB040}">
      <dgm:prSet/>
      <dgm:spPr/>
      <dgm:t>
        <a:bodyPr/>
        <a:lstStyle/>
        <a:p>
          <a:endParaRPr lang="en-US"/>
        </a:p>
      </dgm:t>
    </dgm:pt>
    <dgm:pt modelId="{CAA8D756-BB3F-48AC-9C0C-49CC7D37C55F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Single SQL statement accesses data processed by a single remote database processor</a:t>
          </a:r>
          <a:endParaRPr lang="en-US" dirty="0">
            <a:solidFill>
              <a:srgbClr val="002060"/>
            </a:solidFill>
          </a:endParaRPr>
        </a:p>
      </dgm:t>
    </dgm:pt>
    <dgm:pt modelId="{49B54B53-91FC-4B2C-9056-523EC03FB549}" type="parTrans" cxnId="{622A77CF-B666-4B06-A9DA-D17EA7DA2A1A}">
      <dgm:prSet/>
      <dgm:spPr/>
      <dgm:t>
        <a:bodyPr/>
        <a:lstStyle/>
        <a:p>
          <a:endParaRPr lang="en-US"/>
        </a:p>
      </dgm:t>
    </dgm:pt>
    <dgm:pt modelId="{797FA175-D7E7-4EAE-B20D-587FDD574569}" type="sibTrans" cxnId="{622A77CF-B666-4B06-A9DA-D17EA7DA2A1A}">
      <dgm:prSet/>
      <dgm:spPr/>
      <dgm:t>
        <a:bodyPr/>
        <a:lstStyle/>
        <a:p>
          <a:endParaRPr lang="en-US"/>
        </a:p>
      </dgm:t>
    </dgm:pt>
    <dgm:pt modelId="{5B7947F3-670C-4F50-9336-48031975F1E2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Accesses data at single remote site composed of several requests</a:t>
          </a:r>
          <a:endParaRPr lang="en-US" dirty="0">
            <a:solidFill>
              <a:srgbClr val="002060"/>
            </a:solidFill>
          </a:endParaRPr>
        </a:p>
      </dgm:t>
    </dgm:pt>
    <dgm:pt modelId="{3A4E0024-C4B7-4C7E-9EEC-BF29A0D697BF}" type="parTrans" cxnId="{12C09B71-47B0-42A0-9F84-12262FBD4D13}">
      <dgm:prSet/>
      <dgm:spPr/>
      <dgm:t>
        <a:bodyPr/>
        <a:lstStyle/>
        <a:p>
          <a:endParaRPr lang="en-US"/>
        </a:p>
      </dgm:t>
    </dgm:pt>
    <dgm:pt modelId="{33118EA3-D227-4685-8356-A231686C6F63}" type="sibTrans" cxnId="{12C09B71-47B0-42A0-9F84-12262FBD4D13}">
      <dgm:prSet/>
      <dgm:spPr/>
      <dgm:t>
        <a:bodyPr/>
        <a:lstStyle/>
        <a:p>
          <a:endParaRPr lang="en-US"/>
        </a:p>
      </dgm:t>
    </dgm:pt>
    <dgm:pt modelId="{3BF01157-1A63-4E73-9FD3-B1111CFA191A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Requests data from several different remote sites on network</a:t>
          </a:r>
          <a:endParaRPr lang="en-US" dirty="0">
            <a:solidFill>
              <a:srgbClr val="002060"/>
            </a:solidFill>
          </a:endParaRPr>
        </a:p>
      </dgm:t>
    </dgm:pt>
    <dgm:pt modelId="{7EEB27BE-D877-406C-9FA4-2E51F2103F65}" type="parTrans" cxnId="{92F39E38-8B2B-4FC3-9BA1-95FA459A0CF1}">
      <dgm:prSet/>
      <dgm:spPr/>
      <dgm:t>
        <a:bodyPr/>
        <a:lstStyle/>
        <a:p>
          <a:endParaRPr lang="en-US"/>
        </a:p>
      </dgm:t>
    </dgm:pt>
    <dgm:pt modelId="{3DBC9F0D-B4A9-482D-A7F2-6564E8BA6EBB}" type="sibTrans" cxnId="{92F39E38-8B2B-4FC3-9BA1-95FA459A0CF1}">
      <dgm:prSet/>
      <dgm:spPr/>
      <dgm:t>
        <a:bodyPr/>
        <a:lstStyle/>
        <a:p>
          <a:endParaRPr lang="en-US"/>
        </a:p>
      </dgm:t>
    </dgm:pt>
    <dgm:pt modelId="{30AA4040-1C5C-4461-BE49-11021C3CA0D7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Single SQL statement references data at several DP sites</a:t>
          </a:r>
          <a:endParaRPr lang="en-US" dirty="0">
            <a:solidFill>
              <a:srgbClr val="002060"/>
            </a:solidFill>
          </a:endParaRPr>
        </a:p>
      </dgm:t>
    </dgm:pt>
    <dgm:pt modelId="{5931E8DC-7E28-467C-8E74-259F8AC981FD}" type="parTrans" cxnId="{B70442BD-297C-405F-845F-AD58DB718046}">
      <dgm:prSet/>
      <dgm:spPr/>
      <dgm:t>
        <a:bodyPr/>
        <a:lstStyle/>
        <a:p>
          <a:endParaRPr lang="en-US"/>
        </a:p>
      </dgm:t>
    </dgm:pt>
    <dgm:pt modelId="{9552FD37-2FDA-4821-964D-8FA38FB7E927}" type="sibTrans" cxnId="{B70442BD-297C-405F-845F-AD58DB718046}">
      <dgm:prSet/>
      <dgm:spPr/>
      <dgm:t>
        <a:bodyPr/>
        <a:lstStyle/>
        <a:p>
          <a:endParaRPr lang="en-US"/>
        </a:p>
      </dgm:t>
    </dgm:pt>
    <dgm:pt modelId="{E80FC24B-ECF6-4FE1-8E05-C1C0E019B0B7}" type="pres">
      <dgm:prSet presAssocID="{A7C29C6B-097D-4FD3-8F3A-D7020750DE2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4887A5-ECAC-4C6A-A957-A31995C647A6}" type="pres">
      <dgm:prSet presAssocID="{A5046FEF-05CA-465B-BC4F-B641CA5F702F}" presName="parentLin" presStyleCnt="0"/>
      <dgm:spPr/>
      <dgm:t>
        <a:bodyPr/>
        <a:lstStyle/>
        <a:p>
          <a:endParaRPr lang="en-US"/>
        </a:p>
      </dgm:t>
    </dgm:pt>
    <dgm:pt modelId="{5D7D361C-BA1F-47A0-BE2A-6D54DDB9908C}" type="pres">
      <dgm:prSet presAssocID="{A5046FEF-05CA-465B-BC4F-B641CA5F702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68E07F7-FE21-420C-93A3-64F4BDA76C86}" type="pres">
      <dgm:prSet presAssocID="{A5046FEF-05CA-465B-BC4F-B641CA5F702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9B2B5-3549-4EA7-9B78-557E4602296F}" type="pres">
      <dgm:prSet presAssocID="{A5046FEF-05CA-465B-BC4F-B641CA5F702F}" presName="negativeSpace" presStyleCnt="0"/>
      <dgm:spPr/>
      <dgm:t>
        <a:bodyPr/>
        <a:lstStyle/>
        <a:p>
          <a:endParaRPr lang="en-US"/>
        </a:p>
      </dgm:t>
    </dgm:pt>
    <dgm:pt modelId="{628F61EB-D90A-45CC-8A24-E564E7C94047}" type="pres">
      <dgm:prSet presAssocID="{A5046FEF-05CA-465B-BC4F-B641CA5F702F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F6D2C-2973-410B-8931-3CDA0B732EA0}" type="pres">
      <dgm:prSet presAssocID="{06D87EC9-AC96-4BD1-AD76-84F48D95DE36}" presName="spaceBetweenRectangles" presStyleCnt="0"/>
      <dgm:spPr/>
      <dgm:t>
        <a:bodyPr/>
        <a:lstStyle/>
        <a:p>
          <a:endParaRPr lang="en-US"/>
        </a:p>
      </dgm:t>
    </dgm:pt>
    <dgm:pt modelId="{10468286-4D05-423B-90A5-4197D63A3EC6}" type="pres">
      <dgm:prSet presAssocID="{F8F4879D-00C8-4E26-8AD3-4DC347B95B6D}" presName="parentLin" presStyleCnt="0"/>
      <dgm:spPr/>
      <dgm:t>
        <a:bodyPr/>
        <a:lstStyle/>
        <a:p>
          <a:endParaRPr lang="en-US"/>
        </a:p>
      </dgm:t>
    </dgm:pt>
    <dgm:pt modelId="{B43DD76F-8952-4439-ADAF-142417E9E282}" type="pres">
      <dgm:prSet presAssocID="{F8F4879D-00C8-4E26-8AD3-4DC347B95B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B49D263-667B-4611-A52D-869F84ED18FC}" type="pres">
      <dgm:prSet presAssocID="{F8F4879D-00C8-4E26-8AD3-4DC347B95B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05E45-8EFC-4D2F-9F2C-346D5BD3E89F}" type="pres">
      <dgm:prSet presAssocID="{F8F4879D-00C8-4E26-8AD3-4DC347B95B6D}" presName="negativeSpace" presStyleCnt="0"/>
      <dgm:spPr/>
      <dgm:t>
        <a:bodyPr/>
        <a:lstStyle/>
        <a:p>
          <a:endParaRPr lang="en-US"/>
        </a:p>
      </dgm:t>
    </dgm:pt>
    <dgm:pt modelId="{5FE8C07B-8976-40E9-AEE6-57A43B398619}" type="pres">
      <dgm:prSet presAssocID="{F8F4879D-00C8-4E26-8AD3-4DC347B95B6D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A697F-5D67-4139-87EB-EB3E6F5C5727}" type="pres">
      <dgm:prSet presAssocID="{B35042E7-AC2E-49B9-B953-0CFD5E09F84B}" presName="spaceBetweenRectangles" presStyleCnt="0"/>
      <dgm:spPr/>
      <dgm:t>
        <a:bodyPr/>
        <a:lstStyle/>
        <a:p>
          <a:endParaRPr lang="en-US"/>
        </a:p>
      </dgm:t>
    </dgm:pt>
    <dgm:pt modelId="{FAE173F0-FF01-413B-BF32-7E0E5FC36AC5}" type="pres">
      <dgm:prSet presAssocID="{DDA2F72C-4C94-405C-89FB-DC788B6F7023}" presName="parentLin" presStyleCnt="0"/>
      <dgm:spPr/>
      <dgm:t>
        <a:bodyPr/>
        <a:lstStyle/>
        <a:p>
          <a:endParaRPr lang="en-US"/>
        </a:p>
      </dgm:t>
    </dgm:pt>
    <dgm:pt modelId="{87796598-609A-479A-9988-23F98FADC501}" type="pres">
      <dgm:prSet presAssocID="{DDA2F72C-4C94-405C-89FB-DC788B6F702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61A77F6-9433-433A-9B40-8F9F65255462}" type="pres">
      <dgm:prSet presAssocID="{DDA2F72C-4C94-405C-89FB-DC788B6F702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EF64B-4F74-41D4-93D9-EFCA8D183F23}" type="pres">
      <dgm:prSet presAssocID="{DDA2F72C-4C94-405C-89FB-DC788B6F7023}" presName="negativeSpace" presStyleCnt="0"/>
      <dgm:spPr/>
      <dgm:t>
        <a:bodyPr/>
        <a:lstStyle/>
        <a:p>
          <a:endParaRPr lang="en-US"/>
        </a:p>
      </dgm:t>
    </dgm:pt>
    <dgm:pt modelId="{DFF49122-57A3-472F-A2D2-0589902D15AD}" type="pres">
      <dgm:prSet presAssocID="{DDA2F72C-4C94-405C-89FB-DC788B6F702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E66CB-F8D1-4A0D-9601-C4B37B6070F1}" type="pres">
      <dgm:prSet presAssocID="{A38D0C35-DD2B-4CE7-A14F-0C10320618F0}" presName="spaceBetweenRectangles" presStyleCnt="0"/>
      <dgm:spPr/>
      <dgm:t>
        <a:bodyPr/>
        <a:lstStyle/>
        <a:p>
          <a:endParaRPr lang="en-US"/>
        </a:p>
      </dgm:t>
    </dgm:pt>
    <dgm:pt modelId="{1D7513DC-6ED9-4691-919A-B9220A716971}" type="pres">
      <dgm:prSet presAssocID="{92CD106F-5172-4660-9F6D-3F6C22CB5442}" presName="parentLin" presStyleCnt="0"/>
      <dgm:spPr/>
      <dgm:t>
        <a:bodyPr/>
        <a:lstStyle/>
        <a:p>
          <a:endParaRPr lang="en-US"/>
        </a:p>
      </dgm:t>
    </dgm:pt>
    <dgm:pt modelId="{5976F08F-FA69-4BF1-AEB0-3E7F99173E35}" type="pres">
      <dgm:prSet presAssocID="{92CD106F-5172-4660-9F6D-3F6C22CB5442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A462CA13-4433-4131-BEE4-7085523463AC}" type="pres">
      <dgm:prSet presAssocID="{92CD106F-5172-4660-9F6D-3F6C22CB544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F13C3-0CFB-4AC0-9DC4-2486C6AB4A6F}" type="pres">
      <dgm:prSet presAssocID="{92CD106F-5172-4660-9F6D-3F6C22CB5442}" presName="negativeSpace" presStyleCnt="0"/>
      <dgm:spPr/>
      <dgm:t>
        <a:bodyPr/>
        <a:lstStyle/>
        <a:p>
          <a:endParaRPr lang="en-US"/>
        </a:p>
      </dgm:t>
    </dgm:pt>
    <dgm:pt modelId="{DB36A927-C9DF-4EF7-9594-20D0F7607BDD}" type="pres">
      <dgm:prSet presAssocID="{92CD106F-5172-4660-9F6D-3F6C22CB5442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25AC3D-60FE-4906-90E9-06CAF53FB97A}" type="presOf" srcId="{DDA2F72C-4C94-405C-89FB-DC788B6F7023}" destId="{161A77F6-9433-433A-9B40-8F9F65255462}" srcOrd="1" destOrd="0" presId="urn:microsoft.com/office/officeart/2005/8/layout/list1"/>
    <dgm:cxn modelId="{EA7D1D39-FEF9-419A-BD9D-136B790FB040}" srcId="{A7C29C6B-097D-4FD3-8F3A-D7020750DE2A}" destId="{92CD106F-5172-4660-9F6D-3F6C22CB5442}" srcOrd="3" destOrd="0" parTransId="{6C2AC272-AFA1-4EF7-968A-40426041BF55}" sibTransId="{CC7E032C-A95C-428F-A3FF-65215753DBD6}"/>
    <dgm:cxn modelId="{9622A195-885D-4F26-9CC2-A8A930235417}" type="presOf" srcId="{3BF01157-1A63-4E73-9FD3-B1111CFA191A}" destId="{DFF49122-57A3-472F-A2D2-0589902D15AD}" srcOrd="0" destOrd="0" presId="urn:microsoft.com/office/officeart/2005/8/layout/list1"/>
    <dgm:cxn modelId="{6F350C99-B918-4992-8555-20AC0D013A5D}" type="presOf" srcId="{F8F4879D-00C8-4E26-8AD3-4DC347B95B6D}" destId="{5B49D263-667B-4611-A52D-869F84ED18FC}" srcOrd="1" destOrd="0" presId="urn:microsoft.com/office/officeart/2005/8/layout/list1"/>
    <dgm:cxn modelId="{2EE80C79-81FE-4776-83C9-6CCE8D813FB0}" type="presOf" srcId="{A5046FEF-05CA-465B-BC4F-B641CA5F702F}" destId="{168E07F7-FE21-420C-93A3-64F4BDA76C86}" srcOrd="1" destOrd="0" presId="urn:microsoft.com/office/officeart/2005/8/layout/list1"/>
    <dgm:cxn modelId="{2DF464CA-1CFD-41BF-9327-880E6A758269}" srcId="{A7C29C6B-097D-4FD3-8F3A-D7020750DE2A}" destId="{F8F4879D-00C8-4E26-8AD3-4DC347B95B6D}" srcOrd="1" destOrd="0" parTransId="{ED0B7E20-579F-4910-AA94-E886EBB9A01D}" sibTransId="{B35042E7-AC2E-49B9-B953-0CFD5E09F84B}"/>
    <dgm:cxn modelId="{B439BBB7-50D8-43A8-802D-23F5479929E2}" type="presOf" srcId="{CAA8D756-BB3F-48AC-9C0C-49CC7D37C55F}" destId="{628F61EB-D90A-45CC-8A24-E564E7C94047}" srcOrd="0" destOrd="0" presId="urn:microsoft.com/office/officeart/2005/8/layout/list1"/>
    <dgm:cxn modelId="{9A682D6A-F045-40E5-82A8-5069B99545F6}" type="presOf" srcId="{5B7947F3-670C-4F50-9336-48031975F1E2}" destId="{5FE8C07B-8976-40E9-AEE6-57A43B398619}" srcOrd="0" destOrd="0" presId="urn:microsoft.com/office/officeart/2005/8/layout/list1"/>
    <dgm:cxn modelId="{92F39E38-8B2B-4FC3-9BA1-95FA459A0CF1}" srcId="{DDA2F72C-4C94-405C-89FB-DC788B6F7023}" destId="{3BF01157-1A63-4E73-9FD3-B1111CFA191A}" srcOrd="0" destOrd="0" parTransId="{7EEB27BE-D877-406C-9FA4-2E51F2103F65}" sibTransId="{3DBC9F0D-B4A9-482D-A7F2-6564E8BA6EBB}"/>
    <dgm:cxn modelId="{43DD596C-52BD-48A1-ADAE-35239EC43164}" type="presOf" srcId="{A7C29C6B-097D-4FD3-8F3A-D7020750DE2A}" destId="{E80FC24B-ECF6-4FE1-8E05-C1C0E019B0B7}" srcOrd="0" destOrd="0" presId="urn:microsoft.com/office/officeart/2005/8/layout/list1"/>
    <dgm:cxn modelId="{83DEA24C-32E3-4ED0-9BC8-B25D21997413}" type="presOf" srcId="{30AA4040-1C5C-4461-BE49-11021C3CA0D7}" destId="{DB36A927-C9DF-4EF7-9594-20D0F7607BDD}" srcOrd="0" destOrd="0" presId="urn:microsoft.com/office/officeart/2005/8/layout/list1"/>
    <dgm:cxn modelId="{9765912A-5118-46B0-AE76-452CF7922616}" srcId="{A7C29C6B-097D-4FD3-8F3A-D7020750DE2A}" destId="{A5046FEF-05CA-465B-BC4F-B641CA5F702F}" srcOrd="0" destOrd="0" parTransId="{19DD3AEF-6995-4F67-B639-9026A1E8A191}" sibTransId="{06D87EC9-AC96-4BD1-AD76-84F48D95DE36}"/>
    <dgm:cxn modelId="{7034F0CB-940D-4D70-81A5-2643A0A1B29C}" type="presOf" srcId="{92CD106F-5172-4660-9F6D-3F6C22CB5442}" destId="{5976F08F-FA69-4BF1-AEB0-3E7F99173E35}" srcOrd="0" destOrd="0" presId="urn:microsoft.com/office/officeart/2005/8/layout/list1"/>
    <dgm:cxn modelId="{B70442BD-297C-405F-845F-AD58DB718046}" srcId="{92CD106F-5172-4660-9F6D-3F6C22CB5442}" destId="{30AA4040-1C5C-4461-BE49-11021C3CA0D7}" srcOrd="0" destOrd="0" parTransId="{5931E8DC-7E28-467C-8E74-259F8AC981FD}" sibTransId="{9552FD37-2FDA-4821-964D-8FA38FB7E927}"/>
    <dgm:cxn modelId="{D9040F91-777E-453E-BE7A-D07F9F322610}" type="presOf" srcId="{A5046FEF-05CA-465B-BC4F-B641CA5F702F}" destId="{5D7D361C-BA1F-47A0-BE2A-6D54DDB9908C}" srcOrd="0" destOrd="0" presId="urn:microsoft.com/office/officeart/2005/8/layout/list1"/>
    <dgm:cxn modelId="{F541ED62-18B9-4C4C-843F-99CBFDE59164}" srcId="{A7C29C6B-097D-4FD3-8F3A-D7020750DE2A}" destId="{DDA2F72C-4C94-405C-89FB-DC788B6F7023}" srcOrd="2" destOrd="0" parTransId="{B554EA41-5A71-419D-9088-81E2A5F636D3}" sibTransId="{A38D0C35-DD2B-4CE7-A14F-0C10320618F0}"/>
    <dgm:cxn modelId="{404761F6-BB40-4B19-9054-798B0481BABE}" type="presOf" srcId="{DDA2F72C-4C94-405C-89FB-DC788B6F7023}" destId="{87796598-609A-479A-9988-23F98FADC501}" srcOrd="0" destOrd="0" presId="urn:microsoft.com/office/officeart/2005/8/layout/list1"/>
    <dgm:cxn modelId="{12C09B71-47B0-42A0-9F84-12262FBD4D13}" srcId="{F8F4879D-00C8-4E26-8AD3-4DC347B95B6D}" destId="{5B7947F3-670C-4F50-9336-48031975F1E2}" srcOrd="0" destOrd="0" parTransId="{3A4E0024-C4B7-4C7E-9EEC-BF29A0D697BF}" sibTransId="{33118EA3-D227-4685-8356-A231686C6F63}"/>
    <dgm:cxn modelId="{4869F783-0CBE-45DA-9E28-308F6724333D}" type="presOf" srcId="{F8F4879D-00C8-4E26-8AD3-4DC347B95B6D}" destId="{B43DD76F-8952-4439-ADAF-142417E9E282}" srcOrd="0" destOrd="0" presId="urn:microsoft.com/office/officeart/2005/8/layout/list1"/>
    <dgm:cxn modelId="{622A77CF-B666-4B06-A9DA-D17EA7DA2A1A}" srcId="{A5046FEF-05CA-465B-BC4F-B641CA5F702F}" destId="{CAA8D756-BB3F-48AC-9C0C-49CC7D37C55F}" srcOrd="0" destOrd="0" parTransId="{49B54B53-91FC-4B2C-9056-523EC03FB549}" sibTransId="{797FA175-D7E7-4EAE-B20D-587FDD574569}"/>
    <dgm:cxn modelId="{B530BAA5-72A4-41AE-A63E-6067B8BE05EB}" type="presOf" srcId="{92CD106F-5172-4660-9F6D-3F6C22CB5442}" destId="{A462CA13-4433-4131-BEE4-7085523463AC}" srcOrd="1" destOrd="0" presId="urn:microsoft.com/office/officeart/2005/8/layout/list1"/>
    <dgm:cxn modelId="{7FB94006-D49D-48A7-807E-517B34FFFE2E}" type="presParOf" srcId="{E80FC24B-ECF6-4FE1-8E05-C1C0E019B0B7}" destId="{2F4887A5-ECAC-4C6A-A957-A31995C647A6}" srcOrd="0" destOrd="0" presId="urn:microsoft.com/office/officeart/2005/8/layout/list1"/>
    <dgm:cxn modelId="{71727E22-5E58-48A8-9942-CD2874C61BE1}" type="presParOf" srcId="{2F4887A5-ECAC-4C6A-A957-A31995C647A6}" destId="{5D7D361C-BA1F-47A0-BE2A-6D54DDB9908C}" srcOrd="0" destOrd="0" presId="urn:microsoft.com/office/officeart/2005/8/layout/list1"/>
    <dgm:cxn modelId="{713499A3-7E80-44EB-BCE0-F8339CE8464A}" type="presParOf" srcId="{2F4887A5-ECAC-4C6A-A957-A31995C647A6}" destId="{168E07F7-FE21-420C-93A3-64F4BDA76C86}" srcOrd="1" destOrd="0" presId="urn:microsoft.com/office/officeart/2005/8/layout/list1"/>
    <dgm:cxn modelId="{7084E76A-1044-484C-9EAF-EA636241D235}" type="presParOf" srcId="{E80FC24B-ECF6-4FE1-8E05-C1C0E019B0B7}" destId="{C829B2B5-3549-4EA7-9B78-557E4602296F}" srcOrd="1" destOrd="0" presId="urn:microsoft.com/office/officeart/2005/8/layout/list1"/>
    <dgm:cxn modelId="{B51945AB-C113-4130-BC55-901E57BA8F8D}" type="presParOf" srcId="{E80FC24B-ECF6-4FE1-8E05-C1C0E019B0B7}" destId="{628F61EB-D90A-45CC-8A24-E564E7C94047}" srcOrd="2" destOrd="0" presId="urn:microsoft.com/office/officeart/2005/8/layout/list1"/>
    <dgm:cxn modelId="{585E6CAA-5C57-44AC-AB63-62191777B2C4}" type="presParOf" srcId="{E80FC24B-ECF6-4FE1-8E05-C1C0E019B0B7}" destId="{CA7F6D2C-2973-410B-8931-3CDA0B732EA0}" srcOrd="3" destOrd="0" presId="urn:microsoft.com/office/officeart/2005/8/layout/list1"/>
    <dgm:cxn modelId="{EEE7399C-95E2-4C22-9C19-714E3667C0D0}" type="presParOf" srcId="{E80FC24B-ECF6-4FE1-8E05-C1C0E019B0B7}" destId="{10468286-4D05-423B-90A5-4197D63A3EC6}" srcOrd="4" destOrd="0" presId="urn:microsoft.com/office/officeart/2005/8/layout/list1"/>
    <dgm:cxn modelId="{624AE8D3-321B-4692-A4BE-BCFBA84DE92A}" type="presParOf" srcId="{10468286-4D05-423B-90A5-4197D63A3EC6}" destId="{B43DD76F-8952-4439-ADAF-142417E9E282}" srcOrd="0" destOrd="0" presId="urn:microsoft.com/office/officeart/2005/8/layout/list1"/>
    <dgm:cxn modelId="{E8507486-A409-4A79-BD1B-81288EE75A21}" type="presParOf" srcId="{10468286-4D05-423B-90A5-4197D63A3EC6}" destId="{5B49D263-667B-4611-A52D-869F84ED18FC}" srcOrd="1" destOrd="0" presId="urn:microsoft.com/office/officeart/2005/8/layout/list1"/>
    <dgm:cxn modelId="{0A767BFC-63A9-4F53-A790-5AE0944CBE36}" type="presParOf" srcId="{E80FC24B-ECF6-4FE1-8E05-C1C0E019B0B7}" destId="{B5A05E45-8EFC-4D2F-9F2C-346D5BD3E89F}" srcOrd="5" destOrd="0" presId="urn:microsoft.com/office/officeart/2005/8/layout/list1"/>
    <dgm:cxn modelId="{026BF533-D9D5-41F2-A60A-EE7D5609F957}" type="presParOf" srcId="{E80FC24B-ECF6-4FE1-8E05-C1C0E019B0B7}" destId="{5FE8C07B-8976-40E9-AEE6-57A43B398619}" srcOrd="6" destOrd="0" presId="urn:microsoft.com/office/officeart/2005/8/layout/list1"/>
    <dgm:cxn modelId="{89D7BB3B-F9F4-4EAA-AF5F-A01FB7EB93F9}" type="presParOf" srcId="{E80FC24B-ECF6-4FE1-8E05-C1C0E019B0B7}" destId="{037A697F-5D67-4139-87EB-EB3E6F5C5727}" srcOrd="7" destOrd="0" presId="urn:microsoft.com/office/officeart/2005/8/layout/list1"/>
    <dgm:cxn modelId="{AA8EAB36-9D55-42E8-B178-F0A9ABFC6B63}" type="presParOf" srcId="{E80FC24B-ECF6-4FE1-8E05-C1C0E019B0B7}" destId="{FAE173F0-FF01-413B-BF32-7E0E5FC36AC5}" srcOrd="8" destOrd="0" presId="urn:microsoft.com/office/officeart/2005/8/layout/list1"/>
    <dgm:cxn modelId="{AB2D84DD-55CC-4AC4-84A6-99724B62E16D}" type="presParOf" srcId="{FAE173F0-FF01-413B-BF32-7E0E5FC36AC5}" destId="{87796598-609A-479A-9988-23F98FADC501}" srcOrd="0" destOrd="0" presId="urn:microsoft.com/office/officeart/2005/8/layout/list1"/>
    <dgm:cxn modelId="{6E440AE9-6AEC-47C3-8C27-F8F52740A1F7}" type="presParOf" srcId="{FAE173F0-FF01-413B-BF32-7E0E5FC36AC5}" destId="{161A77F6-9433-433A-9B40-8F9F65255462}" srcOrd="1" destOrd="0" presId="urn:microsoft.com/office/officeart/2005/8/layout/list1"/>
    <dgm:cxn modelId="{C7C8428A-B2C8-4BE3-A08C-0B7ACFEF3014}" type="presParOf" srcId="{E80FC24B-ECF6-4FE1-8E05-C1C0E019B0B7}" destId="{78DEF64B-4F74-41D4-93D9-EFCA8D183F23}" srcOrd="9" destOrd="0" presId="urn:microsoft.com/office/officeart/2005/8/layout/list1"/>
    <dgm:cxn modelId="{EBD508E6-7C22-4381-A4F2-35DE7337F117}" type="presParOf" srcId="{E80FC24B-ECF6-4FE1-8E05-C1C0E019B0B7}" destId="{DFF49122-57A3-472F-A2D2-0589902D15AD}" srcOrd="10" destOrd="0" presId="urn:microsoft.com/office/officeart/2005/8/layout/list1"/>
    <dgm:cxn modelId="{47D8B3DF-DD74-4F5B-85BB-05153D3351DF}" type="presParOf" srcId="{E80FC24B-ECF6-4FE1-8E05-C1C0E019B0B7}" destId="{B10E66CB-F8D1-4A0D-9601-C4B37B6070F1}" srcOrd="11" destOrd="0" presId="urn:microsoft.com/office/officeart/2005/8/layout/list1"/>
    <dgm:cxn modelId="{D3E872C2-DCD4-4244-93D2-C88832C279F7}" type="presParOf" srcId="{E80FC24B-ECF6-4FE1-8E05-C1C0E019B0B7}" destId="{1D7513DC-6ED9-4691-919A-B9220A716971}" srcOrd="12" destOrd="0" presId="urn:microsoft.com/office/officeart/2005/8/layout/list1"/>
    <dgm:cxn modelId="{BB5CDB2B-E8CA-44E7-8D2E-E99FEF0E6945}" type="presParOf" srcId="{1D7513DC-6ED9-4691-919A-B9220A716971}" destId="{5976F08F-FA69-4BF1-AEB0-3E7F99173E35}" srcOrd="0" destOrd="0" presId="urn:microsoft.com/office/officeart/2005/8/layout/list1"/>
    <dgm:cxn modelId="{54046E28-6406-4F51-941C-19A5B23E731E}" type="presParOf" srcId="{1D7513DC-6ED9-4691-919A-B9220A716971}" destId="{A462CA13-4433-4131-BEE4-7085523463AC}" srcOrd="1" destOrd="0" presId="urn:microsoft.com/office/officeart/2005/8/layout/list1"/>
    <dgm:cxn modelId="{B2ED3074-E04E-4691-BCF6-831D289B43DF}" type="presParOf" srcId="{E80FC24B-ECF6-4FE1-8E05-C1C0E019B0B7}" destId="{901F13C3-0CFB-4AC0-9DC4-2486C6AB4A6F}" srcOrd="13" destOrd="0" presId="urn:microsoft.com/office/officeart/2005/8/layout/list1"/>
    <dgm:cxn modelId="{D19E55A9-90D4-4C9E-AA81-03FFAF83C93A}" type="presParOf" srcId="{E80FC24B-ECF6-4FE1-8E05-C1C0E019B0B7}" destId="{DB36A927-C9DF-4EF7-9594-20D0F7607BD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F50134-14AC-419E-A84A-9691D192F61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E548BB0-3AB0-475E-8B8A-6998EC5A1449}">
      <dgm:prSet custT="1"/>
      <dgm:spPr/>
      <dgm:t>
        <a:bodyPr/>
        <a:lstStyle/>
        <a:p>
          <a:pPr rtl="0"/>
          <a:r>
            <a:rPr lang="en-US" sz="2400" b="1" dirty="0" smtClean="0"/>
            <a:t>Data fragmentation</a:t>
          </a:r>
          <a:endParaRPr lang="en-US" sz="2400" dirty="0"/>
        </a:p>
      </dgm:t>
    </dgm:pt>
    <dgm:pt modelId="{2BEE2687-685C-4545-91CC-D8634A1E999F}" type="parTrans" cxnId="{F3B11ECE-325F-4330-8E6E-2EE043DBAC92}">
      <dgm:prSet/>
      <dgm:spPr/>
      <dgm:t>
        <a:bodyPr/>
        <a:lstStyle/>
        <a:p>
          <a:endParaRPr lang="en-US"/>
        </a:p>
      </dgm:t>
    </dgm:pt>
    <dgm:pt modelId="{A1698C9D-A0FA-4E81-9F40-3BFC90FBF677}" type="sibTrans" cxnId="{F3B11ECE-325F-4330-8E6E-2EE043DBAC92}">
      <dgm:prSet/>
      <dgm:spPr/>
      <dgm:t>
        <a:bodyPr/>
        <a:lstStyle/>
        <a:p>
          <a:endParaRPr lang="en-US"/>
        </a:p>
      </dgm:t>
    </dgm:pt>
    <dgm:pt modelId="{E92609F2-407A-4FCB-95E7-E0B30B882AA1}">
      <dgm:prSet custT="1"/>
      <dgm:spPr/>
      <dgm:t>
        <a:bodyPr/>
        <a:lstStyle/>
        <a:p>
          <a:pPr rtl="0"/>
          <a:r>
            <a:rPr lang="en-US" sz="2200" dirty="0" smtClean="0">
              <a:solidFill>
                <a:srgbClr val="002060"/>
              </a:solidFill>
            </a:rPr>
            <a:t>How to partition database into fragments</a:t>
          </a:r>
          <a:endParaRPr lang="en-US" sz="2200" dirty="0">
            <a:solidFill>
              <a:srgbClr val="002060"/>
            </a:solidFill>
          </a:endParaRPr>
        </a:p>
      </dgm:t>
    </dgm:pt>
    <dgm:pt modelId="{8A58E8C5-7547-479A-B165-6D75189CA66D}" type="parTrans" cxnId="{96EF9D20-A49B-4481-B785-CF715072B4EA}">
      <dgm:prSet/>
      <dgm:spPr/>
      <dgm:t>
        <a:bodyPr/>
        <a:lstStyle/>
        <a:p>
          <a:endParaRPr lang="en-US"/>
        </a:p>
      </dgm:t>
    </dgm:pt>
    <dgm:pt modelId="{0F471D66-327B-4398-9F14-9E1F4D52D589}" type="sibTrans" cxnId="{96EF9D20-A49B-4481-B785-CF715072B4EA}">
      <dgm:prSet/>
      <dgm:spPr/>
      <dgm:t>
        <a:bodyPr/>
        <a:lstStyle/>
        <a:p>
          <a:endParaRPr lang="en-US"/>
        </a:p>
      </dgm:t>
    </dgm:pt>
    <dgm:pt modelId="{CB1AD710-AE0F-4BE3-B839-3F18B827AF8A}">
      <dgm:prSet custT="1"/>
      <dgm:spPr/>
      <dgm:t>
        <a:bodyPr/>
        <a:lstStyle/>
        <a:p>
          <a:pPr rtl="0"/>
          <a:r>
            <a:rPr lang="en-US" sz="2400" b="1" dirty="0" smtClean="0"/>
            <a:t>Data replication</a:t>
          </a:r>
          <a:endParaRPr lang="en-US" sz="2400" dirty="0"/>
        </a:p>
      </dgm:t>
    </dgm:pt>
    <dgm:pt modelId="{3A5C06A2-F5CA-4946-B38B-8A16EDEB2A24}" type="parTrans" cxnId="{78CFA589-BBD2-48F4-9EE5-79104B86763B}">
      <dgm:prSet/>
      <dgm:spPr/>
      <dgm:t>
        <a:bodyPr/>
        <a:lstStyle/>
        <a:p>
          <a:endParaRPr lang="en-US"/>
        </a:p>
      </dgm:t>
    </dgm:pt>
    <dgm:pt modelId="{EE2FBD1D-15EC-462F-8689-637955C04BCC}" type="sibTrans" cxnId="{78CFA589-BBD2-48F4-9EE5-79104B86763B}">
      <dgm:prSet/>
      <dgm:spPr/>
      <dgm:t>
        <a:bodyPr/>
        <a:lstStyle/>
        <a:p>
          <a:endParaRPr lang="en-US"/>
        </a:p>
      </dgm:t>
    </dgm:pt>
    <dgm:pt modelId="{9C5795C1-7182-42DC-A548-D17D532BD4E8}">
      <dgm:prSet custT="1"/>
      <dgm:spPr/>
      <dgm:t>
        <a:bodyPr/>
        <a:lstStyle/>
        <a:p>
          <a:pPr rtl="0"/>
          <a:r>
            <a:rPr lang="en-US" sz="2200" dirty="0" smtClean="0">
              <a:solidFill>
                <a:srgbClr val="002060"/>
              </a:solidFill>
            </a:rPr>
            <a:t>Which fragments to replicate</a:t>
          </a:r>
          <a:endParaRPr lang="en-US" sz="2200" dirty="0">
            <a:solidFill>
              <a:srgbClr val="002060"/>
            </a:solidFill>
          </a:endParaRPr>
        </a:p>
      </dgm:t>
    </dgm:pt>
    <dgm:pt modelId="{6356670E-361C-4C13-87FB-B26291E23A05}" type="parTrans" cxnId="{4EBB2F52-DE79-45F8-AE4A-A6DACB18B546}">
      <dgm:prSet/>
      <dgm:spPr/>
      <dgm:t>
        <a:bodyPr/>
        <a:lstStyle/>
        <a:p>
          <a:endParaRPr lang="en-US"/>
        </a:p>
      </dgm:t>
    </dgm:pt>
    <dgm:pt modelId="{3CFE9571-0EBD-4F9E-900A-39E079BD2275}" type="sibTrans" cxnId="{4EBB2F52-DE79-45F8-AE4A-A6DACB18B546}">
      <dgm:prSet/>
      <dgm:spPr/>
      <dgm:t>
        <a:bodyPr/>
        <a:lstStyle/>
        <a:p>
          <a:endParaRPr lang="en-US"/>
        </a:p>
      </dgm:t>
    </dgm:pt>
    <dgm:pt modelId="{B56771F2-0B45-4AC2-AB93-EDFE8F41CB22}">
      <dgm:prSet custT="1"/>
      <dgm:spPr/>
      <dgm:t>
        <a:bodyPr/>
        <a:lstStyle/>
        <a:p>
          <a:pPr rtl="0"/>
          <a:r>
            <a:rPr lang="en-US" sz="2400" b="1" dirty="0" smtClean="0"/>
            <a:t>Data allocation</a:t>
          </a:r>
          <a:endParaRPr lang="en-US" sz="2400" dirty="0"/>
        </a:p>
      </dgm:t>
    </dgm:pt>
    <dgm:pt modelId="{D4619015-DEC2-42C1-9696-F1FEA31D8E5C}" type="parTrans" cxnId="{8BE831BB-A685-49A4-9120-41C33B532E99}">
      <dgm:prSet/>
      <dgm:spPr/>
      <dgm:t>
        <a:bodyPr/>
        <a:lstStyle/>
        <a:p>
          <a:endParaRPr lang="en-US"/>
        </a:p>
      </dgm:t>
    </dgm:pt>
    <dgm:pt modelId="{ECC080CE-533D-42D8-B5FB-1D9AC8C5124D}" type="sibTrans" cxnId="{8BE831BB-A685-49A4-9120-41C33B532E99}">
      <dgm:prSet/>
      <dgm:spPr/>
      <dgm:t>
        <a:bodyPr/>
        <a:lstStyle/>
        <a:p>
          <a:endParaRPr lang="en-US"/>
        </a:p>
      </dgm:t>
    </dgm:pt>
    <dgm:pt modelId="{F441113E-CC8A-41DE-B740-5BA4E17910C5}">
      <dgm:prSet custT="1"/>
      <dgm:spPr/>
      <dgm:t>
        <a:bodyPr/>
        <a:lstStyle/>
        <a:p>
          <a:pPr rtl="0"/>
          <a:r>
            <a:rPr lang="en-US" sz="2200" dirty="0" smtClean="0">
              <a:solidFill>
                <a:srgbClr val="002060"/>
              </a:solidFill>
            </a:rPr>
            <a:t>Where to locate those fragments and replicas</a:t>
          </a:r>
          <a:endParaRPr lang="en-US" sz="2200" dirty="0">
            <a:solidFill>
              <a:srgbClr val="002060"/>
            </a:solidFill>
          </a:endParaRPr>
        </a:p>
      </dgm:t>
    </dgm:pt>
    <dgm:pt modelId="{EAAA3A21-ED6B-4D5D-94E5-ED37CAF9AE05}" type="parTrans" cxnId="{D732FB52-10D1-4F08-95B5-F0148D3B1D43}">
      <dgm:prSet/>
      <dgm:spPr/>
      <dgm:t>
        <a:bodyPr/>
        <a:lstStyle/>
        <a:p>
          <a:endParaRPr lang="en-US"/>
        </a:p>
      </dgm:t>
    </dgm:pt>
    <dgm:pt modelId="{7480184A-26EF-46C3-BDC6-B68E7592DDA1}" type="sibTrans" cxnId="{D732FB52-10D1-4F08-95B5-F0148D3B1D43}">
      <dgm:prSet/>
      <dgm:spPr/>
      <dgm:t>
        <a:bodyPr/>
        <a:lstStyle/>
        <a:p>
          <a:endParaRPr lang="en-US"/>
        </a:p>
      </dgm:t>
    </dgm:pt>
    <dgm:pt modelId="{E7459397-63E5-4D2E-B4E1-577D801F3503}" type="pres">
      <dgm:prSet presAssocID="{54F50134-14AC-419E-A84A-9691D192F61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653B38-4FF2-474B-9A4E-C3BB485B6F22}" type="pres">
      <dgm:prSet presAssocID="{4E548BB0-3AB0-475E-8B8A-6998EC5A1449}" presName="parentLin" presStyleCnt="0"/>
      <dgm:spPr/>
      <dgm:t>
        <a:bodyPr/>
        <a:lstStyle/>
        <a:p>
          <a:endParaRPr lang="en-US"/>
        </a:p>
      </dgm:t>
    </dgm:pt>
    <dgm:pt modelId="{33AEFB35-E640-4B55-94A7-D0293D81EEB4}" type="pres">
      <dgm:prSet presAssocID="{4E548BB0-3AB0-475E-8B8A-6998EC5A144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A1CBCD6-C8E2-420E-957C-BC3856605707}" type="pres">
      <dgm:prSet presAssocID="{4E548BB0-3AB0-475E-8B8A-6998EC5A144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8E736-D8E7-4DAA-AA5F-D88535BA65DA}" type="pres">
      <dgm:prSet presAssocID="{4E548BB0-3AB0-475E-8B8A-6998EC5A1449}" presName="negativeSpace" presStyleCnt="0"/>
      <dgm:spPr/>
      <dgm:t>
        <a:bodyPr/>
        <a:lstStyle/>
        <a:p>
          <a:endParaRPr lang="en-US"/>
        </a:p>
      </dgm:t>
    </dgm:pt>
    <dgm:pt modelId="{6605A7B5-B897-4485-B902-6C03973A505A}" type="pres">
      <dgm:prSet presAssocID="{4E548BB0-3AB0-475E-8B8A-6998EC5A144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65FD5-FC51-4B16-BC49-95F7A6E5FB3C}" type="pres">
      <dgm:prSet presAssocID="{A1698C9D-A0FA-4E81-9F40-3BFC90FBF677}" presName="spaceBetweenRectangles" presStyleCnt="0"/>
      <dgm:spPr/>
      <dgm:t>
        <a:bodyPr/>
        <a:lstStyle/>
        <a:p>
          <a:endParaRPr lang="en-US"/>
        </a:p>
      </dgm:t>
    </dgm:pt>
    <dgm:pt modelId="{00A02C7F-5113-433E-95E7-A08060FD4449}" type="pres">
      <dgm:prSet presAssocID="{CB1AD710-AE0F-4BE3-B839-3F18B827AF8A}" presName="parentLin" presStyleCnt="0"/>
      <dgm:spPr/>
      <dgm:t>
        <a:bodyPr/>
        <a:lstStyle/>
        <a:p>
          <a:endParaRPr lang="en-US"/>
        </a:p>
      </dgm:t>
    </dgm:pt>
    <dgm:pt modelId="{34709D38-07D7-434C-B184-222DC074A981}" type="pres">
      <dgm:prSet presAssocID="{CB1AD710-AE0F-4BE3-B839-3F18B827AF8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28B22D1-3AE6-4559-997B-1AEF31FA39F7}" type="pres">
      <dgm:prSet presAssocID="{CB1AD710-AE0F-4BE3-B839-3F18B827AF8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8FFBA-1362-4AE6-8BA7-F56E416EF25A}" type="pres">
      <dgm:prSet presAssocID="{CB1AD710-AE0F-4BE3-B839-3F18B827AF8A}" presName="negativeSpace" presStyleCnt="0"/>
      <dgm:spPr/>
      <dgm:t>
        <a:bodyPr/>
        <a:lstStyle/>
        <a:p>
          <a:endParaRPr lang="en-US"/>
        </a:p>
      </dgm:t>
    </dgm:pt>
    <dgm:pt modelId="{710B6DC8-E4F2-4FD9-9272-F2756CC2B02D}" type="pres">
      <dgm:prSet presAssocID="{CB1AD710-AE0F-4BE3-B839-3F18B827AF8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FD6F8-1CA0-4D6B-93D7-42C3039B22B0}" type="pres">
      <dgm:prSet presAssocID="{EE2FBD1D-15EC-462F-8689-637955C04BCC}" presName="spaceBetweenRectangles" presStyleCnt="0"/>
      <dgm:spPr/>
      <dgm:t>
        <a:bodyPr/>
        <a:lstStyle/>
        <a:p>
          <a:endParaRPr lang="en-US"/>
        </a:p>
      </dgm:t>
    </dgm:pt>
    <dgm:pt modelId="{B13CBF4E-753C-4E67-89D1-B8D01CFE2FFD}" type="pres">
      <dgm:prSet presAssocID="{B56771F2-0B45-4AC2-AB93-EDFE8F41CB22}" presName="parentLin" presStyleCnt="0"/>
      <dgm:spPr/>
      <dgm:t>
        <a:bodyPr/>
        <a:lstStyle/>
        <a:p>
          <a:endParaRPr lang="en-US"/>
        </a:p>
      </dgm:t>
    </dgm:pt>
    <dgm:pt modelId="{29C66B30-440B-4E5A-8EBA-D3681123CC44}" type="pres">
      <dgm:prSet presAssocID="{B56771F2-0B45-4AC2-AB93-EDFE8F41CB2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92A8184-ED93-43D5-9AFC-0E0CE809C8CB}" type="pres">
      <dgm:prSet presAssocID="{B56771F2-0B45-4AC2-AB93-EDFE8F41CB2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D474D-7C20-41BE-B313-51F8BCFA0C63}" type="pres">
      <dgm:prSet presAssocID="{B56771F2-0B45-4AC2-AB93-EDFE8F41CB22}" presName="negativeSpace" presStyleCnt="0"/>
      <dgm:spPr/>
      <dgm:t>
        <a:bodyPr/>
        <a:lstStyle/>
        <a:p>
          <a:endParaRPr lang="en-US"/>
        </a:p>
      </dgm:t>
    </dgm:pt>
    <dgm:pt modelId="{1C3D15D4-E911-4390-A63F-39F80AC317B3}" type="pres">
      <dgm:prSet presAssocID="{B56771F2-0B45-4AC2-AB93-EDFE8F41CB2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049104-F4D6-45AE-A601-22EA828AB25F}" type="presOf" srcId="{CB1AD710-AE0F-4BE3-B839-3F18B827AF8A}" destId="{428B22D1-3AE6-4559-997B-1AEF31FA39F7}" srcOrd="1" destOrd="0" presId="urn:microsoft.com/office/officeart/2005/8/layout/list1"/>
    <dgm:cxn modelId="{F30D17DD-EE80-4606-A73A-A8F6C38B1A85}" type="presOf" srcId="{F441113E-CC8A-41DE-B740-5BA4E17910C5}" destId="{1C3D15D4-E911-4390-A63F-39F80AC317B3}" srcOrd="0" destOrd="0" presId="urn:microsoft.com/office/officeart/2005/8/layout/list1"/>
    <dgm:cxn modelId="{75DBDB4B-FFF4-4CB5-BD9B-BCDCCC4968E2}" type="presOf" srcId="{E92609F2-407A-4FCB-95E7-E0B30B882AA1}" destId="{6605A7B5-B897-4485-B902-6C03973A505A}" srcOrd="0" destOrd="0" presId="urn:microsoft.com/office/officeart/2005/8/layout/list1"/>
    <dgm:cxn modelId="{4D85E171-42C4-4279-BBEB-9E120A0325F7}" type="presOf" srcId="{B56771F2-0B45-4AC2-AB93-EDFE8F41CB22}" destId="{29C66B30-440B-4E5A-8EBA-D3681123CC44}" srcOrd="0" destOrd="0" presId="urn:microsoft.com/office/officeart/2005/8/layout/list1"/>
    <dgm:cxn modelId="{2085AB7A-FF5D-4EAE-802D-C75E2B322404}" type="presOf" srcId="{4E548BB0-3AB0-475E-8B8A-6998EC5A1449}" destId="{33AEFB35-E640-4B55-94A7-D0293D81EEB4}" srcOrd="0" destOrd="0" presId="urn:microsoft.com/office/officeart/2005/8/layout/list1"/>
    <dgm:cxn modelId="{1C97100A-C0E4-4C1F-AAD6-9E6DA191A9E1}" type="presOf" srcId="{54F50134-14AC-419E-A84A-9691D192F610}" destId="{E7459397-63E5-4D2E-B4E1-577D801F3503}" srcOrd="0" destOrd="0" presId="urn:microsoft.com/office/officeart/2005/8/layout/list1"/>
    <dgm:cxn modelId="{78CFA589-BBD2-48F4-9EE5-79104B86763B}" srcId="{54F50134-14AC-419E-A84A-9691D192F610}" destId="{CB1AD710-AE0F-4BE3-B839-3F18B827AF8A}" srcOrd="1" destOrd="0" parTransId="{3A5C06A2-F5CA-4946-B38B-8A16EDEB2A24}" sibTransId="{EE2FBD1D-15EC-462F-8689-637955C04BCC}"/>
    <dgm:cxn modelId="{D742C771-BFB4-410F-A397-E69A49C0F962}" type="presOf" srcId="{B56771F2-0B45-4AC2-AB93-EDFE8F41CB22}" destId="{392A8184-ED93-43D5-9AFC-0E0CE809C8CB}" srcOrd="1" destOrd="0" presId="urn:microsoft.com/office/officeart/2005/8/layout/list1"/>
    <dgm:cxn modelId="{04C5865E-7B3A-4A14-8BA5-35554F560A81}" type="presOf" srcId="{CB1AD710-AE0F-4BE3-B839-3F18B827AF8A}" destId="{34709D38-07D7-434C-B184-222DC074A981}" srcOrd="0" destOrd="0" presId="urn:microsoft.com/office/officeart/2005/8/layout/list1"/>
    <dgm:cxn modelId="{8360F512-C269-4ECF-B8DA-D7C9FBDFA583}" type="presOf" srcId="{4E548BB0-3AB0-475E-8B8A-6998EC5A1449}" destId="{CA1CBCD6-C8E2-420E-957C-BC3856605707}" srcOrd="1" destOrd="0" presId="urn:microsoft.com/office/officeart/2005/8/layout/list1"/>
    <dgm:cxn modelId="{4EBB2F52-DE79-45F8-AE4A-A6DACB18B546}" srcId="{CB1AD710-AE0F-4BE3-B839-3F18B827AF8A}" destId="{9C5795C1-7182-42DC-A548-D17D532BD4E8}" srcOrd="0" destOrd="0" parTransId="{6356670E-361C-4C13-87FB-B26291E23A05}" sibTransId="{3CFE9571-0EBD-4F9E-900A-39E079BD2275}"/>
    <dgm:cxn modelId="{F3B11ECE-325F-4330-8E6E-2EE043DBAC92}" srcId="{54F50134-14AC-419E-A84A-9691D192F610}" destId="{4E548BB0-3AB0-475E-8B8A-6998EC5A1449}" srcOrd="0" destOrd="0" parTransId="{2BEE2687-685C-4545-91CC-D8634A1E999F}" sibTransId="{A1698C9D-A0FA-4E81-9F40-3BFC90FBF677}"/>
    <dgm:cxn modelId="{96EF9D20-A49B-4481-B785-CF715072B4EA}" srcId="{4E548BB0-3AB0-475E-8B8A-6998EC5A1449}" destId="{E92609F2-407A-4FCB-95E7-E0B30B882AA1}" srcOrd="0" destOrd="0" parTransId="{8A58E8C5-7547-479A-B165-6D75189CA66D}" sibTransId="{0F471D66-327B-4398-9F14-9E1F4D52D589}"/>
    <dgm:cxn modelId="{8BE831BB-A685-49A4-9120-41C33B532E99}" srcId="{54F50134-14AC-419E-A84A-9691D192F610}" destId="{B56771F2-0B45-4AC2-AB93-EDFE8F41CB22}" srcOrd="2" destOrd="0" parTransId="{D4619015-DEC2-42C1-9696-F1FEA31D8E5C}" sibTransId="{ECC080CE-533D-42D8-B5FB-1D9AC8C5124D}"/>
    <dgm:cxn modelId="{D732FB52-10D1-4F08-95B5-F0148D3B1D43}" srcId="{B56771F2-0B45-4AC2-AB93-EDFE8F41CB22}" destId="{F441113E-CC8A-41DE-B740-5BA4E17910C5}" srcOrd="0" destOrd="0" parTransId="{EAAA3A21-ED6B-4D5D-94E5-ED37CAF9AE05}" sibTransId="{7480184A-26EF-46C3-BDC6-B68E7592DDA1}"/>
    <dgm:cxn modelId="{5F2910EE-BDAF-4182-9C85-37FD097B088E}" type="presOf" srcId="{9C5795C1-7182-42DC-A548-D17D532BD4E8}" destId="{710B6DC8-E4F2-4FD9-9272-F2756CC2B02D}" srcOrd="0" destOrd="0" presId="urn:microsoft.com/office/officeart/2005/8/layout/list1"/>
    <dgm:cxn modelId="{8D9C0DED-0A2D-4F08-81AC-689C2943EA68}" type="presParOf" srcId="{E7459397-63E5-4D2E-B4E1-577D801F3503}" destId="{1A653B38-4FF2-474B-9A4E-C3BB485B6F22}" srcOrd="0" destOrd="0" presId="urn:microsoft.com/office/officeart/2005/8/layout/list1"/>
    <dgm:cxn modelId="{6E76770F-8218-451C-AF26-39E87252842E}" type="presParOf" srcId="{1A653B38-4FF2-474B-9A4E-C3BB485B6F22}" destId="{33AEFB35-E640-4B55-94A7-D0293D81EEB4}" srcOrd="0" destOrd="0" presId="urn:microsoft.com/office/officeart/2005/8/layout/list1"/>
    <dgm:cxn modelId="{3DE4CEE8-48F1-463C-843F-BF809598534B}" type="presParOf" srcId="{1A653B38-4FF2-474B-9A4E-C3BB485B6F22}" destId="{CA1CBCD6-C8E2-420E-957C-BC3856605707}" srcOrd="1" destOrd="0" presId="urn:microsoft.com/office/officeart/2005/8/layout/list1"/>
    <dgm:cxn modelId="{AF86D37F-B88A-477B-B1DE-3A0F34DAA6B6}" type="presParOf" srcId="{E7459397-63E5-4D2E-B4E1-577D801F3503}" destId="{38F8E736-D8E7-4DAA-AA5F-D88535BA65DA}" srcOrd="1" destOrd="0" presId="urn:microsoft.com/office/officeart/2005/8/layout/list1"/>
    <dgm:cxn modelId="{A20F9656-4DAB-40AB-A8FA-7FA0A009BCC0}" type="presParOf" srcId="{E7459397-63E5-4D2E-B4E1-577D801F3503}" destId="{6605A7B5-B897-4485-B902-6C03973A505A}" srcOrd="2" destOrd="0" presId="urn:microsoft.com/office/officeart/2005/8/layout/list1"/>
    <dgm:cxn modelId="{0502036F-067A-4868-BA59-521E7B3A5AA0}" type="presParOf" srcId="{E7459397-63E5-4D2E-B4E1-577D801F3503}" destId="{C2665FD5-FC51-4B16-BC49-95F7A6E5FB3C}" srcOrd="3" destOrd="0" presId="urn:microsoft.com/office/officeart/2005/8/layout/list1"/>
    <dgm:cxn modelId="{189FC05F-4623-4C48-B430-8645061CC4E3}" type="presParOf" srcId="{E7459397-63E5-4D2E-B4E1-577D801F3503}" destId="{00A02C7F-5113-433E-95E7-A08060FD4449}" srcOrd="4" destOrd="0" presId="urn:microsoft.com/office/officeart/2005/8/layout/list1"/>
    <dgm:cxn modelId="{DB54E18C-AF15-4913-9E9A-EF2A02E98160}" type="presParOf" srcId="{00A02C7F-5113-433E-95E7-A08060FD4449}" destId="{34709D38-07D7-434C-B184-222DC074A981}" srcOrd="0" destOrd="0" presId="urn:microsoft.com/office/officeart/2005/8/layout/list1"/>
    <dgm:cxn modelId="{B03955CB-5C9A-4B24-8698-1ED636F1F9FF}" type="presParOf" srcId="{00A02C7F-5113-433E-95E7-A08060FD4449}" destId="{428B22D1-3AE6-4559-997B-1AEF31FA39F7}" srcOrd="1" destOrd="0" presId="urn:microsoft.com/office/officeart/2005/8/layout/list1"/>
    <dgm:cxn modelId="{5E5C762A-060A-4615-BE19-B7922CF80AF3}" type="presParOf" srcId="{E7459397-63E5-4D2E-B4E1-577D801F3503}" destId="{77F8FFBA-1362-4AE6-8BA7-F56E416EF25A}" srcOrd="5" destOrd="0" presId="urn:microsoft.com/office/officeart/2005/8/layout/list1"/>
    <dgm:cxn modelId="{288AD9C9-A0F7-4245-A7D9-BA6B430639F1}" type="presParOf" srcId="{E7459397-63E5-4D2E-B4E1-577D801F3503}" destId="{710B6DC8-E4F2-4FD9-9272-F2756CC2B02D}" srcOrd="6" destOrd="0" presId="urn:microsoft.com/office/officeart/2005/8/layout/list1"/>
    <dgm:cxn modelId="{D56BD0A6-F563-473A-BAD9-9E1EB50298B6}" type="presParOf" srcId="{E7459397-63E5-4D2E-B4E1-577D801F3503}" destId="{B58FD6F8-1CA0-4D6B-93D7-42C3039B22B0}" srcOrd="7" destOrd="0" presId="urn:microsoft.com/office/officeart/2005/8/layout/list1"/>
    <dgm:cxn modelId="{B71CE066-B6C8-44DD-B55E-96B1485F9041}" type="presParOf" srcId="{E7459397-63E5-4D2E-B4E1-577D801F3503}" destId="{B13CBF4E-753C-4E67-89D1-B8D01CFE2FFD}" srcOrd="8" destOrd="0" presId="urn:microsoft.com/office/officeart/2005/8/layout/list1"/>
    <dgm:cxn modelId="{571EFF6D-0D4E-49F0-B571-C3CF5E0B6541}" type="presParOf" srcId="{B13CBF4E-753C-4E67-89D1-B8D01CFE2FFD}" destId="{29C66B30-440B-4E5A-8EBA-D3681123CC44}" srcOrd="0" destOrd="0" presId="urn:microsoft.com/office/officeart/2005/8/layout/list1"/>
    <dgm:cxn modelId="{D6AA7A54-311E-4E78-8B3C-744C74940787}" type="presParOf" srcId="{B13CBF4E-753C-4E67-89D1-B8D01CFE2FFD}" destId="{392A8184-ED93-43D5-9AFC-0E0CE809C8CB}" srcOrd="1" destOrd="0" presId="urn:microsoft.com/office/officeart/2005/8/layout/list1"/>
    <dgm:cxn modelId="{663BA7C1-679C-4097-AF59-804A9AB746FD}" type="presParOf" srcId="{E7459397-63E5-4D2E-B4E1-577D801F3503}" destId="{C41D474D-7C20-41BE-B313-51F8BCFA0C63}" srcOrd="9" destOrd="0" presId="urn:microsoft.com/office/officeart/2005/8/layout/list1"/>
    <dgm:cxn modelId="{78E59DB4-25C7-4AAF-B04C-F25EE00D706B}" type="presParOf" srcId="{E7459397-63E5-4D2E-B4E1-577D801F3503}" destId="{1C3D15D4-E911-4390-A63F-39F80AC317B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7B9711-5153-487A-88AF-1C1B0783AD0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FBCBEA-FD7A-4927-83B9-BC945D7A7AFB}">
      <dgm:prSet custT="1"/>
      <dgm:spPr/>
      <dgm:t>
        <a:bodyPr/>
        <a:lstStyle/>
        <a:p>
          <a:pPr rtl="0"/>
          <a:r>
            <a:rPr lang="en-US" sz="2400" b="1" dirty="0" smtClean="0"/>
            <a:t>Fully replicated database</a:t>
          </a:r>
          <a:endParaRPr lang="en-US" sz="2400" dirty="0"/>
        </a:p>
      </dgm:t>
    </dgm:pt>
    <dgm:pt modelId="{96500828-F8B9-467C-A9CD-0C560438DB76}" type="parTrans" cxnId="{5C72BF99-4F3C-4BC9-B401-3527A07B5CD8}">
      <dgm:prSet/>
      <dgm:spPr/>
      <dgm:t>
        <a:bodyPr/>
        <a:lstStyle/>
        <a:p>
          <a:endParaRPr lang="en-US"/>
        </a:p>
      </dgm:t>
    </dgm:pt>
    <dgm:pt modelId="{A2672A2A-8317-4187-9F94-1A0F564B81D6}" type="sibTrans" cxnId="{5C72BF99-4F3C-4BC9-B401-3527A07B5CD8}">
      <dgm:prSet/>
      <dgm:spPr/>
      <dgm:t>
        <a:bodyPr/>
        <a:lstStyle/>
        <a:p>
          <a:endParaRPr lang="en-US"/>
        </a:p>
      </dgm:t>
    </dgm:pt>
    <dgm:pt modelId="{F064D0B5-8F53-4873-9DF1-1789814133F0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Stores multiple copies of each database fragment at multiple sites</a:t>
          </a:r>
          <a:endParaRPr lang="en-US" dirty="0">
            <a:solidFill>
              <a:srgbClr val="002060"/>
            </a:solidFill>
          </a:endParaRPr>
        </a:p>
      </dgm:t>
    </dgm:pt>
    <dgm:pt modelId="{B789AB2A-B931-492C-9B5C-8938D0D6E0ED}" type="parTrans" cxnId="{E5FBF884-CC0D-4AED-96B0-593FF765D338}">
      <dgm:prSet/>
      <dgm:spPr/>
      <dgm:t>
        <a:bodyPr/>
        <a:lstStyle/>
        <a:p>
          <a:endParaRPr lang="en-US"/>
        </a:p>
      </dgm:t>
    </dgm:pt>
    <dgm:pt modelId="{518F1F17-6D00-45B9-A459-ACAA78E19799}" type="sibTrans" cxnId="{E5FBF884-CC0D-4AED-96B0-593FF765D338}">
      <dgm:prSet/>
      <dgm:spPr/>
      <dgm:t>
        <a:bodyPr/>
        <a:lstStyle/>
        <a:p>
          <a:endParaRPr lang="en-US"/>
        </a:p>
      </dgm:t>
    </dgm:pt>
    <dgm:pt modelId="{6172B1A2-B426-4E3C-AECC-2714C58E425A}">
      <dgm:prSet custT="1"/>
      <dgm:spPr/>
      <dgm:t>
        <a:bodyPr/>
        <a:lstStyle/>
        <a:p>
          <a:pPr rtl="0"/>
          <a:r>
            <a:rPr lang="en-US" sz="2400" b="1" dirty="0" smtClean="0"/>
            <a:t>Partially replicated database</a:t>
          </a:r>
          <a:endParaRPr lang="en-US" sz="2400" dirty="0"/>
        </a:p>
      </dgm:t>
    </dgm:pt>
    <dgm:pt modelId="{8F503F50-1F4C-45F1-BC8D-058685327327}" type="parTrans" cxnId="{2F909996-1BAA-4DB4-962E-3BEB549FC060}">
      <dgm:prSet/>
      <dgm:spPr/>
      <dgm:t>
        <a:bodyPr/>
        <a:lstStyle/>
        <a:p>
          <a:endParaRPr lang="en-US"/>
        </a:p>
      </dgm:t>
    </dgm:pt>
    <dgm:pt modelId="{9C5017D0-79E4-4B4C-893F-B0D6D22F1429}" type="sibTrans" cxnId="{2F909996-1BAA-4DB4-962E-3BEB549FC060}">
      <dgm:prSet/>
      <dgm:spPr/>
      <dgm:t>
        <a:bodyPr/>
        <a:lstStyle/>
        <a:p>
          <a:endParaRPr lang="en-US"/>
        </a:p>
      </dgm:t>
    </dgm:pt>
    <dgm:pt modelId="{78CB5336-27DB-4B81-A29C-19B7543A8FBF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Stores multiple copies of some database fragments at multiple sites</a:t>
          </a:r>
          <a:endParaRPr lang="en-US" dirty="0">
            <a:solidFill>
              <a:srgbClr val="002060"/>
            </a:solidFill>
          </a:endParaRPr>
        </a:p>
      </dgm:t>
    </dgm:pt>
    <dgm:pt modelId="{4049989B-53AF-4A36-ACE5-5DE0D5FF7EA4}" type="parTrans" cxnId="{59A895D7-ED34-4917-8ABD-F50718176C76}">
      <dgm:prSet/>
      <dgm:spPr/>
      <dgm:t>
        <a:bodyPr/>
        <a:lstStyle/>
        <a:p>
          <a:endParaRPr lang="en-US"/>
        </a:p>
      </dgm:t>
    </dgm:pt>
    <dgm:pt modelId="{4D8EE6DD-C135-40B1-A60C-AA2E1D0F33E4}" type="sibTrans" cxnId="{59A895D7-ED34-4917-8ABD-F50718176C76}">
      <dgm:prSet/>
      <dgm:spPr/>
      <dgm:t>
        <a:bodyPr/>
        <a:lstStyle/>
        <a:p>
          <a:endParaRPr lang="en-US"/>
        </a:p>
      </dgm:t>
    </dgm:pt>
    <dgm:pt modelId="{C1BAA9D0-A2C1-4F43-99B8-6DD9B3218B6C}">
      <dgm:prSet custT="1"/>
      <dgm:spPr/>
      <dgm:t>
        <a:bodyPr/>
        <a:lstStyle/>
        <a:p>
          <a:pPr rtl="0"/>
          <a:r>
            <a:rPr lang="en-US" sz="2400" b="1" dirty="0" smtClean="0"/>
            <a:t>Unreplicated database</a:t>
          </a:r>
          <a:endParaRPr lang="en-US" sz="2400" dirty="0"/>
        </a:p>
      </dgm:t>
    </dgm:pt>
    <dgm:pt modelId="{2BFA01AF-1028-4D24-9A81-717F57C5A26B}" type="parTrans" cxnId="{9A3543A8-F094-48E5-A126-B878B3DE7EC5}">
      <dgm:prSet/>
      <dgm:spPr/>
      <dgm:t>
        <a:bodyPr/>
        <a:lstStyle/>
        <a:p>
          <a:endParaRPr lang="en-US"/>
        </a:p>
      </dgm:t>
    </dgm:pt>
    <dgm:pt modelId="{A08CF1EB-E2C7-4975-9781-394ADC71C62B}" type="sibTrans" cxnId="{9A3543A8-F094-48E5-A126-B878B3DE7EC5}">
      <dgm:prSet/>
      <dgm:spPr/>
      <dgm:t>
        <a:bodyPr/>
        <a:lstStyle/>
        <a:p>
          <a:endParaRPr lang="en-US"/>
        </a:p>
      </dgm:t>
    </dgm:pt>
    <dgm:pt modelId="{5CABE985-9622-41C1-ADBE-861334482EC9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Stores each database fragment at a single site</a:t>
          </a:r>
          <a:endParaRPr lang="en-US" dirty="0">
            <a:solidFill>
              <a:srgbClr val="002060"/>
            </a:solidFill>
          </a:endParaRPr>
        </a:p>
      </dgm:t>
    </dgm:pt>
    <dgm:pt modelId="{C0713DF6-8774-4880-86A8-7D20087DAF4C}" type="parTrans" cxnId="{F09D12FB-255B-4A69-902D-7314EE53E2EA}">
      <dgm:prSet/>
      <dgm:spPr/>
      <dgm:t>
        <a:bodyPr/>
        <a:lstStyle/>
        <a:p>
          <a:endParaRPr lang="en-US"/>
        </a:p>
      </dgm:t>
    </dgm:pt>
    <dgm:pt modelId="{5F6A8C45-C675-40DD-8A41-5976E36A3F84}" type="sibTrans" cxnId="{F09D12FB-255B-4A69-902D-7314EE53E2EA}">
      <dgm:prSet/>
      <dgm:spPr/>
      <dgm:t>
        <a:bodyPr/>
        <a:lstStyle/>
        <a:p>
          <a:endParaRPr lang="en-US"/>
        </a:p>
      </dgm:t>
    </dgm:pt>
    <dgm:pt modelId="{BD0C5464-C3C0-4C01-BF26-0B375BD52A07}" type="pres">
      <dgm:prSet presAssocID="{A17B9711-5153-487A-88AF-1C1B0783AD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B5C79F-E5D1-42E4-84A7-8136EB6CCA2C}" type="pres">
      <dgm:prSet presAssocID="{AEFBCBEA-FD7A-4927-83B9-BC945D7A7AFB}" presName="parentLin" presStyleCnt="0"/>
      <dgm:spPr/>
      <dgm:t>
        <a:bodyPr/>
        <a:lstStyle/>
        <a:p>
          <a:endParaRPr lang="en-US"/>
        </a:p>
      </dgm:t>
    </dgm:pt>
    <dgm:pt modelId="{EAC9DCCD-F630-49EC-8C73-BC62CA94BD3C}" type="pres">
      <dgm:prSet presAssocID="{AEFBCBEA-FD7A-4927-83B9-BC945D7A7AF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FFA7B5C-B05C-450B-8197-77463B992F5E}" type="pres">
      <dgm:prSet presAssocID="{AEFBCBEA-FD7A-4927-83B9-BC945D7A7AF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B363E8-508C-4194-9478-8ABBAF933CEF}" type="pres">
      <dgm:prSet presAssocID="{AEFBCBEA-FD7A-4927-83B9-BC945D7A7AFB}" presName="negativeSpace" presStyleCnt="0"/>
      <dgm:spPr/>
      <dgm:t>
        <a:bodyPr/>
        <a:lstStyle/>
        <a:p>
          <a:endParaRPr lang="en-US"/>
        </a:p>
      </dgm:t>
    </dgm:pt>
    <dgm:pt modelId="{4F5AA9E1-B833-44B7-AAFB-467B3E296783}" type="pres">
      <dgm:prSet presAssocID="{AEFBCBEA-FD7A-4927-83B9-BC945D7A7AF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20ECC-A5B4-47CF-A32D-3CE999E914ED}" type="pres">
      <dgm:prSet presAssocID="{A2672A2A-8317-4187-9F94-1A0F564B81D6}" presName="spaceBetweenRectangles" presStyleCnt="0"/>
      <dgm:spPr/>
      <dgm:t>
        <a:bodyPr/>
        <a:lstStyle/>
        <a:p>
          <a:endParaRPr lang="en-US"/>
        </a:p>
      </dgm:t>
    </dgm:pt>
    <dgm:pt modelId="{D3725C59-1C0E-4F2A-9FF1-4F2CB18D4AAD}" type="pres">
      <dgm:prSet presAssocID="{6172B1A2-B426-4E3C-AECC-2714C58E425A}" presName="parentLin" presStyleCnt="0"/>
      <dgm:spPr/>
      <dgm:t>
        <a:bodyPr/>
        <a:lstStyle/>
        <a:p>
          <a:endParaRPr lang="en-US"/>
        </a:p>
      </dgm:t>
    </dgm:pt>
    <dgm:pt modelId="{BF9D7E5E-570F-48C8-A5B1-E5D2A7E61CBD}" type="pres">
      <dgm:prSet presAssocID="{6172B1A2-B426-4E3C-AECC-2714C58E425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B38CAEC-0F7F-4204-8096-B98B5AE9DD1D}" type="pres">
      <dgm:prSet presAssocID="{6172B1A2-B426-4E3C-AECC-2714C58E425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DEFD9-CD38-436A-AFA9-F1831D373E81}" type="pres">
      <dgm:prSet presAssocID="{6172B1A2-B426-4E3C-AECC-2714C58E425A}" presName="negativeSpace" presStyleCnt="0"/>
      <dgm:spPr/>
      <dgm:t>
        <a:bodyPr/>
        <a:lstStyle/>
        <a:p>
          <a:endParaRPr lang="en-US"/>
        </a:p>
      </dgm:t>
    </dgm:pt>
    <dgm:pt modelId="{B702B923-F429-49B8-9EA4-6483CF2C59C5}" type="pres">
      <dgm:prSet presAssocID="{6172B1A2-B426-4E3C-AECC-2714C58E425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F2522-0BC0-430E-858D-768A186DFEE3}" type="pres">
      <dgm:prSet presAssocID="{9C5017D0-79E4-4B4C-893F-B0D6D22F1429}" presName="spaceBetweenRectangles" presStyleCnt="0"/>
      <dgm:spPr/>
      <dgm:t>
        <a:bodyPr/>
        <a:lstStyle/>
        <a:p>
          <a:endParaRPr lang="en-US"/>
        </a:p>
      </dgm:t>
    </dgm:pt>
    <dgm:pt modelId="{CE93A1B4-79C0-4836-A355-B3830A12916B}" type="pres">
      <dgm:prSet presAssocID="{C1BAA9D0-A2C1-4F43-99B8-6DD9B3218B6C}" presName="parentLin" presStyleCnt="0"/>
      <dgm:spPr/>
      <dgm:t>
        <a:bodyPr/>
        <a:lstStyle/>
        <a:p>
          <a:endParaRPr lang="en-US"/>
        </a:p>
      </dgm:t>
    </dgm:pt>
    <dgm:pt modelId="{39BAB42C-1A35-4DF3-9670-83163EAB219B}" type="pres">
      <dgm:prSet presAssocID="{C1BAA9D0-A2C1-4F43-99B8-6DD9B3218B6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C9A0F0C-79B1-429A-91BA-50F7DA25C43A}" type="pres">
      <dgm:prSet presAssocID="{C1BAA9D0-A2C1-4F43-99B8-6DD9B3218B6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61D53-8B9A-4971-9E94-BEB11A842E58}" type="pres">
      <dgm:prSet presAssocID="{C1BAA9D0-A2C1-4F43-99B8-6DD9B3218B6C}" presName="negativeSpace" presStyleCnt="0"/>
      <dgm:spPr/>
      <dgm:t>
        <a:bodyPr/>
        <a:lstStyle/>
        <a:p>
          <a:endParaRPr lang="en-US"/>
        </a:p>
      </dgm:t>
    </dgm:pt>
    <dgm:pt modelId="{66714E51-746B-463A-A0C3-FBF5035861D5}" type="pres">
      <dgm:prSet presAssocID="{C1BAA9D0-A2C1-4F43-99B8-6DD9B3218B6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F94F08-D2EA-4C5F-97AC-9896BB84C4ED}" type="presOf" srcId="{C1BAA9D0-A2C1-4F43-99B8-6DD9B3218B6C}" destId="{39BAB42C-1A35-4DF3-9670-83163EAB219B}" srcOrd="0" destOrd="0" presId="urn:microsoft.com/office/officeart/2005/8/layout/list1"/>
    <dgm:cxn modelId="{44868360-EB7D-4A3F-8E9A-B19EABC6405F}" type="presOf" srcId="{6172B1A2-B426-4E3C-AECC-2714C58E425A}" destId="{BF9D7E5E-570F-48C8-A5B1-E5D2A7E61CBD}" srcOrd="0" destOrd="0" presId="urn:microsoft.com/office/officeart/2005/8/layout/list1"/>
    <dgm:cxn modelId="{E5FBF884-CC0D-4AED-96B0-593FF765D338}" srcId="{AEFBCBEA-FD7A-4927-83B9-BC945D7A7AFB}" destId="{F064D0B5-8F53-4873-9DF1-1789814133F0}" srcOrd="0" destOrd="0" parTransId="{B789AB2A-B931-492C-9B5C-8938D0D6E0ED}" sibTransId="{518F1F17-6D00-45B9-A459-ACAA78E19799}"/>
    <dgm:cxn modelId="{5C72BF99-4F3C-4BC9-B401-3527A07B5CD8}" srcId="{A17B9711-5153-487A-88AF-1C1B0783AD0D}" destId="{AEFBCBEA-FD7A-4927-83B9-BC945D7A7AFB}" srcOrd="0" destOrd="0" parTransId="{96500828-F8B9-467C-A9CD-0C560438DB76}" sibTransId="{A2672A2A-8317-4187-9F94-1A0F564B81D6}"/>
    <dgm:cxn modelId="{ADF4F8A0-1925-42E3-8DA5-E12FFC7D56D0}" type="presOf" srcId="{AEFBCBEA-FD7A-4927-83B9-BC945D7A7AFB}" destId="{FFFA7B5C-B05C-450B-8197-77463B992F5E}" srcOrd="1" destOrd="0" presId="urn:microsoft.com/office/officeart/2005/8/layout/list1"/>
    <dgm:cxn modelId="{59A895D7-ED34-4917-8ABD-F50718176C76}" srcId="{6172B1A2-B426-4E3C-AECC-2714C58E425A}" destId="{78CB5336-27DB-4B81-A29C-19B7543A8FBF}" srcOrd="0" destOrd="0" parTransId="{4049989B-53AF-4A36-ACE5-5DE0D5FF7EA4}" sibTransId="{4D8EE6DD-C135-40B1-A60C-AA2E1D0F33E4}"/>
    <dgm:cxn modelId="{9DD31884-CC5C-483C-8D9D-F586EF316D84}" type="presOf" srcId="{F064D0B5-8F53-4873-9DF1-1789814133F0}" destId="{4F5AA9E1-B833-44B7-AAFB-467B3E296783}" srcOrd="0" destOrd="0" presId="urn:microsoft.com/office/officeart/2005/8/layout/list1"/>
    <dgm:cxn modelId="{2FB41902-0E7C-48FA-86BE-7926E767116F}" type="presOf" srcId="{AEFBCBEA-FD7A-4927-83B9-BC945D7A7AFB}" destId="{EAC9DCCD-F630-49EC-8C73-BC62CA94BD3C}" srcOrd="0" destOrd="0" presId="urn:microsoft.com/office/officeart/2005/8/layout/list1"/>
    <dgm:cxn modelId="{E5394352-3A9C-4FC7-9EF5-21E0CBEAA28C}" type="presOf" srcId="{C1BAA9D0-A2C1-4F43-99B8-6DD9B3218B6C}" destId="{4C9A0F0C-79B1-429A-91BA-50F7DA25C43A}" srcOrd="1" destOrd="0" presId="urn:microsoft.com/office/officeart/2005/8/layout/list1"/>
    <dgm:cxn modelId="{2F909996-1BAA-4DB4-962E-3BEB549FC060}" srcId="{A17B9711-5153-487A-88AF-1C1B0783AD0D}" destId="{6172B1A2-B426-4E3C-AECC-2714C58E425A}" srcOrd="1" destOrd="0" parTransId="{8F503F50-1F4C-45F1-BC8D-058685327327}" sibTransId="{9C5017D0-79E4-4B4C-893F-B0D6D22F1429}"/>
    <dgm:cxn modelId="{D36E128E-9C4B-47E8-A3A9-70FA22427BEC}" type="presOf" srcId="{5CABE985-9622-41C1-ADBE-861334482EC9}" destId="{66714E51-746B-463A-A0C3-FBF5035861D5}" srcOrd="0" destOrd="0" presId="urn:microsoft.com/office/officeart/2005/8/layout/list1"/>
    <dgm:cxn modelId="{F09D12FB-255B-4A69-902D-7314EE53E2EA}" srcId="{C1BAA9D0-A2C1-4F43-99B8-6DD9B3218B6C}" destId="{5CABE985-9622-41C1-ADBE-861334482EC9}" srcOrd="0" destOrd="0" parTransId="{C0713DF6-8774-4880-86A8-7D20087DAF4C}" sibTransId="{5F6A8C45-C675-40DD-8A41-5976E36A3F84}"/>
    <dgm:cxn modelId="{9A3543A8-F094-48E5-A126-B878B3DE7EC5}" srcId="{A17B9711-5153-487A-88AF-1C1B0783AD0D}" destId="{C1BAA9D0-A2C1-4F43-99B8-6DD9B3218B6C}" srcOrd="2" destOrd="0" parTransId="{2BFA01AF-1028-4D24-9A81-717F57C5A26B}" sibTransId="{A08CF1EB-E2C7-4975-9781-394ADC71C62B}"/>
    <dgm:cxn modelId="{7F13584E-549F-4D22-8D77-BBA10A76D5D0}" type="presOf" srcId="{6172B1A2-B426-4E3C-AECC-2714C58E425A}" destId="{0B38CAEC-0F7F-4204-8096-B98B5AE9DD1D}" srcOrd="1" destOrd="0" presId="urn:microsoft.com/office/officeart/2005/8/layout/list1"/>
    <dgm:cxn modelId="{1A6B0DA4-1C67-48B2-BF6E-8CEDC045D727}" type="presOf" srcId="{A17B9711-5153-487A-88AF-1C1B0783AD0D}" destId="{BD0C5464-C3C0-4C01-BF26-0B375BD52A07}" srcOrd="0" destOrd="0" presId="urn:microsoft.com/office/officeart/2005/8/layout/list1"/>
    <dgm:cxn modelId="{E5ECC5BE-EFDF-4D00-9F89-54DC70C42499}" type="presOf" srcId="{78CB5336-27DB-4B81-A29C-19B7543A8FBF}" destId="{B702B923-F429-49B8-9EA4-6483CF2C59C5}" srcOrd="0" destOrd="0" presId="urn:microsoft.com/office/officeart/2005/8/layout/list1"/>
    <dgm:cxn modelId="{A4FEB2AB-A193-4861-9516-A79F5C54CE3B}" type="presParOf" srcId="{BD0C5464-C3C0-4C01-BF26-0B375BD52A07}" destId="{0EB5C79F-E5D1-42E4-84A7-8136EB6CCA2C}" srcOrd="0" destOrd="0" presId="urn:microsoft.com/office/officeart/2005/8/layout/list1"/>
    <dgm:cxn modelId="{88810C2D-1C17-4EA3-84D2-FB39EF88914F}" type="presParOf" srcId="{0EB5C79F-E5D1-42E4-84A7-8136EB6CCA2C}" destId="{EAC9DCCD-F630-49EC-8C73-BC62CA94BD3C}" srcOrd="0" destOrd="0" presId="urn:microsoft.com/office/officeart/2005/8/layout/list1"/>
    <dgm:cxn modelId="{F6CB9095-8658-4D5D-A061-5754D93DECF2}" type="presParOf" srcId="{0EB5C79F-E5D1-42E4-84A7-8136EB6CCA2C}" destId="{FFFA7B5C-B05C-450B-8197-77463B992F5E}" srcOrd="1" destOrd="0" presId="urn:microsoft.com/office/officeart/2005/8/layout/list1"/>
    <dgm:cxn modelId="{877C1687-5EDF-4BC8-BA91-256B17A7A09D}" type="presParOf" srcId="{BD0C5464-C3C0-4C01-BF26-0B375BD52A07}" destId="{0DB363E8-508C-4194-9478-8ABBAF933CEF}" srcOrd="1" destOrd="0" presId="urn:microsoft.com/office/officeart/2005/8/layout/list1"/>
    <dgm:cxn modelId="{949F59D8-DD7A-450E-A3DF-C2C92610B3DF}" type="presParOf" srcId="{BD0C5464-C3C0-4C01-BF26-0B375BD52A07}" destId="{4F5AA9E1-B833-44B7-AAFB-467B3E296783}" srcOrd="2" destOrd="0" presId="urn:microsoft.com/office/officeart/2005/8/layout/list1"/>
    <dgm:cxn modelId="{06C082D0-6621-4185-BCCE-AA25D721BB16}" type="presParOf" srcId="{BD0C5464-C3C0-4C01-BF26-0B375BD52A07}" destId="{CB220ECC-A5B4-47CF-A32D-3CE999E914ED}" srcOrd="3" destOrd="0" presId="urn:microsoft.com/office/officeart/2005/8/layout/list1"/>
    <dgm:cxn modelId="{E76D0756-6F7A-4728-B059-EAA013CB0EE1}" type="presParOf" srcId="{BD0C5464-C3C0-4C01-BF26-0B375BD52A07}" destId="{D3725C59-1C0E-4F2A-9FF1-4F2CB18D4AAD}" srcOrd="4" destOrd="0" presId="urn:microsoft.com/office/officeart/2005/8/layout/list1"/>
    <dgm:cxn modelId="{034A9890-CE5D-4693-808C-6E4B4DFB1146}" type="presParOf" srcId="{D3725C59-1C0E-4F2A-9FF1-4F2CB18D4AAD}" destId="{BF9D7E5E-570F-48C8-A5B1-E5D2A7E61CBD}" srcOrd="0" destOrd="0" presId="urn:microsoft.com/office/officeart/2005/8/layout/list1"/>
    <dgm:cxn modelId="{11AB5219-AA16-4443-A061-B86ECC368930}" type="presParOf" srcId="{D3725C59-1C0E-4F2A-9FF1-4F2CB18D4AAD}" destId="{0B38CAEC-0F7F-4204-8096-B98B5AE9DD1D}" srcOrd="1" destOrd="0" presId="urn:microsoft.com/office/officeart/2005/8/layout/list1"/>
    <dgm:cxn modelId="{DFE82A64-0B05-4AE7-BEA5-19F1430B8B14}" type="presParOf" srcId="{BD0C5464-C3C0-4C01-BF26-0B375BD52A07}" destId="{765DEFD9-CD38-436A-AFA9-F1831D373E81}" srcOrd="5" destOrd="0" presId="urn:microsoft.com/office/officeart/2005/8/layout/list1"/>
    <dgm:cxn modelId="{C09927C1-BD9C-47AE-A43B-0788D1DB8601}" type="presParOf" srcId="{BD0C5464-C3C0-4C01-BF26-0B375BD52A07}" destId="{B702B923-F429-49B8-9EA4-6483CF2C59C5}" srcOrd="6" destOrd="0" presId="urn:microsoft.com/office/officeart/2005/8/layout/list1"/>
    <dgm:cxn modelId="{1D02CCDE-A226-4BDD-9BB2-39FBC1E32EFD}" type="presParOf" srcId="{BD0C5464-C3C0-4C01-BF26-0B375BD52A07}" destId="{F01F2522-0BC0-430E-858D-768A186DFEE3}" srcOrd="7" destOrd="0" presId="urn:microsoft.com/office/officeart/2005/8/layout/list1"/>
    <dgm:cxn modelId="{60E43A3B-412D-427A-A6E2-6819D038604E}" type="presParOf" srcId="{BD0C5464-C3C0-4C01-BF26-0B375BD52A07}" destId="{CE93A1B4-79C0-4836-A355-B3830A12916B}" srcOrd="8" destOrd="0" presId="urn:microsoft.com/office/officeart/2005/8/layout/list1"/>
    <dgm:cxn modelId="{DC827568-1FB0-4F48-BF09-8E9AF7007A2D}" type="presParOf" srcId="{CE93A1B4-79C0-4836-A355-B3830A12916B}" destId="{39BAB42C-1A35-4DF3-9670-83163EAB219B}" srcOrd="0" destOrd="0" presId="urn:microsoft.com/office/officeart/2005/8/layout/list1"/>
    <dgm:cxn modelId="{03E75848-86C4-46E9-BC9B-964E5F6C7A2B}" type="presParOf" srcId="{CE93A1B4-79C0-4836-A355-B3830A12916B}" destId="{4C9A0F0C-79B1-429A-91BA-50F7DA25C43A}" srcOrd="1" destOrd="0" presId="urn:microsoft.com/office/officeart/2005/8/layout/list1"/>
    <dgm:cxn modelId="{87A95D91-2F7F-4E18-99F5-BB983618C6E5}" type="presParOf" srcId="{BD0C5464-C3C0-4C01-BF26-0B375BD52A07}" destId="{FEE61D53-8B9A-4971-9E94-BEB11A842E58}" srcOrd="9" destOrd="0" presId="urn:microsoft.com/office/officeart/2005/8/layout/list1"/>
    <dgm:cxn modelId="{C0C7AB36-2359-42E2-B3F8-04819A43E81C}" type="presParOf" srcId="{BD0C5464-C3C0-4C01-BF26-0B375BD52A07}" destId="{66714E51-746B-463A-A0C3-FBF5035861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2447AA-7EB5-4241-9181-1BC14601413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6EDEC2-5763-4EF1-82F3-F62DF8F9CB32}">
      <dgm:prSet custT="1"/>
      <dgm:spPr/>
      <dgm:t>
        <a:bodyPr/>
        <a:lstStyle/>
        <a:p>
          <a:pPr rtl="0"/>
          <a:r>
            <a:rPr lang="en-US" sz="2400" b="1" dirty="0" smtClean="0"/>
            <a:t>Centralized data allocation</a:t>
          </a:r>
          <a:endParaRPr lang="en-US" sz="2400" dirty="0"/>
        </a:p>
      </dgm:t>
    </dgm:pt>
    <dgm:pt modelId="{A8B7E2B1-168F-4C5E-9F61-0819550630D6}" type="parTrans" cxnId="{BEDA7457-4742-4CF3-8DE0-37E7CBE705C1}">
      <dgm:prSet/>
      <dgm:spPr/>
      <dgm:t>
        <a:bodyPr/>
        <a:lstStyle/>
        <a:p>
          <a:endParaRPr lang="en-US"/>
        </a:p>
      </dgm:t>
    </dgm:pt>
    <dgm:pt modelId="{C756877E-1A9A-47D9-A794-87F61DB694C2}" type="sibTrans" cxnId="{BEDA7457-4742-4CF3-8DE0-37E7CBE705C1}">
      <dgm:prSet/>
      <dgm:spPr/>
      <dgm:t>
        <a:bodyPr/>
        <a:lstStyle/>
        <a:p>
          <a:endParaRPr lang="en-US"/>
        </a:p>
      </dgm:t>
    </dgm:pt>
    <dgm:pt modelId="{8CBA9953-E2AA-4862-ADBF-B3443026959F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Entire database stored at one site</a:t>
          </a:r>
          <a:endParaRPr lang="en-US" dirty="0">
            <a:solidFill>
              <a:srgbClr val="002060"/>
            </a:solidFill>
          </a:endParaRPr>
        </a:p>
      </dgm:t>
    </dgm:pt>
    <dgm:pt modelId="{882AD8AE-636E-48A0-89C7-42555BB88602}" type="parTrans" cxnId="{4B879A32-7027-489F-B35E-CF975C3F4D11}">
      <dgm:prSet/>
      <dgm:spPr/>
      <dgm:t>
        <a:bodyPr/>
        <a:lstStyle/>
        <a:p>
          <a:endParaRPr lang="en-US"/>
        </a:p>
      </dgm:t>
    </dgm:pt>
    <dgm:pt modelId="{5509FFC5-E788-40F7-80F2-81D850DB196A}" type="sibTrans" cxnId="{4B879A32-7027-489F-B35E-CF975C3F4D11}">
      <dgm:prSet/>
      <dgm:spPr/>
      <dgm:t>
        <a:bodyPr/>
        <a:lstStyle/>
        <a:p>
          <a:endParaRPr lang="en-US"/>
        </a:p>
      </dgm:t>
    </dgm:pt>
    <dgm:pt modelId="{4D3D8A37-39D5-4059-B409-82E6EE6D7328}">
      <dgm:prSet custT="1"/>
      <dgm:spPr/>
      <dgm:t>
        <a:bodyPr/>
        <a:lstStyle/>
        <a:p>
          <a:pPr rtl="0"/>
          <a:r>
            <a:rPr lang="en-US" sz="2400" b="1" dirty="0" smtClean="0"/>
            <a:t>Partitioned data allocation</a:t>
          </a:r>
          <a:endParaRPr lang="en-US" sz="2400" dirty="0"/>
        </a:p>
      </dgm:t>
    </dgm:pt>
    <dgm:pt modelId="{C39F7A4E-3D6C-4F78-9C9D-E6F3308F718E}" type="parTrans" cxnId="{14D83844-D227-49B3-9623-1EB2D3580920}">
      <dgm:prSet/>
      <dgm:spPr/>
      <dgm:t>
        <a:bodyPr/>
        <a:lstStyle/>
        <a:p>
          <a:endParaRPr lang="en-US"/>
        </a:p>
      </dgm:t>
    </dgm:pt>
    <dgm:pt modelId="{71CF10E3-033C-4469-AFC4-DC37E13A4A81}" type="sibTrans" cxnId="{14D83844-D227-49B3-9623-1EB2D3580920}">
      <dgm:prSet/>
      <dgm:spPr/>
      <dgm:t>
        <a:bodyPr/>
        <a:lstStyle/>
        <a:p>
          <a:endParaRPr lang="en-US"/>
        </a:p>
      </dgm:t>
    </dgm:pt>
    <dgm:pt modelId="{573C6218-CC40-4965-B7AF-BCDFED0D209B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Database is divided into two or more disjoined fragments and stored at two or more sites</a:t>
          </a:r>
          <a:endParaRPr lang="en-US" dirty="0">
            <a:solidFill>
              <a:srgbClr val="002060"/>
            </a:solidFill>
          </a:endParaRPr>
        </a:p>
      </dgm:t>
    </dgm:pt>
    <dgm:pt modelId="{AE0257CE-148C-4F3D-A2C7-FE7C862C0936}" type="parTrans" cxnId="{1D88CD2A-8244-41F3-813C-592C125ACD78}">
      <dgm:prSet/>
      <dgm:spPr/>
      <dgm:t>
        <a:bodyPr/>
        <a:lstStyle/>
        <a:p>
          <a:endParaRPr lang="en-US"/>
        </a:p>
      </dgm:t>
    </dgm:pt>
    <dgm:pt modelId="{CE2E8F01-27B7-43CB-9283-A069A22FF3B4}" type="sibTrans" cxnId="{1D88CD2A-8244-41F3-813C-592C125ACD78}">
      <dgm:prSet/>
      <dgm:spPr/>
      <dgm:t>
        <a:bodyPr/>
        <a:lstStyle/>
        <a:p>
          <a:endParaRPr lang="en-US"/>
        </a:p>
      </dgm:t>
    </dgm:pt>
    <dgm:pt modelId="{491AD9E7-F78D-4E0D-AD20-6DCAB6AEF5F6}">
      <dgm:prSet custT="1"/>
      <dgm:spPr/>
      <dgm:t>
        <a:bodyPr/>
        <a:lstStyle/>
        <a:p>
          <a:pPr rtl="0"/>
          <a:r>
            <a:rPr lang="en-US" sz="2400" b="1" dirty="0" smtClean="0"/>
            <a:t>Replicated data allocation</a:t>
          </a:r>
          <a:endParaRPr lang="en-US" sz="2400" dirty="0"/>
        </a:p>
      </dgm:t>
    </dgm:pt>
    <dgm:pt modelId="{C16096AF-D883-43BC-8FDB-DBEF3B49EB1E}" type="parTrans" cxnId="{DFC2F9E1-1293-4234-BA6E-1F4180A6F28B}">
      <dgm:prSet/>
      <dgm:spPr/>
      <dgm:t>
        <a:bodyPr/>
        <a:lstStyle/>
        <a:p>
          <a:endParaRPr lang="en-US"/>
        </a:p>
      </dgm:t>
    </dgm:pt>
    <dgm:pt modelId="{BA15939C-33DD-43B8-906E-CF7B72E183FF}" type="sibTrans" cxnId="{DFC2F9E1-1293-4234-BA6E-1F4180A6F28B}">
      <dgm:prSet/>
      <dgm:spPr/>
      <dgm:t>
        <a:bodyPr/>
        <a:lstStyle/>
        <a:p>
          <a:endParaRPr lang="en-US"/>
        </a:p>
      </dgm:t>
    </dgm:pt>
    <dgm:pt modelId="{5B6675B2-D1E5-474F-863B-287CEF1CB6D6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Copies of one or more database fragments are stored at several sites</a:t>
          </a:r>
          <a:endParaRPr lang="en-US" dirty="0">
            <a:solidFill>
              <a:srgbClr val="002060"/>
            </a:solidFill>
          </a:endParaRPr>
        </a:p>
      </dgm:t>
    </dgm:pt>
    <dgm:pt modelId="{9763AF80-C503-41CF-B6D7-64D5207A5C44}" type="parTrans" cxnId="{658E1DBC-8DDF-45BA-B6D1-22DF57035600}">
      <dgm:prSet/>
      <dgm:spPr/>
      <dgm:t>
        <a:bodyPr/>
        <a:lstStyle/>
        <a:p>
          <a:endParaRPr lang="en-US"/>
        </a:p>
      </dgm:t>
    </dgm:pt>
    <dgm:pt modelId="{3C47E893-C5AC-41F6-A693-2CA0944EC5AD}" type="sibTrans" cxnId="{658E1DBC-8DDF-45BA-B6D1-22DF57035600}">
      <dgm:prSet/>
      <dgm:spPr/>
      <dgm:t>
        <a:bodyPr/>
        <a:lstStyle/>
        <a:p>
          <a:endParaRPr lang="en-US"/>
        </a:p>
      </dgm:t>
    </dgm:pt>
    <dgm:pt modelId="{6A603F25-02FF-4764-8C70-ACE539F7EC3E}" type="pres">
      <dgm:prSet presAssocID="{DE2447AA-7EB5-4241-9181-1BC14601413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A3C448-7395-4E52-A643-99E296F0C57D}" type="pres">
      <dgm:prSet presAssocID="{376EDEC2-5763-4EF1-82F3-F62DF8F9CB32}" presName="parentLin" presStyleCnt="0"/>
      <dgm:spPr/>
      <dgm:t>
        <a:bodyPr/>
        <a:lstStyle/>
        <a:p>
          <a:endParaRPr lang="en-US"/>
        </a:p>
      </dgm:t>
    </dgm:pt>
    <dgm:pt modelId="{7E02F7F3-B601-402D-8CDB-3316E409B46B}" type="pres">
      <dgm:prSet presAssocID="{376EDEC2-5763-4EF1-82F3-F62DF8F9CB3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38CE6-1B35-4821-9514-ECAB0760D37F}" type="pres">
      <dgm:prSet presAssocID="{376EDEC2-5763-4EF1-82F3-F62DF8F9CB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04DA8-1BD4-419D-B8B9-69AFFCFB1197}" type="pres">
      <dgm:prSet presAssocID="{376EDEC2-5763-4EF1-82F3-F62DF8F9CB32}" presName="negativeSpace" presStyleCnt="0"/>
      <dgm:spPr/>
      <dgm:t>
        <a:bodyPr/>
        <a:lstStyle/>
        <a:p>
          <a:endParaRPr lang="en-US"/>
        </a:p>
      </dgm:t>
    </dgm:pt>
    <dgm:pt modelId="{EA3B913F-BD16-4D32-8360-D1A3A0FD3396}" type="pres">
      <dgm:prSet presAssocID="{376EDEC2-5763-4EF1-82F3-F62DF8F9CB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5752F-8CA9-442C-B270-270354E27999}" type="pres">
      <dgm:prSet presAssocID="{C756877E-1A9A-47D9-A794-87F61DB694C2}" presName="spaceBetweenRectangles" presStyleCnt="0"/>
      <dgm:spPr/>
      <dgm:t>
        <a:bodyPr/>
        <a:lstStyle/>
        <a:p>
          <a:endParaRPr lang="en-US"/>
        </a:p>
      </dgm:t>
    </dgm:pt>
    <dgm:pt modelId="{A6E12B89-E309-4CCC-BB53-6B139254BA27}" type="pres">
      <dgm:prSet presAssocID="{4D3D8A37-39D5-4059-B409-82E6EE6D7328}" presName="parentLin" presStyleCnt="0"/>
      <dgm:spPr/>
      <dgm:t>
        <a:bodyPr/>
        <a:lstStyle/>
        <a:p>
          <a:endParaRPr lang="en-US"/>
        </a:p>
      </dgm:t>
    </dgm:pt>
    <dgm:pt modelId="{77D188D0-735E-4F13-B0AD-69EC3C7CA3B0}" type="pres">
      <dgm:prSet presAssocID="{4D3D8A37-39D5-4059-B409-82E6EE6D732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46D76F7-CF59-4C30-B1EA-D0CF17CFC97D}" type="pres">
      <dgm:prSet presAssocID="{4D3D8A37-39D5-4059-B409-82E6EE6D732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AE1A0-7C2D-498A-80E0-C5133747BC24}" type="pres">
      <dgm:prSet presAssocID="{4D3D8A37-39D5-4059-B409-82E6EE6D7328}" presName="negativeSpace" presStyleCnt="0"/>
      <dgm:spPr/>
      <dgm:t>
        <a:bodyPr/>
        <a:lstStyle/>
        <a:p>
          <a:endParaRPr lang="en-US"/>
        </a:p>
      </dgm:t>
    </dgm:pt>
    <dgm:pt modelId="{364F5BBE-151E-40ED-A393-7E2BB5CA0AB4}" type="pres">
      <dgm:prSet presAssocID="{4D3D8A37-39D5-4059-B409-82E6EE6D732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5EEEE-21CD-48D5-B44E-2A82623B637F}" type="pres">
      <dgm:prSet presAssocID="{71CF10E3-033C-4469-AFC4-DC37E13A4A81}" presName="spaceBetweenRectangles" presStyleCnt="0"/>
      <dgm:spPr/>
      <dgm:t>
        <a:bodyPr/>
        <a:lstStyle/>
        <a:p>
          <a:endParaRPr lang="en-US"/>
        </a:p>
      </dgm:t>
    </dgm:pt>
    <dgm:pt modelId="{8750B57A-5FE8-4C29-BBA5-875547B9F436}" type="pres">
      <dgm:prSet presAssocID="{491AD9E7-F78D-4E0D-AD20-6DCAB6AEF5F6}" presName="parentLin" presStyleCnt="0"/>
      <dgm:spPr/>
      <dgm:t>
        <a:bodyPr/>
        <a:lstStyle/>
        <a:p>
          <a:endParaRPr lang="en-US"/>
        </a:p>
      </dgm:t>
    </dgm:pt>
    <dgm:pt modelId="{0A813E5B-6B5A-4081-B850-D20EAF1A52D6}" type="pres">
      <dgm:prSet presAssocID="{491AD9E7-F78D-4E0D-AD20-6DCAB6AEF5F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BA8A791-D249-441E-B009-CF7FC51BA138}" type="pres">
      <dgm:prSet presAssocID="{491AD9E7-F78D-4E0D-AD20-6DCAB6AEF5F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C4DD4-9015-4755-A3D5-AB03B4A858D1}" type="pres">
      <dgm:prSet presAssocID="{491AD9E7-F78D-4E0D-AD20-6DCAB6AEF5F6}" presName="negativeSpace" presStyleCnt="0"/>
      <dgm:spPr/>
      <dgm:t>
        <a:bodyPr/>
        <a:lstStyle/>
        <a:p>
          <a:endParaRPr lang="en-US"/>
        </a:p>
      </dgm:t>
    </dgm:pt>
    <dgm:pt modelId="{1AA0D753-7CC5-47D1-AD2B-A5E1A89634CA}" type="pres">
      <dgm:prSet presAssocID="{491AD9E7-F78D-4E0D-AD20-6DCAB6AEF5F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DB9496-96D5-421C-845D-1BF0DD4F276B}" type="presOf" srcId="{8CBA9953-E2AA-4862-ADBF-B3443026959F}" destId="{EA3B913F-BD16-4D32-8360-D1A3A0FD3396}" srcOrd="0" destOrd="0" presId="urn:microsoft.com/office/officeart/2005/8/layout/list1"/>
    <dgm:cxn modelId="{AD23B596-348B-4059-A447-20D77E051467}" type="presOf" srcId="{5B6675B2-D1E5-474F-863B-287CEF1CB6D6}" destId="{1AA0D753-7CC5-47D1-AD2B-A5E1A89634CA}" srcOrd="0" destOrd="0" presId="urn:microsoft.com/office/officeart/2005/8/layout/list1"/>
    <dgm:cxn modelId="{0828E065-532A-4DB4-9475-7E2D96B6B69C}" type="presOf" srcId="{491AD9E7-F78D-4E0D-AD20-6DCAB6AEF5F6}" destId="{0A813E5B-6B5A-4081-B850-D20EAF1A52D6}" srcOrd="0" destOrd="0" presId="urn:microsoft.com/office/officeart/2005/8/layout/list1"/>
    <dgm:cxn modelId="{DFC2F9E1-1293-4234-BA6E-1F4180A6F28B}" srcId="{DE2447AA-7EB5-4241-9181-1BC146014134}" destId="{491AD9E7-F78D-4E0D-AD20-6DCAB6AEF5F6}" srcOrd="2" destOrd="0" parTransId="{C16096AF-D883-43BC-8FDB-DBEF3B49EB1E}" sibTransId="{BA15939C-33DD-43B8-906E-CF7B72E183FF}"/>
    <dgm:cxn modelId="{22AF95E4-23C6-4854-85C4-306D76833151}" type="presOf" srcId="{376EDEC2-5763-4EF1-82F3-F62DF8F9CB32}" destId="{FE138CE6-1B35-4821-9514-ECAB0760D37F}" srcOrd="1" destOrd="0" presId="urn:microsoft.com/office/officeart/2005/8/layout/list1"/>
    <dgm:cxn modelId="{14D83844-D227-49B3-9623-1EB2D3580920}" srcId="{DE2447AA-7EB5-4241-9181-1BC146014134}" destId="{4D3D8A37-39D5-4059-B409-82E6EE6D7328}" srcOrd="1" destOrd="0" parTransId="{C39F7A4E-3D6C-4F78-9C9D-E6F3308F718E}" sibTransId="{71CF10E3-033C-4469-AFC4-DC37E13A4A81}"/>
    <dgm:cxn modelId="{FF7500D6-1089-4134-9AF0-82F2A51BDBA2}" type="presOf" srcId="{4D3D8A37-39D5-4059-B409-82E6EE6D7328}" destId="{146D76F7-CF59-4C30-B1EA-D0CF17CFC97D}" srcOrd="1" destOrd="0" presId="urn:microsoft.com/office/officeart/2005/8/layout/list1"/>
    <dgm:cxn modelId="{658E1DBC-8DDF-45BA-B6D1-22DF57035600}" srcId="{491AD9E7-F78D-4E0D-AD20-6DCAB6AEF5F6}" destId="{5B6675B2-D1E5-474F-863B-287CEF1CB6D6}" srcOrd="0" destOrd="0" parTransId="{9763AF80-C503-41CF-B6D7-64D5207A5C44}" sibTransId="{3C47E893-C5AC-41F6-A693-2CA0944EC5AD}"/>
    <dgm:cxn modelId="{D52F29CA-3CC3-40B3-A2B4-04B213702CE8}" type="presOf" srcId="{573C6218-CC40-4965-B7AF-BCDFED0D209B}" destId="{364F5BBE-151E-40ED-A393-7E2BB5CA0AB4}" srcOrd="0" destOrd="0" presId="urn:microsoft.com/office/officeart/2005/8/layout/list1"/>
    <dgm:cxn modelId="{9C9F653F-2F6C-41A6-907A-A8DE8F834A40}" type="presOf" srcId="{DE2447AA-7EB5-4241-9181-1BC146014134}" destId="{6A603F25-02FF-4764-8C70-ACE539F7EC3E}" srcOrd="0" destOrd="0" presId="urn:microsoft.com/office/officeart/2005/8/layout/list1"/>
    <dgm:cxn modelId="{BEDA7457-4742-4CF3-8DE0-37E7CBE705C1}" srcId="{DE2447AA-7EB5-4241-9181-1BC146014134}" destId="{376EDEC2-5763-4EF1-82F3-F62DF8F9CB32}" srcOrd="0" destOrd="0" parTransId="{A8B7E2B1-168F-4C5E-9F61-0819550630D6}" sibTransId="{C756877E-1A9A-47D9-A794-87F61DB694C2}"/>
    <dgm:cxn modelId="{4B879A32-7027-489F-B35E-CF975C3F4D11}" srcId="{376EDEC2-5763-4EF1-82F3-F62DF8F9CB32}" destId="{8CBA9953-E2AA-4862-ADBF-B3443026959F}" srcOrd="0" destOrd="0" parTransId="{882AD8AE-636E-48A0-89C7-42555BB88602}" sibTransId="{5509FFC5-E788-40F7-80F2-81D850DB196A}"/>
    <dgm:cxn modelId="{3284DA77-E844-42FC-B8D3-4961D8F52C63}" type="presOf" srcId="{4D3D8A37-39D5-4059-B409-82E6EE6D7328}" destId="{77D188D0-735E-4F13-B0AD-69EC3C7CA3B0}" srcOrd="0" destOrd="0" presId="urn:microsoft.com/office/officeart/2005/8/layout/list1"/>
    <dgm:cxn modelId="{1D88CD2A-8244-41F3-813C-592C125ACD78}" srcId="{4D3D8A37-39D5-4059-B409-82E6EE6D7328}" destId="{573C6218-CC40-4965-B7AF-BCDFED0D209B}" srcOrd="0" destOrd="0" parTransId="{AE0257CE-148C-4F3D-A2C7-FE7C862C0936}" sibTransId="{CE2E8F01-27B7-43CB-9283-A069A22FF3B4}"/>
    <dgm:cxn modelId="{D20004B5-F493-495E-9E7D-5C48D9FF273C}" type="presOf" srcId="{376EDEC2-5763-4EF1-82F3-F62DF8F9CB32}" destId="{7E02F7F3-B601-402D-8CDB-3316E409B46B}" srcOrd="0" destOrd="0" presId="urn:microsoft.com/office/officeart/2005/8/layout/list1"/>
    <dgm:cxn modelId="{C56645BB-4BA1-45B1-8C83-61CE61941EDF}" type="presOf" srcId="{491AD9E7-F78D-4E0D-AD20-6DCAB6AEF5F6}" destId="{DBA8A791-D249-441E-B009-CF7FC51BA138}" srcOrd="1" destOrd="0" presId="urn:microsoft.com/office/officeart/2005/8/layout/list1"/>
    <dgm:cxn modelId="{9963EFC6-02AE-436A-B319-7C58526B6BE3}" type="presParOf" srcId="{6A603F25-02FF-4764-8C70-ACE539F7EC3E}" destId="{F3A3C448-7395-4E52-A643-99E296F0C57D}" srcOrd="0" destOrd="0" presId="urn:microsoft.com/office/officeart/2005/8/layout/list1"/>
    <dgm:cxn modelId="{9723CF9E-1BA3-49C7-BC2A-3474665B77FC}" type="presParOf" srcId="{F3A3C448-7395-4E52-A643-99E296F0C57D}" destId="{7E02F7F3-B601-402D-8CDB-3316E409B46B}" srcOrd="0" destOrd="0" presId="urn:microsoft.com/office/officeart/2005/8/layout/list1"/>
    <dgm:cxn modelId="{7B17B7AF-37A0-42EC-AD51-CC2FDB255B0C}" type="presParOf" srcId="{F3A3C448-7395-4E52-A643-99E296F0C57D}" destId="{FE138CE6-1B35-4821-9514-ECAB0760D37F}" srcOrd="1" destOrd="0" presId="urn:microsoft.com/office/officeart/2005/8/layout/list1"/>
    <dgm:cxn modelId="{CF463047-F88B-4B75-A503-58EE7E7E457F}" type="presParOf" srcId="{6A603F25-02FF-4764-8C70-ACE539F7EC3E}" destId="{22504DA8-1BD4-419D-B8B9-69AFFCFB1197}" srcOrd="1" destOrd="0" presId="urn:microsoft.com/office/officeart/2005/8/layout/list1"/>
    <dgm:cxn modelId="{BF1A322B-9693-45A5-816A-E331504F6836}" type="presParOf" srcId="{6A603F25-02FF-4764-8C70-ACE539F7EC3E}" destId="{EA3B913F-BD16-4D32-8360-D1A3A0FD3396}" srcOrd="2" destOrd="0" presId="urn:microsoft.com/office/officeart/2005/8/layout/list1"/>
    <dgm:cxn modelId="{C6D17EB4-07DE-4905-9659-58D7560190BA}" type="presParOf" srcId="{6A603F25-02FF-4764-8C70-ACE539F7EC3E}" destId="{A465752F-8CA9-442C-B270-270354E27999}" srcOrd="3" destOrd="0" presId="urn:microsoft.com/office/officeart/2005/8/layout/list1"/>
    <dgm:cxn modelId="{659E53D3-9AE1-49EB-A501-B82861A01792}" type="presParOf" srcId="{6A603F25-02FF-4764-8C70-ACE539F7EC3E}" destId="{A6E12B89-E309-4CCC-BB53-6B139254BA27}" srcOrd="4" destOrd="0" presId="urn:microsoft.com/office/officeart/2005/8/layout/list1"/>
    <dgm:cxn modelId="{8B9015A7-9E43-4D8C-B9D2-37D80D11AB03}" type="presParOf" srcId="{A6E12B89-E309-4CCC-BB53-6B139254BA27}" destId="{77D188D0-735E-4F13-B0AD-69EC3C7CA3B0}" srcOrd="0" destOrd="0" presId="urn:microsoft.com/office/officeart/2005/8/layout/list1"/>
    <dgm:cxn modelId="{CA07B9F1-07AA-411E-B7B9-AE711761BA6E}" type="presParOf" srcId="{A6E12B89-E309-4CCC-BB53-6B139254BA27}" destId="{146D76F7-CF59-4C30-B1EA-D0CF17CFC97D}" srcOrd="1" destOrd="0" presId="urn:microsoft.com/office/officeart/2005/8/layout/list1"/>
    <dgm:cxn modelId="{3A6E3E77-CB24-4841-B18F-441BA3602B29}" type="presParOf" srcId="{6A603F25-02FF-4764-8C70-ACE539F7EC3E}" destId="{AB3AE1A0-7C2D-498A-80E0-C5133747BC24}" srcOrd="5" destOrd="0" presId="urn:microsoft.com/office/officeart/2005/8/layout/list1"/>
    <dgm:cxn modelId="{48EA8EED-4D16-4377-80C6-1AFB34CDB7D5}" type="presParOf" srcId="{6A603F25-02FF-4764-8C70-ACE539F7EC3E}" destId="{364F5BBE-151E-40ED-A393-7E2BB5CA0AB4}" srcOrd="6" destOrd="0" presId="urn:microsoft.com/office/officeart/2005/8/layout/list1"/>
    <dgm:cxn modelId="{9FBB3776-4A20-4284-9A50-D01467693B87}" type="presParOf" srcId="{6A603F25-02FF-4764-8C70-ACE539F7EC3E}" destId="{0035EEEE-21CD-48D5-B44E-2A82623B637F}" srcOrd="7" destOrd="0" presId="urn:microsoft.com/office/officeart/2005/8/layout/list1"/>
    <dgm:cxn modelId="{2A3DDDDE-F48F-44D1-9A75-A56CAF3DE554}" type="presParOf" srcId="{6A603F25-02FF-4764-8C70-ACE539F7EC3E}" destId="{8750B57A-5FE8-4C29-BBA5-875547B9F436}" srcOrd="8" destOrd="0" presId="urn:microsoft.com/office/officeart/2005/8/layout/list1"/>
    <dgm:cxn modelId="{5A78304B-8797-4B86-92FF-1E5ED9D53FF0}" type="presParOf" srcId="{8750B57A-5FE8-4C29-BBA5-875547B9F436}" destId="{0A813E5B-6B5A-4081-B850-D20EAF1A52D6}" srcOrd="0" destOrd="0" presId="urn:microsoft.com/office/officeart/2005/8/layout/list1"/>
    <dgm:cxn modelId="{6E942FE9-10A0-4633-B20C-343D3A7196E2}" type="presParOf" srcId="{8750B57A-5FE8-4C29-BBA5-875547B9F436}" destId="{DBA8A791-D249-441E-B009-CF7FC51BA138}" srcOrd="1" destOrd="0" presId="urn:microsoft.com/office/officeart/2005/8/layout/list1"/>
    <dgm:cxn modelId="{3F5B974A-B8D6-489C-8FB4-D11C4B904AA9}" type="presParOf" srcId="{6A603F25-02FF-4764-8C70-ACE539F7EC3E}" destId="{496C4DD4-9015-4755-A3D5-AB03B4A858D1}" srcOrd="9" destOrd="0" presId="urn:microsoft.com/office/officeart/2005/8/layout/list1"/>
    <dgm:cxn modelId="{6499AFA1-ED81-473E-A718-F5C0D45133C5}" type="presParOf" srcId="{6A603F25-02FF-4764-8C70-ACE539F7EC3E}" destId="{1AA0D753-7CC5-47D1-AD2B-A5E1A89634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D5756-0A3C-4E97-A505-FC36DBCBF4D6}">
      <dsp:nvSpPr>
        <dsp:cNvPr id="0" name=""/>
        <dsp:cNvSpPr/>
      </dsp:nvSpPr>
      <dsp:spPr>
        <a:xfrm>
          <a:off x="0" y="431124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89629-5D3F-4B89-8B92-B40D5F25CEB3}">
      <dsp:nvSpPr>
        <dsp:cNvPr id="0" name=""/>
        <dsp:cNvSpPr/>
      </dsp:nvSpPr>
      <dsp:spPr>
        <a:xfrm>
          <a:off x="411480" y="54741"/>
          <a:ext cx="6170364" cy="6420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Acceptance of Internet as a platform for business</a:t>
          </a:r>
          <a:endParaRPr lang="en-US" sz="2000" kern="1200" dirty="0"/>
        </a:p>
      </dsp:txBody>
      <dsp:txXfrm>
        <a:off x="442823" y="86084"/>
        <a:ext cx="6107678" cy="579377"/>
      </dsp:txXfrm>
    </dsp:sp>
    <dsp:sp modelId="{8833E8A8-FEF5-4253-B4BA-D3325DF062DD}">
      <dsp:nvSpPr>
        <dsp:cNvPr id="0" name=""/>
        <dsp:cNvSpPr/>
      </dsp:nvSpPr>
      <dsp:spPr>
        <a:xfrm>
          <a:off x="0" y="1358308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26037-C2E3-425C-8C21-B0F3D5487ED3}">
      <dsp:nvSpPr>
        <dsp:cNvPr id="0" name=""/>
        <dsp:cNvSpPr/>
      </dsp:nvSpPr>
      <dsp:spPr>
        <a:xfrm>
          <a:off x="411480" y="981924"/>
          <a:ext cx="6170364" cy="6420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Mobile wireless revolution</a:t>
          </a:r>
          <a:endParaRPr lang="en-US" sz="2000" kern="1200" dirty="0"/>
        </a:p>
      </dsp:txBody>
      <dsp:txXfrm>
        <a:off x="442823" y="1013267"/>
        <a:ext cx="6107678" cy="579377"/>
      </dsp:txXfrm>
    </dsp:sp>
    <dsp:sp modelId="{18D4C43A-16DC-4704-8F1D-30A16CD80446}">
      <dsp:nvSpPr>
        <dsp:cNvPr id="0" name=""/>
        <dsp:cNvSpPr/>
      </dsp:nvSpPr>
      <dsp:spPr>
        <a:xfrm>
          <a:off x="0" y="2285491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4F9D6-E35B-4212-99EE-B47B5337764A}">
      <dsp:nvSpPr>
        <dsp:cNvPr id="0" name=""/>
        <dsp:cNvSpPr/>
      </dsp:nvSpPr>
      <dsp:spPr>
        <a:xfrm>
          <a:off x="411480" y="1909108"/>
          <a:ext cx="6170364" cy="6420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Growth of use of “application as a service”</a:t>
          </a:r>
          <a:endParaRPr lang="en-US" sz="2400" kern="1200" dirty="0"/>
        </a:p>
      </dsp:txBody>
      <dsp:txXfrm>
        <a:off x="442823" y="1940451"/>
        <a:ext cx="6107678" cy="579377"/>
      </dsp:txXfrm>
    </dsp:sp>
    <dsp:sp modelId="{0160D96F-0603-4DFD-8AC9-F64E0231EBB4}">
      <dsp:nvSpPr>
        <dsp:cNvPr id="0" name=""/>
        <dsp:cNvSpPr/>
      </dsp:nvSpPr>
      <dsp:spPr>
        <a:xfrm>
          <a:off x="0" y="3212675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CB256-DC2B-4669-B783-B6C31C293964}">
      <dsp:nvSpPr>
        <dsp:cNvPr id="0" name=""/>
        <dsp:cNvSpPr/>
      </dsp:nvSpPr>
      <dsp:spPr>
        <a:xfrm>
          <a:off x="411480" y="2836291"/>
          <a:ext cx="6170364" cy="64206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Focus on mobile business intelligence</a:t>
          </a:r>
          <a:endParaRPr lang="en-US" sz="2400" kern="1200" dirty="0"/>
        </a:p>
      </dsp:txBody>
      <dsp:txXfrm>
        <a:off x="442823" y="2867634"/>
        <a:ext cx="6107678" cy="579377"/>
      </dsp:txXfrm>
    </dsp:sp>
    <dsp:sp modelId="{D555C510-C1A6-4C42-A6EF-4BF762A6FC16}">
      <dsp:nvSpPr>
        <dsp:cNvPr id="0" name=""/>
        <dsp:cNvSpPr/>
      </dsp:nvSpPr>
      <dsp:spPr>
        <a:xfrm>
          <a:off x="0" y="4139858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4254E-A1F3-4B1B-A511-E52CFACDD1F0}">
      <dsp:nvSpPr>
        <dsp:cNvPr id="0" name=""/>
        <dsp:cNvSpPr/>
      </dsp:nvSpPr>
      <dsp:spPr>
        <a:xfrm>
          <a:off x="411480" y="3763475"/>
          <a:ext cx="6170364" cy="64206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Emphasis on Big Data analytics</a:t>
          </a:r>
          <a:endParaRPr lang="en-US" sz="2400" kern="1200" dirty="0"/>
        </a:p>
      </dsp:txBody>
      <dsp:txXfrm>
        <a:off x="442823" y="3794818"/>
        <a:ext cx="6107678" cy="5793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BA235-B763-45D0-B975-FDB22E5FC5DA}">
      <dsp:nvSpPr>
        <dsp:cNvPr id="0" name=""/>
        <dsp:cNvSpPr/>
      </dsp:nvSpPr>
      <dsp:spPr>
        <a:xfrm>
          <a:off x="0" y="721518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Performance degradation</a:t>
          </a:r>
          <a:endParaRPr lang="en-US" sz="2700" kern="1200" dirty="0"/>
        </a:p>
      </dsp:txBody>
      <dsp:txXfrm>
        <a:off x="0" y="721518"/>
        <a:ext cx="2524125" cy="1514475"/>
      </dsp:txXfrm>
    </dsp:sp>
    <dsp:sp modelId="{437984E2-79F0-475A-9A30-339CF73B122B}">
      <dsp:nvSpPr>
        <dsp:cNvPr id="0" name=""/>
        <dsp:cNvSpPr/>
      </dsp:nvSpPr>
      <dsp:spPr>
        <a:xfrm>
          <a:off x="2776537" y="721518"/>
          <a:ext cx="2524125" cy="1514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High costs</a:t>
          </a:r>
          <a:endParaRPr lang="en-US" sz="2700" kern="1200" dirty="0"/>
        </a:p>
      </dsp:txBody>
      <dsp:txXfrm>
        <a:off x="2776537" y="721518"/>
        <a:ext cx="2524125" cy="1514475"/>
      </dsp:txXfrm>
    </dsp:sp>
    <dsp:sp modelId="{2BE9BE4C-E369-4A21-8735-12DE6A775AB0}">
      <dsp:nvSpPr>
        <dsp:cNvPr id="0" name=""/>
        <dsp:cNvSpPr/>
      </dsp:nvSpPr>
      <dsp:spPr>
        <a:xfrm>
          <a:off x="5553075" y="721518"/>
          <a:ext cx="2524125" cy="1514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Reliability problems</a:t>
          </a:r>
          <a:endParaRPr lang="en-US" sz="2700" kern="1200" dirty="0"/>
        </a:p>
      </dsp:txBody>
      <dsp:txXfrm>
        <a:off x="5553075" y="721518"/>
        <a:ext cx="2524125" cy="1514475"/>
      </dsp:txXfrm>
    </dsp:sp>
    <dsp:sp modelId="{AD2E9FE7-45F6-402D-B993-F52B716F55A9}">
      <dsp:nvSpPr>
        <dsp:cNvPr id="0" name=""/>
        <dsp:cNvSpPr/>
      </dsp:nvSpPr>
      <dsp:spPr>
        <a:xfrm>
          <a:off x="1388268" y="2488406"/>
          <a:ext cx="2524125" cy="151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Scalability problems</a:t>
          </a:r>
          <a:endParaRPr lang="en-US" sz="2700" kern="1200" dirty="0"/>
        </a:p>
      </dsp:txBody>
      <dsp:txXfrm>
        <a:off x="1388268" y="2488406"/>
        <a:ext cx="2524125" cy="1514475"/>
      </dsp:txXfrm>
    </dsp:sp>
    <dsp:sp modelId="{B7E384A8-1CE9-4C05-8500-346765582228}">
      <dsp:nvSpPr>
        <dsp:cNvPr id="0" name=""/>
        <dsp:cNvSpPr/>
      </dsp:nvSpPr>
      <dsp:spPr>
        <a:xfrm>
          <a:off x="4164806" y="2488406"/>
          <a:ext cx="2524125" cy="1514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Organizational rigidity</a:t>
          </a:r>
          <a:endParaRPr lang="en-US" sz="2700" kern="1200" dirty="0"/>
        </a:p>
      </dsp:txBody>
      <dsp:txXfrm>
        <a:off x="4164806" y="2488406"/>
        <a:ext cx="2524125" cy="151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C59CF-DEC3-40C7-AA70-D395584CCB6B}">
      <dsp:nvSpPr>
        <dsp:cNvPr id="0" name=""/>
        <dsp:cNvSpPr/>
      </dsp:nvSpPr>
      <dsp:spPr>
        <a:xfrm>
          <a:off x="2522" y="284708"/>
          <a:ext cx="2001291" cy="12007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Application interface</a:t>
          </a:r>
          <a:endParaRPr lang="en-US" sz="2000" kern="1200" dirty="0"/>
        </a:p>
      </dsp:txBody>
      <dsp:txXfrm>
        <a:off x="2522" y="284708"/>
        <a:ext cx="2001291" cy="1200775"/>
      </dsp:txXfrm>
    </dsp:sp>
    <dsp:sp modelId="{87735565-E6B7-406B-9FA0-2B9D411BA055}">
      <dsp:nvSpPr>
        <dsp:cNvPr id="0" name=""/>
        <dsp:cNvSpPr/>
      </dsp:nvSpPr>
      <dsp:spPr>
        <a:xfrm>
          <a:off x="2203943" y="284708"/>
          <a:ext cx="2001291" cy="12007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Validation</a:t>
          </a:r>
        </a:p>
      </dsp:txBody>
      <dsp:txXfrm>
        <a:off x="2203943" y="284708"/>
        <a:ext cx="2001291" cy="1200775"/>
      </dsp:txXfrm>
    </dsp:sp>
    <dsp:sp modelId="{3AC1567A-94E1-4FEF-8C24-5199F1D4C7C4}">
      <dsp:nvSpPr>
        <dsp:cNvPr id="0" name=""/>
        <dsp:cNvSpPr/>
      </dsp:nvSpPr>
      <dsp:spPr>
        <a:xfrm>
          <a:off x="4405364" y="284708"/>
          <a:ext cx="2001291" cy="12007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Transformation</a:t>
          </a:r>
        </a:p>
      </dsp:txBody>
      <dsp:txXfrm>
        <a:off x="4405364" y="284708"/>
        <a:ext cx="2001291" cy="1200775"/>
      </dsp:txXfrm>
    </dsp:sp>
    <dsp:sp modelId="{BB4D7728-C8AA-49C4-BE1C-0C49A838C87A}">
      <dsp:nvSpPr>
        <dsp:cNvPr id="0" name=""/>
        <dsp:cNvSpPr/>
      </dsp:nvSpPr>
      <dsp:spPr>
        <a:xfrm>
          <a:off x="6606785" y="284708"/>
          <a:ext cx="2001291" cy="12007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Query optimization</a:t>
          </a:r>
        </a:p>
      </dsp:txBody>
      <dsp:txXfrm>
        <a:off x="6606785" y="284708"/>
        <a:ext cx="2001291" cy="1200775"/>
      </dsp:txXfrm>
    </dsp:sp>
    <dsp:sp modelId="{382ADE18-28B9-40C9-A953-01F281A00304}">
      <dsp:nvSpPr>
        <dsp:cNvPr id="0" name=""/>
        <dsp:cNvSpPr/>
      </dsp:nvSpPr>
      <dsp:spPr>
        <a:xfrm>
          <a:off x="2522" y="1685612"/>
          <a:ext cx="2001291" cy="12007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Mapping</a:t>
          </a:r>
        </a:p>
      </dsp:txBody>
      <dsp:txXfrm>
        <a:off x="2522" y="1685612"/>
        <a:ext cx="2001291" cy="1200775"/>
      </dsp:txXfrm>
    </dsp:sp>
    <dsp:sp modelId="{C5D8CD45-6E83-4178-A9BD-11E8843A8E6B}">
      <dsp:nvSpPr>
        <dsp:cNvPr id="0" name=""/>
        <dsp:cNvSpPr/>
      </dsp:nvSpPr>
      <dsp:spPr>
        <a:xfrm>
          <a:off x="2203943" y="1685612"/>
          <a:ext cx="2001291" cy="12007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I/O interface</a:t>
          </a:r>
        </a:p>
      </dsp:txBody>
      <dsp:txXfrm>
        <a:off x="2203943" y="1685612"/>
        <a:ext cx="2001291" cy="1200775"/>
      </dsp:txXfrm>
    </dsp:sp>
    <dsp:sp modelId="{57D4D5D7-FE8C-4322-BEC7-DC7E02D1D9D5}">
      <dsp:nvSpPr>
        <dsp:cNvPr id="0" name=""/>
        <dsp:cNvSpPr/>
      </dsp:nvSpPr>
      <dsp:spPr>
        <a:xfrm>
          <a:off x="4405364" y="1685612"/>
          <a:ext cx="2001291" cy="12007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Formatting</a:t>
          </a:r>
          <a:endParaRPr lang="en-US" sz="2000" kern="1200" dirty="0"/>
        </a:p>
      </dsp:txBody>
      <dsp:txXfrm>
        <a:off x="4405364" y="1685612"/>
        <a:ext cx="2001291" cy="1200775"/>
      </dsp:txXfrm>
    </dsp:sp>
    <dsp:sp modelId="{14AA365F-0465-4019-9415-A32A5E8C2BF2}">
      <dsp:nvSpPr>
        <dsp:cNvPr id="0" name=""/>
        <dsp:cNvSpPr/>
      </dsp:nvSpPr>
      <dsp:spPr>
        <a:xfrm>
          <a:off x="6606785" y="1685612"/>
          <a:ext cx="2001291" cy="12007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Security</a:t>
          </a:r>
          <a:endParaRPr lang="en-US" altLang="en-US" sz="2000" kern="1200" dirty="0"/>
        </a:p>
      </dsp:txBody>
      <dsp:txXfrm>
        <a:off x="6606785" y="1685612"/>
        <a:ext cx="2001291" cy="1200775"/>
      </dsp:txXfrm>
    </dsp:sp>
    <dsp:sp modelId="{EBB65EF6-F5C9-4C8D-AEB8-FB41CC1B1895}">
      <dsp:nvSpPr>
        <dsp:cNvPr id="0" name=""/>
        <dsp:cNvSpPr/>
      </dsp:nvSpPr>
      <dsp:spPr>
        <a:xfrm>
          <a:off x="2522" y="3086516"/>
          <a:ext cx="2001291" cy="12007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Backup and recovery</a:t>
          </a:r>
          <a:endParaRPr lang="en-US" altLang="en-US" sz="2000" kern="1200" dirty="0"/>
        </a:p>
      </dsp:txBody>
      <dsp:txXfrm>
        <a:off x="2522" y="3086516"/>
        <a:ext cx="2001291" cy="1200775"/>
      </dsp:txXfrm>
    </dsp:sp>
    <dsp:sp modelId="{A230E050-B1EE-40C6-846A-2C8AC920FDD3}">
      <dsp:nvSpPr>
        <dsp:cNvPr id="0" name=""/>
        <dsp:cNvSpPr/>
      </dsp:nvSpPr>
      <dsp:spPr>
        <a:xfrm>
          <a:off x="2203943" y="3086516"/>
          <a:ext cx="2001291" cy="12007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DB administration</a:t>
          </a:r>
          <a:endParaRPr lang="en-US" altLang="en-US" sz="2000" kern="1200" dirty="0"/>
        </a:p>
      </dsp:txBody>
      <dsp:txXfrm>
        <a:off x="2203943" y="3086516"/>
        <a:ext cx="2001291" cy="1200775"/>
      </dsp:txXfrm>
    </dsp:sp>
    <dsp:sp modelId="{1A8F5CE0-83F4-49E6-8E6B-D24611BD3812}">
      <dsp:nvSpPr>
        <dsp:cNvPr id="0" name=""/>
        <dsp:cNvSpPr/>
      </dsp:nvSpPr>
      <dsp:spPr>
        <a:xfrm>
          <a:off x="4405364" y="3086516"/>
          <a:ext cx="2001291" cy="12007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Concurrency control</a:t>
          </a:r>
          <a:endParaRPr lang="en-US" altLang="en-US" sz="2000" kern="1200" dirty="0"/>
        </a:p>
      </dsp:txBody>
      <dsp:txXfrm>
        <a:off x="4405364" y="3086516"/>
        <a:ext cx="2001291" cy="1200775"/>
      </dsp:txXfrm>
    </dsp:sp>
    <dsp:sp modelId="{6DEA33F5-E50E-4D6D-82B6-C29BB1D36B61}">
      <dsp:nvSpPr>
        <dsp:cNvPr id="0" name=""/>
        <dsp:cNvSpPr/>
      </dsp:nvSpPr>
      <dsp:spPr>
        <a:xfrm>
          <a:off x="6606785" y="3086516"/>
          <a:ext cx="2001291" cy="12007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Transaction management</a:t>
          </a:r>
          <a:endParaRPr lang="en-US" altLang="en-US" sz="2000" kern="1200" dirty="0"/>
        </a:p>
      </dsp:txBody>
      <dsp:txXfrm>
        <a:off x="6606785" y="3086516"/>
        <a:ext cx="2001291" cy="1200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06F60-8397-484F-A0FD-4C10A5658D1E}">
      <dsp:nvSpPr>
        <dsp:cNvPr id="0" name=""/>
        <dsp:cNvSpPr/>
      </dsp:nvSpPr>
      <dsp:spPr>
        <a:xfrm>
          <a:off x="0" y="667940"/>
          <a:ext cx="2547937" cy="15287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Distribution transparency</a:t>
          </a:r>
          <a:endParaRPr lang="en-US" sz="2400" kern="1200" dirty="0"/>
        </a:p>
      </dsp:txBody>
      <dsp:txXfrm>
        <a:off x="0" y="667940"/>
        <a:ext cx="2547937" cy="1528762"/>
      </dsp:txXfrm>
    </dsp:sp>
    <dsp:sp modelId="{9B6F9CE6-B512-4C05-8E3C-171450CEE185}">
      <dsp:nvSpPr>
        <dsp:cNvPr id="0" name=""/>
        <dsp:cNvSpPr/>
      </dsp:nvSpPr>
      <dsp:spPr>
        <a:xfrm>
          <a:off x="2802731" y="667940"/>
          <a:ext cx="2547937" cy="1528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Transaction transparency</a:t>
          </a:r>
          <a:endParaRPr lang="en-US" sz="2400" kern="1200" dirty="0"/>
        </a:p>
      </dsp:txBody>
      <dsp:txXfrm>
        <a:off x="2802731" y="667940"/>
        <a:ext cx="2547937" cy="1528762"/>
      </dsp:txXfrm>
    </dsp:sp>
    <dsp:sp modelId="{205C3E36-31A9-4C37-BEB9-595CF79CB8E4}">
      <dsp:nvSpPr>
        <dsp:cNvPr id="0" name=""/>
        <dsp:cNvSpPr/>
      </dsp:nvSpPr>
      <dsp:spPr>
        <a:xfrm>
          <a:off x="5605462" y="667940"/>
          <a:ext cx="2547937" cy="15287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Failure transparency</a:t>
          </a:r>
          <a:endParaRPr lang="en-US" sz="2400" kern="1200" dirty="0"/>
        </a:p>
      </dsp:txBody>
      <dsp:txXfrm>
        <a:off x="5605462" y="667940"/>
        <a:ext cx="2547937" cy="1528762"/>
      </dsp:txXfrm>
    </dsp:sp>
    <dsp:sp modelId="{FC3D0F05-1378-44A7-AC55-E06FC9901CAF}">
      <dsp:nvSpPr>
        <dsp:cNvPr id="0" name=""/>
        <dsp:cNvSpPr/>
      </dsp:nvSpPr>
      <dsp:spPr>
        <a:xfrm>
          <a:off x="1401365" y="2451496"/>
          <a:ext cx="2547937" cy="15287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Performance transparency</a:t>
          </a:r>
          <a:endParaRPr lang="en-US" sz="2400" kern="1200" dirty="0"/>
        </a:p>
      </dsp:txBody>
      <dsp:txXfrm>
        <a:off x="1401365" y="2451496"/>
        <a:ext cx="2547937" cy="1528762"/>
      </dsp:txXfrm>
    </dsp:sp>
    <dsp:sp modelId="{59FFD01B-A2F0-4FA7-B96C-0D00F1392D37}">
      <dsp:nvSpPr>
        <dsp:cNvPr id="0" name=""/>
        <dsp:cNvSpPr/>
      </dsp:nvSpPr>
      <dsp:spPr>
        <a:xfrm>
          <a:off x="4204096" y="2451496"/>
          <a:ext cx="2547937" cy="15287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Heterogeneity transparency</a:t>
          </a:r>
          <a:endParaRPr lang="en-US" sz="2400" kern="1200" dirty="0"/>
        </a:p>
      </dsp:txBody>
      <dsp:txXfrm>
        <a:off x="4204096" y="2451496"/>
        <a:ext cx="2547937" cy="1528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F61EB-D90A-45CC-8A24-E564E7C94047}">
      <dsp:nvSpPr>
        <dsp:cNvPr id="0" name=""/>
        <dsp:cNvSpPr/>
      </dsp:nvSpPr>
      <dsp:spPr>
        <a:xfrm>
          <a:off x="0" y="310844"/>
          <a:ext cx="8077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Single SQL statement accesses data processed by a single remote database processor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310844"/>
        <a:ext cx="8077200" cy="992250"/>
      </dsp:txXfrm>
    </dsp:sp>
    <dsp:sp modelId="{168E07F7-FE21-420C-93A3-64F4BDA76C86}">
      <dsp:nvSpPr>
        <dsp:cNvPr id="0" name=""/>
        <dsp:cNvSpPr/>
      </dsp:nvSpPr>
      <dsp:spPr>
        <a:xfrm>
          <a:off x="403860" y="45164"/>
          <a:ext cx="565404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Remote request</a:t>
          </a:r>
          <a:endParaRPr lang="en-US" sz="1800" kern="1200" dirty="0"/>
        </a:p>
      </dsp:txBody>
      <dsp:txXfrm>
        <a:off x="429799" y="71103"/>
        <a:ext cx="5602162" cy="479482"/>
      </dsp:txXfrm>
    </dsp:sp>
    <dsp:sp modelId="{5FE8C07B-8976-40E9-AEE6-57A43B398619}">
      <dsp:nvSpPr>
        <dsp:cNvPr id="0" name=""/>
        <dsp:cNvSpPr/>
      </dsp:nvSpPr>
      <dsp:spPr>
        <a:xfrm>
          <a:off x="0" y="1665974"/>
          <a:ext cx="8077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Accesses data at single remote site composed of several requests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1665974"/>
        <a:ext cx="8077200" cy="737100"/>
      </dsp:txXfrm>
    </dsp:sp>
    <dsp:sp modelId="{5B49D263-667B-4611-A52D-869F84ED18FC}">
      <dsp:nvSpPr>
        <dsp:cNvPr id="0" name=""/>
        <dsp:cNvSpPr/>
      </dsp:nvSpPr>
      <dsp:spPr>
        <a:xfrm>
          <a:off x="403860" y="1400294"/>
          <a:ext cx="565404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Remote transaction</a:t>
          </a:r>
          <a:endParaRPr lang="en-US" sz="1800" kern="1200" dirty="0"/>
        </a:p>
      </dsp:txBody>
      <dsp:txXfrm>
        <a:off x="429799" y="1426233"/>
        <a:ext cx="5602162" cy="479482"/>
      </dsp:txXfrm>
    </dsp:sp>
    <dsp:sp modelId="{DFF49122-57A3-472F-A2D2-0589902D15AD}">
      <dsp:nvSpPr>
        <dsp:cNvPr id="0" name=""/>
        <dsp:cNvSpPr/>
      </dsp:nvSpPr>
      <dsp:spPr>
        <a:xfrm>
          <a:off x="0" y="2765955"/>
          <a:ext cx="8077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Requests data from several different remote sites on network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2765955"/>
        <a:ext cx="8077200" cy="737100"/>
      </dsp:txXfrm>
    </dsp:sp>
    <dsp:sp modelId="{161A77F6-9433-433A-9B40-8F9F65255462}">
      <dsp:nvSpPr>
        <dsp:cNvPr id="0" name=""/>
        <dsp:cNvSpPr/>
      </dsp:nvSpPr>
      <dsp:spPr>
        <a:xfrm>
          <a:off x="403860" y="2500274"/>
          <a:ext cx="565404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Distributed transaction</a:t>
          </a:r>
          <a:endParaRPr lang="en-US" sz="1800" kern="1200" dirty="0"/>
        </a:p>
      </dsp:txBody>
      <dsp:txXfrm>
        <a:off x="429799" y="2526213"/>
        <a:ext cx="5602162" cy="479482"/>
      </dsp:txXfrm>
    </dsp:sp>
    <dsp:sp modelId="{DB36A927-C9DF-4EF7-9594-20D0F7607BDD}">
      <dsp:nvSpPr>
        <dsp:cNvPr id="0" name=""/>
        <dsp:cNvSpPr/>
      </dsp:nvSpPr>
      <dsp:spPr>
        <a:xfrm>
          <a:off x="0" y="3865935"/>
          <a:ext cx="8077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</a:rPr>
            <a:t>Single SQL statement references data at several DP sites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3865935"/>
        <a:ext cx="8077200" cy="737100"/>
      </dsp:txXfrm>
    </dsp:sp>
    <dsp:sp modelId="{A462CA13-4433-4131-BEE4-7085523463AC}">
      <dsp:nvSpPr>
        <dsp:cNvPr id="0" name=""/>
        <dsp:cNvSpPr/>
      </dsp:nvSpPr>
      <dsp:spPr>
        <a:xfrm>
          <a:off x="403860" y="3600255"/>
          <a:ext cx="565404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Distributed request</a:t>
          </a:r>
          <a:endParaRPr lang="en-US" sz="1800" kern="1200" dirty="0"/>
        </a:p>
      </dsp:txBody>
      <dsp:txXfrm>
        <a:off x="429799" y="3626194"/>
        <a:ext cx="5602162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5A7B5-B897-4485-B902-6C03973A505A}">
      <dsp:nvSpPr>
        <dsp:cNvPr id="0" name=""/>
        <dsp:cNvSpPr/>
      </dsp:nvSpPr>
      <dsp:spPr>
        <a:xfrm>
          <a:off x="0" y="443268"/>
          <a:ext cx="8077200" cy="9646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520700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2060"/>
              </a:solidFill>
            </a:rPr>
            <a:t>How to partition database into fragments</a:t>
          </a:r>
          <a:endParaRPr lang="en-US" sz="2200" kern="1200" dirty="0">
            <a:solidFill>
              <a:srgbClr val="002060"/>
            </a:solidFill>
          </a:endParaRPr>
        </a:p>
      </dsp:txBody>
      <dsp:txXfrm>
        <a:off x="0" y="443268"/>
        <a:ext cx="8077200" cy="964687"/>
      </dsp:txXfrm>
    </dsp:sp>
    <dsp:sp modelId="{CA1CBCD6-C8E2-420E-957C-BC3856605707}">
      <dsp:nvSpPr>
        <dsp:cNvPr id="0" name=""/>
        <dsp:cNvSpPr/>
      </dsp:nvSpPr>
      <dsp:spPr>
        <a:xfrm>
          <a:off x="403860" y="74268"/>
          <a:ext cx="565404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fragmentation</a:t>
          </a:r>
          <a:endParaRPr lang="en-US" sz="2400" kern="1200" dirty="0"/>
        </a:p>
      </dsp:txBody>
      <dsp:txXfrm>
        <a:off x="439886" y="110294"/>
        <a:ext cx="5581988" cy="665948"/>
      </dsp:txXfrm>
    </dsp:sp>
    <dsp:sp modelId="{710B6DC8-E4F2-4FD9-9272-F2756CC2B02D}">
      <dsp:nvSpPr>
        <dsp:cNvPr id="0" name=""/>
        <dsp:cNvSpPr/>
      </dsp:nvSpPr>
      <dsp:spPr>
        <a:xfrm>
          <a:off x="0" y="1911956"/>
          <a:ext cx="8077200" cy="9646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520700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2060"/>
              </a:solidFill>
            </a:rPr>
            <a:t>Which fragments to replicate</a:t>
          </a:r>
          <a:endParaRPr lang="en-US" sz="2200" kern="1200" dirty="0">
            <a:solidFill>
              <a:srgbClr val="002060"/>
            </a:solidFill>
          </a:endParaRPr>
        </a:p>
      </dsp:txBody>
      <dsp:txXfrm>
        <a:off x="0" y="1911956"/>
        <a:ext cx="8077200" cy="964687"/>
      </dsp:txXfrm>
    </dsp:sp>
    <dsp:sp modelId="{428B22D1-3AE6-4559-997B-1AEF31FA39F7}">
      <dsp:nvSpPr>
        <dsp:cNvPr id="0" name=""/>
        <dsp:cNvSpPr/>
      </dsp:nvSpPr>
      <dsp:spPr>
        <a:xfrm>
          <a:off x="403860" y="1542956"/>
          <a:ext cx="5654040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replication</a:t>
          </a:r>
          <a:endParaRPr lang="en-US" sz="2400" kern="1200" dirty="0"/>
        </a:p>
      </dsp:txBody>
      <dsp:txXfrm>
        <a:off x="439886" y="1578982"/>
        <a:ext cx="5581988" cy="665948"/>
      </dsp:txXfrm>
    </dsp:sp>
    <dsp:sp modelId="{1C3D15D4-E911-4390-A63F-39F80AC317B3}">
      <dsp:nvSpPr>
        <dsp:cNvPr id="0" name=""/>
        <dsp:cNvSpPr/>
      </dsp:nvSpPr>
      <dsp:spPr>
        <a:xfrm>
          <a:off x="0" y="3380643"/>
          <a:ext cx="8077200" cy="9646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520700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2060"/>
              </a:solidFill>
            </a:rPr>
            <a:t>Where to locate those fragments and replicas</a:t>
          </a:r>
          <a:endParaRPr lang="en-US" sz="2200" kern="1200" dirty="0">
            <a:solidFill>
              <a:srgbClr val="002060"/>
            </a:solidFill>
          </a:endParaRPr>
        </a:p>
      </dsp:txBody>
      <dsp:txXfrm>
        <a:off x="0" y="3380643"/>
        <a:ext cx="8077200" cy="964687"/>
      </dsp:txXfrm>
    </dsp:sp>
    <dsp:sp modelId="{392A8184-ED93-43D5-9AFC-0E0CE809C8CB}">
      <dsp:nvSpPr>
        <dsp:cNvPr id="0" name=""/>
        <dsp:cNvSpPr/>
      </dsp:nvSpPr>
      <dsp:spPr>
        <a:xfrm>
          <a:off x="403860" y="3011643"/>
          <a:ext cx="5654040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allocation</a:t>
          </a:r>
          <a:endParaRPr lang="en-US" sz="2400" kern="1200" dirty="0"/>
        </a:p>
      </dsp:txBody>
      <dsp:txXfrm>
        <a:off x="439886" y="3047669"/>
        <a:ext cx="5581988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A9E1-B833-44B7-AAFB-467B3E296783}">
      <dsp:nvSpPr>
        <dsp:cNvPr id="0" name=""/>
        <dsp:cNvSpPr/>
      </dsp:nvSpPr>
      <dsp:spPr>
        <a:xfrm>
          <a:off x="0" y="417839"/>
          <a:ext cx="80772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2060"/>
              </a:solidFill>
            </a:rPr>
            <a:t>Stores multiple copies of each database fragment at multiple sites</a:t>
          </a:r>
          <a:endParaRPr lang="en-US" sz="2200" kern="1200" dirty="0">
            <a:solidFill>
              <a:srgbClr val="002060"/>
            </a:solidFill>
          </a:endParaRPr>
        </a:p>
      </dsp:txBody>
      <dsp:txXfrm>
        <a:off x="0" y="417839"/>
        <a:ext cx="8077200" cy="1212750"/>
      </dsp:txXfrm>
    </dsp:sp>
    <dsp:sp modelId="{FFFA7B5C-B05C-450B-8197-77463B992F5E}">
      <dsp:nvSpPr>
        <dsp:cNvPr id="0" name=""/>
        <dsp:cNvSpPr/>
      </dsp:nvSpPr>
      <dsp:spPr>
        <a:xfrm>
          <a:off x="403860" y="93119"/>
          <a:ext cx="565404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Fully replicated database</a:t>
          </a:r>
          <a:endParaRPr lang="en-US" sz="2400" kern="1200" dirty="0"/>
        </a:p>
      </dsp:txBody>
      <dsp:txXfrm>
        <a:off x="435563" y="124822"/>
        <a:ext cx="5590634" cy="586034"/>
      </dsp:txXfrm>
    </dsp:sp>
    <dsp:sp modelId="{B702B923-F429-49B8-9EA4-6483CF2C59C5}">
      <dsp:nvSpPr>
        <dsp:cNvPr id="0" name=""/>
        <dsp:cNvSpPr/>
      </dsp:nvSpPr>
      <dsp:spPr>
        <a:xfrm>
          <a:off x="0" y="2074110"/>
          <a:ext cx="80772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2060"/>
              </a:solidFill>
            </a:rPr>
            <a:t>Stores multiple copies of some database fragments at multiple sites</a:t>
          </a:r>
          <a:endParaRPr lang="en-US" sz="2200" kern="1200" dirty="0">
            <a:solidFill>
              <a:srgbClr val="002060"/>
            </a:solidFill>
          </a:endParaRPr>
        </a:p>
      </dsp:txBody>
      <dsp:txXfrm>
        <a:off x="0" y="2074110"/>
        <a:ext cx="8077200" cy="1212750"/>
      </dsp:txXfrm>
    </dsp:sp>
    <dsp:sp modelId="{0B38CAEC-0F7F-4204-8096-B98B5AE9DD1D}">
      <dsp:nvSpPr>
        <dsp:cNvPr id="0" name=""/>
        <dsp:cNvSpPr/>
      </dsp:nvSpPr>
      <dsp:spPr>
        <a:xfrm>
          <a:off x="403860" y="1749389"/>
          <a:ext cx="5654040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Partially replicated database</a:t>
          </a:r>
          <a:endParaRPr lang="en-US" sz="2400" kern="1200" dirty="0"/>
        </a:p>
      </dsp:txBody>
      <dsp:txXfrm>
        <a:off x="435563" y="1781092"/>
        <a:ext cx="5590634" cy="586034"/>
      </dsp:txXfrm>
    </dsp:sp>
    <dsp:sp modelId="{66714E51-746B-463A-A0C3-FBF5035861D5}">
      <dsp:nvSpPr>
        <dsp:cNvPr id="0" name=""/>
        <dsp:cNvSpPr/>
      </dsp:nvSpPr>
      <dsp:spPr>
        <a:xfrm>
          <a:off x="0" y="3730380"/>
          <a:ext cx="8077200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2060"/>
              </a:solidFill>
            </a:rPr>
            <a:t>Stores each database fragment at a single site</a:t>
          </a:r>
          <a:endParaRPr lang="en-US" sz="2200" kern="1200" dirty="0">
            <a:solidFill>
              <a:srgbClr val="002060"/>
            </a:solidFill>
          </a:endParaRPr>
        </a:p>
      </dsp:txBody>
      <dsp:txXfrm>
        <a:off x="0" y="3730380"/>
        <a:ext cx="8077200" cy="900900"/>
      </dsp:txXfrm>
    </dsp:sp>
    <dsp:sp modelId="{4C9A0F0C-79B1-429A-91BA-50F7DA25C43A}">
      <dsp:nvSpPr>
        <dsp:cNvPr id="0" name=""/>
        <dsp:cNvSpPr/>
      </dsp:nvSpPr>
      <dsp:spPr>
        <a:xfrm>
          <a:off x="403860" y="3405660"/>
          <a:ext cx="5654040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Unreplicated database</a:t>
          </a:r>
          <a:endParaRPr lang="en-US" sz="2400" kern="1200" dirty="0"/>
        </a:p>
      </dsp:txBody>
      <dsp:txXfrm>
        <a:off x="435563" y="3437363"/>
        <a:ext cx="5590634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B913F-BD16-4D32-8360-D1A3A0FD3396}">
      <dsp:nvSpPr>
        <dsp:cNvPr id="0" name=""/>
        <dsp:cNvSpPr/>
      </dsp:nvSpPr>
      <dsp:spPr>
        <a:xfrm>
          <a:off x="0" y="417839"/>
          <a:ext cx="8077200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2060"/>
              </a:solidFill>
            </a:rPr>
            <a:t>Entire database stored at one site</a:t>
          </a:r>
          <a:endParaRPr lang="en-US" sz="2200" kern="1200" dirty="0">
            <a:solidFill>
              <a:srgbClr val="002060"/>
            </a:solidFill>
          </a:endParaRPr>
        </a:p>
      </dsp:txBody>
      <dsp:txXfrm>
        <a:off x="0" y="417839"/>
        <a:ext cx="8077200" cy="900900"/>
      </dsp:txXfrm>
    </dsp:sp>
    <dsp:sp modelId="{FE138CE6-1B35-4821-9514-ECAB0760D37F}">
      <dsp:nvSpPr>
        <dsp:cNvPr id="0" name=""/>
        <dsp:cNvSpPr/>
      </dsp:nvSpPr>
      <dsp:spPr>
        <a:xfrm>
          <a:off x="403860" y="93119"/>
          <a:ext cx="565404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Centralized data allocation</a:t>
          </a:r>
          <a:endParaRPr lang="en-US" sz="2400" kern="1200" dirty="0"/>
        </a:p>
      </dsp:txBody>
      <dsp:txXfrm>
        <a:off x="435563" y="124822"/>
        <a:ext cx="5590634" cy="586034"/>
      </dsp:txXfrm>
    </dsp:sp>
    <dsp:sp modelId="{364F5BBE-151E-40ED-A393-7E2BB5CA0AB4}">
      <dsp:nvSpPr>
        <dsp:cNvPr id="0" name=""/>
        <dsp:cNvSpPr/>
      </dsp:nvSpPr>
      <dsp:spPr>
        <a:xfrm>
          <a:off x="0" y="1762259"/>
          <a:ext cx="80772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2060"/>
              </a:solidFill>
            </a:rPr>
            <a:t>Database is divided into two or more disjoined fragments and stored at two or more sites</a:t>
          </a:r>
          <a:endParaRPr lang="en-US" sz="2200" kern="1200" dirty="0">
            <a:solidFill>
              <a:srgbClr val="002060"/>
            </a:solidFill>
          </a:endParaRPr>
        </a:p>
      </dsp:txBody>
      <dsp:txXfrm>
        <a:off x="0" y="1762259"/>
        <a:ext cx="8077200" cy="1212750"/>
      </dsp:txXfrm>
    </dsp:sp>
    <dsp:sp modelId="{146D76F7-CF59-4C30-B1EA-D0CF17CFC97D}">
      <dsp:nvSpPr>
        <dsp:cNvPr id="0" name=""/>
        <dsp:cNvSpPr/>
      </dsp:nvSpPr>
      <dsp:spPr>
        <a:xfrm>
          <a:off x="403860" y="1437539"/>
          <a:ext cx="5654040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Partitioned data allocation</a:t>
          </a:r>
          <a:endParaRPr lang="en-US" sz="2400" kern="1200" dirty="0"/>
        </a:p>
      </dsp:txBody>
      <dsp:txXfrm>
        <a:off x="435563" y="1469242"/>
        <a:ext cx="5590634" cy="586034"/>
      </dsp:txXfrm>
    </dsp:sp>
    <dsp:sp modelId="{1AA0D753-7CC5-47D1-AD2B-A5E1A89634CA}">
      <dsp:nvSpPr>
        <dsp:cNvPr id="0" name=""/>
        <dsp:cNvSpPr/>
      </dsp:nvSpPr>
      <dsp:spPr>
        <a:xfrm>
          <a:off x="0" y="3418530"/>
          <a:ext cx="80772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002060"/>
              </a:solidFill>
            </a:rPr>
            <a:t>Copies of one or more database fragments are stored at several sites</a:t>
          </a:r>
          <a:endParaRPr lang="en-US" sz="2200" kern="1200" dirty="0">
            <a:solidFill>
              <a:srgbClr val="002060"/>
            </a:solidFill>
          </a:endParaRPr>
        </a:p>
      </dsp:txBody>
      <dsp:txXfrm>
        <a:off x="0" y="3418530"/>
        <a:ext cx="8077200" cy="1212750"/>
      </dsp:txXfrm>
    </dsp:sp>
    <dsp:sp modelId="{DBA8A791-D249-441E-B009-CF7FC51BA138}">
      <dsp:nvSpPr>
        <dsp:cNvPr id="0" name=""/>
        <dsp:cNvSpPr/>
      </dsp:nvSpPr>
      <dsp:spPr>
        <a:xfrm>
          <a:off x="403860" y="3093810"/>
          <a:ext cx="5654040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Replicated data allocation</a:t>
          </a:r>
          <a:endParaRPr lang="en-US" sz="2400" kern="1200" dirty="0"/>
        </a:p>
      </dsp:txBody>
      <dsp:txXfrm>
        <a:off x="435563" y="3125513"/>
        <a:ext cx="559063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A8E4014-7135-46B7-A3AE-DF7F87FB13AF}" type="datetimeFigureOut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76E1FD-A72A-47AB-84B6-BD885FEA9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405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A5190349-C418-44D5-BDF5-F9CC2FBF6C1F}" type="datetimeFigureOut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CB0669-E0A6-4CF3-A5B3-49675637AB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123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374662"/>
            <a:ext cx="8077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</a:t>
            </a:r>
            <a:r>
              <a:rPr lang="en-US" altLang="en-US" sz="9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 </a:t>
            </a:r>
            <a:endParaRPr lang="en-US" altLang="en-US" sz="9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3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050FF-6C5C-4580-8F12-80AB892F65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01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A2AED1-0C4E-4D6E-9587-6754AB8B62C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477000"/>
            <a:ext cx="8077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</a:t>
            </a:r>
            <a:r>
              <a:rPr lang="en-US" altLang="en-US" sz="9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.  </a:t>
            </a:r>
            <a:endParaRPr lang="en-US" altLang="en-US" sz="9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762000" y="4343400"/>
            <a:ext cx="7543800" cy="1295400"/>
          </a:xfrm>
        </p:spPr>
        <p:txBody>
          <a:bodyPr/>
          <a:lstStyle/>
          <a:p>
            <a:pPr marL="63500" eaLnBrk="1" hangingPunct="1"/>
            <a:r>
              <a:rPr lang="en-US" altLang="en-US" dirty="0" smtClean="0"/>
              <a:t>Chapter 12</a:t>
            </a:r>
          </a:p>
          <a:p>
            <a:pPr marL="63500" eaLnBrk="1" hangingPunct="1"/>
            <a:r>
              <a:rPr lang="en-US" altLang="en-US" dirty="0" smtClean="0"/>
              <a:t>Distributed Database Management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Distributed Processing and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b="1" dirty="0"/>
              <a:t>Distributed processing</a:t>
            </a:r>
            <a:r>
              <a:rPr lang="en-US" dirty="0"/>
              <a:t>: Database’s logical processing is shared among two or more physically independent sites via network</a:t>
            </a:r>
          </a:p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sz="2800" b="1" dirty="0"/>
              <a:t>Distributed database</a:t>
            </a:r>
            <a:r>
              <a:rPr lang="en-US" sz="2800" dirty="0"/>
              <a:t>: Stores logically related database over two or more physically independent sites via computer network</a:t>
            </a:r>
          </a:p>
          <a:p>
            <a:pPr marL="658368" lvl="1" indent="-246888" eaLnBrk="1" fontAlgn="auto" hangingPunct="1">
              <a:defRPr/>
            </a:pPr>
            <a:r>
              <a:rPr lang="en-US" b="1" dirty="0">
                <a:cs typeface="ＭＳ Ｐゴシック" charset="-128"/>
              </a:rPr>
              <a:t>Database fragments</a:t>
            </a:r>
            <a:r>
              <a:rPr lang="en-US" dirty="0">
                <a:cs typeface="ＭＳ Ｐゴシック" charset="-128"/>
              </a:rPr>
              <a:t>: Database composed of many parts in distributed database </a:t>
            </a:r>
            <a:r>
              <a:rPr lang="en-US" dirty="0" smtClean="0">
                <a:cs typeface="ＭＳ Ｐゴシック" charset="-128"/>
              </a:rPr>
              <a:t>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1B8A64-27F9-4DC3-A282-A8458ABAA23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</a:t>
            </a:r>
            <a:r>
              <a:rPr lang="en-US" altLang="en-US" dirty="0" smtClean="0"/>
              <a:t>12.2 – </a:t>
            </a:r>
            <a:r>
              <a:rPr lang="en-US" altLang="en-US" dirty="0" smtClean="0"/>
              <a:t>Distributed Processing Environment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DD0AAE-2F91-4E0B-8A50-E78DE043105E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1" y="2286000"/>
            <a:ext cx="8547194" cy="34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</a:t>
            </a:r>
            <a:r>
              <a:rPr lang="en-US" altLang="en-US" dirty="0" smtClean="0"/>
              <a:t>12.3 – </a:t>
            </a:r>
            <a:r>
              <a:rPr lang="en-US" altLang="en-US" dirty="0" smtClean="0"/>
              <a:t>Distributed Database Environment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DD0AAE-2F91-4E0B-8A50-E78DE043105E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989"/>
            <a:ext cx="7696200" cy="42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8585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Characteristics of Distributed Management Systems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69366770"/>
              </p:ext>
            </p:extLst>
          </p:nvPr>
        </p:nvGraphicFramePr>
        <p:xfrm>
          <a:off x="304800" y="1828800"/>
          <a:ext cx="8610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9C7222-BF7C-4D2F-9038-A9F9022954C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Functions of </a:t>
            </a:r>
            <a:r>
              <a:rPr lang="en-US" altLang="en-US" dirty="0" smtClean="0"/>
              <a:t>Fully Distributed </a:t>
            </a:r>
            <a:r>
              <a:rPr lang="en-US" altLang="en-US" dirty="0" smtClean="0"/>
              <a:t>DBMS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3044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Receive </a:t>
            </a:r>
            <a:r>
              <a:rPr lang="en-US" altLang="en-US" dirty="0" smtClean="0"/>
              <a:t>the request of an application </a:t>
            </a:r>
            <a:r>
              <a:rPr lang="en-US" altLang="en-US" dirty="0" smtClean="0"/>
              <a:t>or end user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Validate, analyze, </a:t>
            </a:r>
            <a:r>
              <a:rPr lang="en-US" altLang="en-US" dirty="0" smtClean="0"/>
              <a:t>and </a:t>
            </a:r>
            <a:r>
              <a:rPr lang="en-US" altLang="en-US" dirty="0" smtClean="0"/>
              <a:t>decompose </a:t>
            </a:r>
            <a:r>
              <a:rPr lang="en-US" altLang="en-US" dirty="0" smtClean="0"/>
              <a:t>the request</a:t>
            </a:r>
          </a:p>
          <a:p>
            <a:pPr eaLnBrk="1" hangingPunct="1"/>
            <a:r>
              <a:rPr lang="en-US" altLang="en-US" dirty="0" smtClean="0"/>
              <a:t>Map request’s logical-to-physical data components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Decompose </a:t>
            </a:r>
            <a:r>
              <a:rPr lang="en-US" altLang="en-US" dirty="0" smtClean="0"/>
              <a:t>request into several I/O operations</a:t>
            </a:r>
          </a:p>
          <a:p>
            <a:pPr eaLnBrk="1" hangingPunct="1"/>
            <a:r>
              <a:rPr lang="en-US" altLang="en-US" dirty="0" smtClean="0"/>
              <a:t>Search, locate, read and validate </a:t>
            </a:r>
            <a:r>
              <a:rPr lang="en-US" altLang="en-US" dirty="0" smtClean="0"/>
              <a:t>data</a:t>
            </a:r>
          </a:p>
          <a:p>
            <a:pPr eaLnBrk="1" hangingPunct="1"/>
            <a:r>
              <a:rPr lang="en-US" altLang="en-US" dirty="0" smtClean="0"/>
              <a:t>Ensure database </a:t>
            </a:r>
            <a:r>
              <a:rPr lang="en-US" altLang="en-US" dirty="0" smtClean="0"/>
              <a:t>consistency, security, and integrity</a:t>
            </a:r>
          </a:p>
          <a:p>
            <a:pPr eaLnBrk="1" hangingPunct="1"/>
            <a:r>
              <a:rPr lang="en-US" altLang="en-US" dirty="0" smtClean="0"/>
              <a:t>Validate </a:t>
            </a:r>
            <a:r>
              <a:rPr lang="en-US" altLang="en-US" dirty="0" smtClean="0"/>
              <a:t>data for </a:t>
            </a:r>
            <a:r>
              <a:rPr lang="en-US" altLang="en-US" dirty="0" smtClean="0"/>
              <a:t>conditions specified by request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Present </a:t>
            </a:r>
            <a:r>
              <a:rPr lang="en-US" altLang="en-US" dirty="0" smtClean="0"/>
              <a:t>data in required </a:t>
            </a:r>
            <a:r>
              <a:rPr lang="en-US" altLang="en-US" dirty="0" smtClean="0"/>
              <a:t>format</a:t>
            </a:r>
          </a:p>
          <a:p>
            <a:pPr eaLnBrk="1" hangingPunct="1"/>
            <a:r>
              <a:rPr lang="en-US" altLang="en-US" dirty="0" smtClean="0"/>
              <a:t>Handle all necessary functions transparently to user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2A4D92-1708-40A2-9449-476A785FB9F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Figure 12.4 - A Fully Distributed Database Management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23392-F226-45E5-BA7D-F733FECD0A17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374883" cy="3859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DDBMS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163"/>
            <a:ext cx="8229600" cy="489743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Computer workstations or remote devices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Network hardware and software components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Communications media</a:t>
            </a:r>
          </a:p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b="1" dirty="0"/>
              <a:t>Transaction processor (TP): </a:t>
            </a:r>
            <a:r>
              <a:rPr lang="en-US" altLang="en-US" dirty="0"/>
              <a:t>Software component </a:t>
            </a:r>
            <a:r>
              <a:rPr lang="en-US" altLang="en-US" dirty="0" smtClean="0"/>
              <a:t>in each computer or device </a:t>
            </a:r>
            <a:r>
              <a:rPr lang="en-US" altLang="en-US" dirty="0"/>
              <a:t>that requests data</a:t>
            </a:r>
            <a:endParaRPr lang="en-US" altLang="en-US" b="1" dirty="0"/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Known as </a:t>
            </a:r>
            <a:r>
              <a:rPr lang="en-US" altLang="en-US" b="1" dirty="0"/>
              <a:t>transaction manager (TM)</a:t>
            </a:r>
            <a:r>
              <a:rPr lang="en-US" altLang="en-US" dirty="0"/>
              <a:t> or </a:t>
            </a:r>
            <a:r>
              <a:rPr lang="en-US" b="1" dirty="0"/>
              <a:t>application processor (AP)</a:t>
            </a:r>
            <a:endParaRPr lang="en-US" altLang="en-US" b="1" dirty="0"/>
          </a:p>
          <a:p>
            <a:pPr marL="365760" indent="-256032" eaLnBrk="1" fontAlgn="auto" hangingPunct="1">
              <a:defRPr/>
            </a:pPr>
            <a:r>
              <a:rPr lang="en-US" altLang="en-US" b="1" dirty="0"/>
              <a:t>Data processor (DP) </a:t>
            </a:r>
            <a:r>
              <a:rPr lang="en-US" altLang="en-US" dirty="0"/>
              <a:t>or </a:t>
            </a:r>
            <a:r>
              <a:rPr lang="en-US" altLang="en-US" b="1" dirty="0"/>
              <a:t>data manager (DM)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Software component on </a:t>
            </a:r>
            <a:r>
              <a:rPr lang="en-US" altLang="en-US" dirty="0" smtClean="0"/>
              <a:t>each computer or device that </a:t>
            </a:r>
            <a:r>
              <a:rPr lang="en-US" altLang="en-US" dirty="0"/>
              <a:t>stores and retrieves data from </a:t>
            </a:r>
            <a:r>
              <a:rPr lang="en-US" altLang="en-US" dirty="0" smtClean="0"/>
              <a:t>located at the site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D1AF22-F9D7-4750-A5F1-3444EE42C1C0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Single-Site Processing, Single-Site Data (SPSD)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3429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Processing is done on a single host computer</a:t>
            </a:r>
          </a:p>
          <a:p>
            <a:pPr eaLnBrk="1" hangingPunct="1"/>
            <a:r>
              <a:rPr lang="en-US" altLang="en-US" dirty="0" smtClean="0"/>
              <a:t>Data stored on host computer’s local disk</a:t>
            </a:r>
          </a:p>
          <a:p>
            <a:pPr eaLnBrk="1" hangingPunct="1"/>
            <a:r>
              <a:rPr lang="en-US" altLang="en-US" dirty="0" smtClean="0"/>
              <a:t>Processing restricted on end user’s side</a:t>
            </a:r>
          </a:p>
          <a:p>
            <a:pPr eaLnBrk="1" hangingPunct="1"/>
            <a:r>
              <a:rPr lang="en-US" altLang="en-US" dirty="0" smtClean="0"/>
              <a:t>DBMS is accessed by dumb terminals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CDE076-5807-43D9-A6A5-5F5139195234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12.6 - Single-Site Processing, Single-Site Data (Centralized)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E3D60-3360-4A62-A37F-3E18B7B3709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5" y="1828800"/>
            <a:ext cx="8043266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588962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Multiple-Site Processing, Single-Site Data (MPSD)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808162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Multiple processes run on different computers sharing a single data repository</a:t>
            </a:r>
          </a:p>
          <a:p>
            <a:pPr eaLnBrk="1" hangingPunct="1"/>
            <a:r>
              <a:rPr lang="en-US" altLang="en-US" dirty="0" smtClean="0"/>
              <a:t>Require network file server running conventional applications </a:t>
            </a:r>
          </a:p>
          <a:p>
            <a:pPr lvl="1" eaLnBrk="1" hangingPunct="1"/>
            <a:r>
              <a:rPr lang="en-US" altLang="en-US" dirty="0" smtClean="0"/>
              <a:t>Accessed through LAN</a:t>
            </a:r>
          </a:p>
          <a:p>
            <a:pPr eaLnBrk="1" hangingPunct="1"/>
            <a:r>
              <a:rPr lang="en-US" altLang="en-US" b="1" dirty="0" smtClean="0"/>
              <a:t>Client/server architecture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Reduces network traffic</a:t>
            </a:r>
          </a:p>
          <a:p>
            <a:pPr lvl="1" eaLnBrk="1" hangingPunct="1"/>
            <a:r>
              <a:rPr lang="en-US" altLang="en-US" dirty="0" smtClean="0"/>
              <a:t>Processing is distributed</a:t>
            </a:r>
          </a:p>
          <a:p>
            <a:pPr lvl="1" eaLnBrk="1" hangingPunct="1"/>
            <a:r>
              <a:rPr lang="en-US" altLang="en-US" dirty="0" smtClean="0"/>
              <a:t>Supports data at multiple sites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96CB90-463A-4A82-8D47-46CE6F4EA35B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25335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447800"/>
            <a:ext cx="8229600" cy="4897438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In this chapter, </a:t>
            </a:r>
            <a:r>
              <a:rPr lang="en-US" altLang="en-US" dirty="0" smtClean="0"/>
              <a:t>you will </a:t>
            </a:r>
            <a:r>
              <a:rPr lang="en-US" altLang="en-US" dirty="0"/>
              <a:t>learn: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About distributed database management systems (DDBMSs) and their components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How database implementation is affected by different levels of data and process distribution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How transactions are managed in a distributed database </a:t>
            </a:r>
            <a:r>
              <a:rPr lang="en-US" altLang="en-US" dirty="0" smtClean="0"/>
              <a:t>environment</a:t>
            </a:r>
          </a:p>
          <a:p>
            <a:pPr lvl="1" eaLnBrk="1" hangingPunct="1"/>
            <a:r>
              <a:rPr lang="en-US" altLang="en-US" dirty="0"/>
              <a:t>How distributed database design draws on data partitioning and replication to balance performance, scalability, and availability</a:t>
            </a:r>
          </a:p>
          <a:p>
            <a:pPr lvl="1" eaLnBrk="1" hangingPunct="1"/>
            <a:r>
              <a:rPr lang="en-US" altLang="en-US" dirty="0"/>
              <a:t>About the trade-offs of implementing a distributed data system</a:t>
            </a:r>
          </a:p>
          <a:p>
            <a:pPr marL="658368" lvl="1" indent="-246888" eaLnBrk="1" fontAlgn="auto" hangingPunct="1">
              <a:defRPr/>
            </a:pPr>
            <a:endParaRPr lang="en-US" altLang="en-US" dirty="0"/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A53B43-E3A2-4BF1-A505-C6A134569FFC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12.7 - Multiple-Site Processing, Single-Site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23DC8D-66DE-41EF-BB69-F21F34467C4F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5" y="2057400"/>
            <a:ext cx="8279509" cy="4084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Multiple-Site Processing, </a:t>
            </a:r>
            <a:r>
              <a:rPr lang="en-US" altLang="en-US" sz="3600" dirty="0" smtClean="0"/>
              <a:t>Multiple-Site </a:t>
            </a:r>
            <a:r>
              <a:rPr lang="en-US" altLang="en-US" sz="3600" dirty="0" smtClean="0"/>
              <a:t>Data (</a:t>
            </a:r>
            <a:r>
              <a:rPr lang="en-US" altLang="en-US" sz="3600" dirty="0" smtClean="0"/>
              <a:t>MPMD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55762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Fully distributed database management system</a:t>
            </a:r>
          </a:p>
          <a:p>
            <a:pPr lvl="1" eaLnBrk="1" hangingPunct="1"/>
            <a:r>
              <a:rPr lang="en-US" altLang="en-US" sz="2400" dirty="0" smtClean="0"/>
              <a:t>Support multiple data processors and transaction processors at multiple sites</a:t>
            </a:r>
          </a:p>
          <a:p>
            <a:pPr eaLnBrk="1" hangingPunct="1"/>
            <a:r>
              <a:rPr lang="en-US" altLang="en-US" sz="2600" dirty="0" smtClean="0"/>
              <a:t>Classifications: </a:t>
            </a:r>
          </a:p>
          <a:p>
            <a:pPr lvl="1" eaLnBrk="1" hangingPunct="1"/>
            <a:r>
              <a:rPr lang="en-US" altLang="en-US" sz="2400" b="1" dirty="0" smtClean="0"/>
              <a:t>Homogeneous</a:t>
            </a:r>
            <a:r>
              <a:rPr lang="en-US" altLang="en-US" sz="2400" dirty="0" smtClean="0"/>
              <a:t>: Integrate multiple instances of same DBMS over a network</a:t>
            </a:r>
            <a:endParaRPr lang="en-US" altLang="en-US" sz="2400" b="1" dirty="0" smtClean="0"/>
          </a:p>
          <a:p>
            <a:pPr lvl="1" eaLnBrk="1" hangingPunct="1"/>
            <a:r>
              <a:rPr lang="en-US" altLang="en-US" sz="2400" b="1" dirty="0" smtClean="0"/>
              <a:t>Heterogeneous</a:t>
            </a:r>
            <a:r>
              <a:rPr lang="en-US" altLang="en-US" sz="2400" dirty="0" smtClean="0"/>
              <a:t>: Integrate different types of </a:t>
            </a:r>
            <a:r>
              <a:rPr lang="en-US" altLang="en-US" sz="2400" dirty="0" smtClean="0"/>
              <a:t>DBMSs over a network</a:t>
            </a:r>
            <a:endParaRPr lang="en-US" altLang="en-US" sz="2400" b="1" dirty="0" smtClean="0"/>
          </a:p>
          <a:p>
            <a:pPr lvl="1" eaLnBrk="1" hangingPunct="1"/>
            <a:r>
              <a:rPr lang="en-US" altLang="en-US" sz="2400" b="1" dirty="0" smtClean="0"/>
              <a:t>Fully heterogeneous</a:t>
            </a:r>
            <a:r>
              <a:rPr lang="en-US" altLang="en-US" sz="2400" dirty="0" smtClean="0"/>
              <a:t>: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Support different DBMSs, each supporting different data </a:t>
            </a:r>
            <a:r>
              <a:rPr lang="en-US" altLang="en-US" sz="2400" dirty="0" smtClean="0"/>
              <a:t>model running under different computer systems</a:t>
            </a:r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0B8AFD-8FDF-4459-8AC7-C12CDC8BC88C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Restrictions of DDBMS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Remote access is provided on a read-only basis</a:t>
            </a:r>
          </a:p>
          <a:p>
            <a:pPr eaLnBrk="1" hangingPunct="1"/>
            <a:r>
              <a:rPr lang="en-US" altLang="en-US" smtClean="0"/>
              <a:t>Restrictions on the number of remote tables that may be accessed in a single transaction</a:t>
            </a:r>
          </a:p>
          <a:p>
            <a:pPr eaLnBrk="1" hangingPunct="1"/>
            <a:r>
              <a:rPr lang="en-US" altLang="en-US" smtClean="0"/>
              <a:t>Restrictions on the number of distinct databases that may be accessed</a:t>
            </a:r>
          </a:p>
          <a:p>
            <a:pPr eaLnBrk="1" hangingPunct="1"/>
            <a:r>
              <a:rPr lang="en-US" altLang="en-US" smtClean="0"/>
              <a:t>Restrictions on the database model that may be accessed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A69622-9761-4180-B9C1-8DA7C370357B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Distributed Database Transparency Features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64963379"/>
              </p:ext>
            </p:extLst>
          </p:nvPr>
        </p:nvGraphicFramePr>
        <p:xfrm>
          <a:off x="533400" y="1828800"/>
          <a:ext cx="8153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0E4E3C-4D05-400A-86DB-34A2BFAB383A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Distribution Transparency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Allows management of physically dispersed database as if centralized</a:t>
            </a:r>
          </a:p>
          <a:p>
            <a:pPr lvl="1" eaLnBrk="1" hangingPunct="1"/>
            <a:r>
              <a:rPr lang="en-US" altLang="en-US" sz="2400" dirty="0" smtClean="0"/>
              <a:t>Levels: </a:t>
            </a:r>
            <a:r>
              <a:rPr lang="en-US" altLang="en-US" sz="2400" b="1" dirty="0" smtClean="0"/>
              <a:t>Fragmentation, location and local </a:t>
            </a:r>
            <a:r>
              <a:rPr lang="en-US" altLang="en-US" sz="2400" b="1" dirty="0" smtClean="0"/>
              <a:t>mapping </a:t>
            </a:r>
            <a:endParaRPr lang="en-US" altLang="en-US" sz="2400" b="1" dirty="0" smtClean="0"/>
          </a:p>
          <a:p>
            <a:pPr eaLnBrk="1" hangingPunct="1"/>
            <a:r>
              <a:rPr lang="en-US" altLang="en-US" sz="2600" b="1" dirty="0" smtClean="0"/>
              <a:t>Unique </a:t>
            </a:r>
            <a:r>
              <a:rPr lang="en-US" altLang="en-US" sz="2600" b="1" dirty="0"/>
              <a:t>fragment</a:t>
            </a:r>
            <a:r>
              <a:rPr lang="en-US" altLang="en-US" sz="2600" dirty="0"/>
              <a:t>: Each row is unique, regardless of the fragment in which it is located</a:t>
            </a:r>
          </a:p>
          <a:p>
            <a:pPr eaLnBrk="1" hangingPunct="1"/>
            <a:r>
              <a:rPr lang="en-US" altLang="en-US" sz="2600" dirty="0"/>
              <a:t>Supported by </a:t>
            </a:r>
            <a:r>
              <a:rPr lang="en-US" altLang="en-US" sz="2600" b="1" dirty="0"/>
              <a:t>distributed data dictionary (DDD) </a:t>
            </a:r>
            <a:r>
              <a:rPr lang="en-US" altLang="en-US" sz="2600" dirty="0"/>
              <a:t>or</a:t>
            </a:r>
            <a:r>
              <a:rPr lang="en-US" altLang="en-US" sz="2600" b="1" dirty="0"/>
              <a:t> distributed data catalog (DDC)</a:t>
            </a:r>
          </a:p>
          <a:p>
            <a:pPr lvl="1" eaLnBrk="1" hangingPunct="1"/>
            <a:r>
              <a:rPr lang="en-US" altLang="en-US" sz="2400" dirty="0"/>
              <a:t>DDC contains the description of the entire database as seen by the database administrator</a:t>
            </a:r>
          </a:p>
          <a:p>
            <a:pPr eaLnBrk="1" hangingPunct="1"/>
            <a:r>
              <a:rPr lang="en-US" altLang="en-US" sz="2600" b="1" dirty="0"/>
              <a:t>Distributed global schema</a:t>
            </a:r>
            <a:r>
              <a:rPr lang="en-US" altLang="en-US" sz="2600" dirty="0"/>
              <a:t>: Common database schema to translate user requests into subqueries</a:t>
            </a:r>
            <a:endParaRPr lang="en-US" altLang="en-US" sz="2600" b="1" dirty="0"/>
          </a:p>
          <a:p>
            <a:pPr lvl="1" eaLnBrk="1" hangingPunct="1"/>
            <a:endParaRPr lang="en-US" alt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16E4E0-3EF1-4349-8531-E02F381C45D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Transaction Transparency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44550" eaLnBrk="1" hangingPunct="1">
              <a:lnSpc>
                <a:spcPct val="90000"/>
              </a:lnSpc>
            </a:pPr>
            <a:r>
              <a:rPr lang="en-US" altLang="en-US" smtClean="0"/>
              <a:t>Ensures database transactions will maintain distributed database’s integrity and consistency</a:t>
            </a:r>
          </a:p>
          <a:p>
            <a:pPr defTabSz="844550" eaLnBrk="1" hangingPunct="1">
              <a:lnSpc>
                <a:spcPct val="90000"/>
              </a:lnSpc>
            </a:pPr>
            <a:r>
              <a:rPr lang="en-US" altLang="en-US" smtClean="0"/>
              <a:t>Ensures transaction completed only when all database sites involved complete their part</a:t>
            </a:r>
          </a:p>
          <a:p>
            <a:pPr defTabSz="844550" eaLnBrk="1" hangingPunct="1">
              <a:lnSpc>
                <a:spcPct val="90000"/>
              </a:lnSpc>
            </a:pPr>
            <a:r>
              <a:rPr lang="en-US" altLang="en-US" smtClean="0"/>
              <a:t>Distributed database systems require complex mechanisms to manage transactions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F166B9-A8AA-47A2-B2B6-DD010294E132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Distributed Requests and Distributed Transactions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03604714"/>
              </p:ext>
            </p:extLst>
          </p:nvPr>
        </p:nvGraphicFramePr>
        <p:xfrm>
          <a:off x="533400" y="1752600"/>
          <a:ext cx="8077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958A6E-6F29-4E70-AF12-16A40685C408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Distributed Concurrency Control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Concurrency control is </a:t>
            </a:r>
            <a:r>
              <a:rPr lang="en-US" altLang="en-US" dirty="0" smtClean="0"/>
              <a:t>especially important </a:t>
            </a:r>
            <a:r>
              <a:rPr lang="en-US" altLang="en-US" dirty="0" smtClean="0"/>
              <a:t>in distributed databases environment</a:t>
            </a:r>
          </a:p>
          <a:p>
            <a:pPr lvl="1" eaLnBrk="1" hangingPunct="1"/>
            <a:r>
              <a:rPr lang="en-US" altLang="en-US" dirty="0" smtClean="0"/>
              <a:t>M</a:t>
            </a:r>
            <a:r>
              <a:rPr lang="en-US" altLang="en-US" dirty="0" smtClean="0"/>
              <a:t>ulti-site, </a:t>
            </a:r>
            <a:r>
              <a:rPr lang="en-US" altLang="en-US" dirty="0" smtClean="0"/>
              <a:t>multiple-process operations </a:t>
            </a:r>
            <a:r>
              <a:rPr lang="en-US" altLang="en-US" dirty="0" smtClean="0"/>
              <a:t>are more likely to </a:t>
            </a:r>
            <a:r>
              <a:rPr lang="en-US" altLang="en-US" dirty="0" smtClean="0"/>
              <a:t>create inconsistencies and deadlocked </a:t>
            </a:r>
            <a:r>
              <a:rPr lang="en-US" altLang="en-US" dirty="0" smtClean="0"/>
              <a:t>transactions</a:t>
            </a:r>
          </a:p>
          <a:p>
            <a:pPr eaLnBrk="1" hangingPunct="1"/>
            <a:r>
              <a:rPr lang="en-US" altLang="en-US" dirty="0" smtClean="0"/>
              <a:t>Solution to inconsistent database is a two-phase commit protocol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38225C-EF4E-41B1-BB33-3D99B24821C0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81000" y="3025497"/>
            <a:ext cx="1905000" cy="4572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Figure 12.14 - The Effect of Premature COMMIT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8D4BE5-C63F-4295-8FF8-54888DA53EC6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14400"/>
            <a:ext cx="6245753" cy="5128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Two-Phase Commit Protocol (2PC)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Guarantees if a portion of a transaction operation cannot be committed, all changes made at the other sites will be undone </a:t>
            </a:r>
          </a:p>
          <a:p>
            <a:pPr lvl="1" eaLnBrk="1" hangingPunct="1"/>
            <a:r>
              <a:rPr lang="en-US" altLang="en-US" smtClean="0"/>
              <a:t>To maintain a consistent database state</a:t>
            </a:r>
          </a:p>
          <a:p>
            <a:pPr eaLnBrk="1" hangingPunct="1"/>
            <a:r>
              <a:rPr lang="en-US" altLang="en-US" smtClean="0"/>
              <a:t>Requires that each DP’s transaction log entry be written before database fragment is updated</a:t>
            </a:r>
          </a:p>
          <a:p>
            <a:pPr eaLnBrk="1" hangingPunct="1"/>
            <a:r>
              <a:rPr lang="en-US" altLang="en-US" b="1" smtClean="0"/>
              <a:t>DO-UNDO-REDO protocol</a:t>
            </a:r>
            <a:r>
              <a:rPr lang="en-US" altLang="en-US" smtClean="0"/>
              <a:t>: Roll transactions back and forward with the help of the system’s transaction log entries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23A05C-6B39-4712-8BA2-C9931934CABD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90451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Evolution </a:t>
            </a:r>
            <a:r>
              <a:rPr lang="en-US" altLang="en-US" dirty="0" smtClean="0"/>
              <a:t>of Database </a:t>
            </a:r>
            <a:r>
              <a:rPr lang="en-US" altLang="en-US" dirty="0" smtClean="0"/>
              <a:t>Management Systems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2115589"/>
            <a:ext cx="8229600" cy="40386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/>
              <a:t>Distributed database management system (</a:t>
            </a:r>
            <a:r>
              <a:rPr lang="en-US" altLang="en-US" sz="2600" b="1" dirty="0" smtClean="0"/>
              <a:t>DDBMS)</a:t>
            </a:r>
            <a:r>
              <a:rPr lang="en-US" altLang="en-US" sz="2600" dirty="0"/>
              <a:t> </a:t>
            </a:r>
            <a:r>
              <a:rPr lang="en-US" altLang="en-US" sz="2600" dirty="0" smtClean="0"/>
              <a:t>governs </a:t>
            </a:r>
            <a:r>
              <a:rPr lang="en-US" altLang="en-US" sz="2600" dirty="0" smtClean="0"/>
              <a:t>storage and processing of logically related data over interconnected computer systems</a:t>
            </a:r>
          </a:p>
          <a:p>
            <a:pPr lvl="1" eaLnBrk="1" hangingPunct="1"/>
            <a:r>
              <a:rPr lang="en-US" altLang="en-US" sz="2400" dirty="0" smtClean="0"/>
              <a:t>Data and processing functions are distributed among several sites</a:t>
            </a:r>
          </a:p>
          <a:p>
            <a:pPr eaLnBrk="1" hangingPunct="1"/>
            <a:r>
              <a:rPr lang="en-US" altLang="en-US" sz="2600" dirty="0" smtClean="0"/>
              <a:t>Centralized database management system</a:t>
            </a:r>
          </a:p>
          <a:p>
            <a:pPr lvl="1" eaLnBrk="1" hangingPunct="1"/>
            <a:r>
              <a:rPr lang="en-US" altLang="en-US" sz="2400" dirty="0" smtClean="0"/>
              <a:t>Required that corporate data be stored in a single central site</a:t>
            </a:r>
          </a:p>
          <a:p>
            <a:pPr lvl="1" eaLnBrk="1" hangingPunct="1"/>
            <a:r>
              <a:rPr lang="en-US" altLang="en-US" sz="2400" dirty="0" smtClean="0"/>
              <a:t>Data access provided through dumb terminals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2663D7-6247-46C8-8AF7-077347642007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Two-Phase Commit Protocol (2PC)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Write-ahead protocol</a:t>
            </a:r>
            <a:r>
              <a:rPr lang="en-US" altLang="en-US" smtClean="0"/>
              <a:t>: Forces the log entry to be written to permanent storage before actual operation takes place </a:t>
            </a:r>
          </a:p>
          <a:p>
            <a:pPr eaLnBrk="1" hangingPunct="1"/>
            <a:r>
              <a:rPr lang="en-US" altLang="en-US" smtClean="0"/>
              <a:t>Defines operations between </a:t>
            </a:r>
            <a:r>
              <a:rPr lang="en-US" altLang="en-US" b="1" smtClean="0"/>
              <a:t>coordinator</a:t>
            </a:r>
            <a:r>
              <a:rPr lang="en-US" altLang="en-US" smtClean="0"/>
              <a:t> and </a:t>
            </a:r>
            <a:r>
              <a:rPr lang="en-US" altLang="en-US" b="1" smtClean="0"/>
              <a:t>subordinates</a:t>
            </a:r>
          </a:p>
          <a:p>
            <a:pPr eaLnBrk="1" hangingPunct="1"/>
            <a:r>
              <a:rPr lang="en-US" altLang="en-US" smtClean="0"/>
              <a:t>Phases of implementation</a:t>
            </a:r>
          </a:p>
          <a:p>
            <a:pPr lvl="1" eaLnBrk="1" hangingPunct="1"/>
            <a:r>
              <a:rPr lang="en-US" altLang="en-US" smtClean="0"/>
              <a:t>Preparation</a:t>
            </a:r>
          </a:p>
          <a:p>
            <a:pPr lvl="1" eaLnBrk="1" hangingPunct="1"/>
            <a:r>
              <a:rPr lang="en-US" altLang="en-US" smtClean="0"/>
              <a:t>The final COMMIT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547D75-3218-458D-9A7D-A92623E08B8B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and Failure Transparency 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Performance </a:t>
            </a:r>
            <a:r>
              <a:rPr lang="en-US" altLang="en-US" dirty="0" smtClean="0"/>
              <a:t>transparency</a:t>
            </a:r>
            <a:r>
              <a:rPr lang="en-US" altLang="en-US" dirty="0"/>
              <a:t> </a:t>
            </a:r>
            <a:r>
              <a:rPr lang="en-US" altLang="en-US" dirty="0" smtClean="0"/>
              <a:t>allows </a:t>
            </a:r>
            <a:r>
              <a:rPr lang="en-US" altLang="en-US" dirty="0" smtClean="0"/>
              <a:t>a DDBMS to perform as if it were a centralized database</a:t>
            </a:r>
          </a:p>
          <a:p>
            <a:pPr eaLnBrk="1" hangingPunct="1"/>
            <a:r>
              <a:rPr lang="en-US" altLang="en-US" dirty="0" smtClean="0"/>
              <a:t>Failure </a:t>
            </a:r>
            <a:r>
              <a:rPr lang="en-US" altLang="en-US" dirty="0" smtClean="0"/>
              <a:t>transparency</a:t>
            </a:r>
            <a:r>
              <a:rPr lang="en-US" altLang="en-US" dirty="0"/>
              <a:t> </a:t>
            </a:r>
            <a:r>
              <a:rPr lang="en-US" altLang="en-US" dirty="0" smtClean="0"/>
              <a:t>e</a:t>
            </a:r>
            <a:r>
              <a:rPr lang="en-US" altLang="en-US" dirty="0" smtClean="0"/>
              <a:t>nsures </a:t>
            </a:r>
            <a:r>
              <a:rPr lang="en-US" altLang="en-US" dirty="0" smtClean="0"/>
              <a:t>the system will operate in case of network </a:t>
            </a:r>
            <a:r>
              <a:rPr lang="en-US" altLang="en-US" dirty="0" smtClean="0"/>
              <a:t>failure</a:t>
            </a:r>
          </a:p>
          <a:p>
            <a:pPr eaLnBrk="1" hangingPunct="1"/>
            <a:r>
              <a:rPr lang="en-US" altLang="en-US" dirty="0" smtClean="0"/>
              <a:t>Objective of query optimization is to minimize total costs which are a function of:	</a:t>
            </a:r>
          </a:p>
          <a:p>
            <a:pPr lvl="1" eaLnBrk="1" hangingPunct="1"/>
            <a:r>
              <a:rPr lang="en-US" altLang="en-US" dirty="0" smtClean="0"/>
              <a:t>Access time (I/O) cost involved in accessing data from multiple remote sites</a:t>
            </a:r>
          </a:p>
          <a:p>
            <a:pPr lvl="1" eaLnBrk="1" hangingPunct="1"/>
            <a:r>
              <a:rPr lang="en-US" altLang="en-US" dirty="0" smtClean="0"/>
              <a:t>Communication costs associated with data transmission</a:t>
            </a:r>
          </a:p>
          <a:p>
            <a:pPr lvl="1" eaLnBrk="1" hangingPunct="1"/>
            <a:r>
              <a:rPr lang="en-US" altLang="en-US" dirty="0" smtClean="0"/>
              <a:t>CPU time cost associated with the processing overhead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672DC3-3BEA-446F-86B1-3ECE0B6AA771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and Failure Transparency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2672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/>
              <a:t>Considerations for resolving </a:t>
            </a:r>
            <a:r>
              <a:rPr lang="en-US" altLang="en-US" dirty="0" smtClean="0"/>
              <a:t>data requests </a:t>
            </a:r>
            <a:r>
              <a:rPr lang="en-US" altLang="en-US" dirty="0"/>
              <a:t>in a distributed data </a:t>
            </a:r>
            <a:r>
              <a:rPr lang="en-US" altLang="en-US" dirty="0" smtClean="0"/>
              <a:t>environment: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Data </a:t>
            </a:r>
            <a:r>
              <a:rPr lang="en-US" altLang="en-US" dirty="0" smtClean="0"/>
              <a:t>distribution and data replication</a:t>
            </a:r>
            <a:endParaRPr lang="en-US" altLang="en-US" dirty="0"/>
          </a:p>
          <a:p>
            <a:pPr lvl="2" eaLnBrk="1" hangingPunct="1"/>
            <a:r>
              <a:rPr lang="en-US" altLang="en-US" b="1" dirty="0" smtClean="0"/>
              <a:t>Replica </a:t>
            </a:r>
            <a:r>
              <a:rPr lang="en-US" altLang="en-US" b="1" dirty="0"/>
              <a:t>transparency</a:t>
            </a:r>
            <a:r>
              <a:rPr lang="en-US" altLang="en-US" dirty="0"/>
              <a:t>: DDBMS’s ability to hide multiple copies of data from the user</a:t>
            </a:r>
          </a:p>
          <a:p>
            <a:pPr lvl="1" eaLnBrk="1" hangingPunct="1"/>
            <a:r>
              <a:rPr lang="en-US" altLang="en-US" dirty="0" smtClean="0"/>
              <a:t>Network </a:t>
            </a:r>
            <a:r>
              <a:rPr lang="en-US" altLang="en-US" dirty="0" smtClean="0"/>
              <a:t>and node availability</a:t>
            </a:r>
          </a:p>
          <a:p>
            <a:pPr lvl="2" eaLnBrk="1" hangingPunct="1"/>
            <a:r>
              <a:rPr lang="en-US" altLang="en-US" b="1" dirty="0" smtClean="0"/>
              <a:t>Network latency</a:t>
            </a:r>
            <a:r>
              <a:rPr lang="en-US" altLang="en-US" dirty="0" smtClean="0"/>
              <a:t>: </a:t>
            </a:r>
            <a:r>
              <a:rPr lang="en-US" altLang="en-US" dirty="0" smtClean="0"/>
              <a:t>Delay </a:t>
            </a:r>
            <a:r>
              <a:rPr lang="en-US" altLang="en-US" dirty="0" smtClean="0"/>
              <a:t>imposed by the amount of time required for a data packet to make a round trip</a:t>
            </a:r>
          </a:p>
          <a:p>
            <a:pPr lvl="2" eaLnBrk="1" hangingPunct="1"/>
            <a:r>
              <a:rPr lang="en-US" altLang="en-US" b="1" dirty="0" smtClean="0"/>
              <a:t>Network partitioning</a:t>
            </a:r>
            <a:r>
              <a:rPr lang="en-US" altLang="en-US" dirty="0" smtClean="0"/>
              <a:t>: </a:t>
            </a:r>
            <a:r>
              <a:rPr lang="en-US" altLang="en-US" dirty="0" smtClean="0"/>
              <a:t>Delay </a:t>
            </a:r>
            <a:r>
              <a:rPr lang="en-US" altLang="en-US" dirty="0" smtClean="0"/>
              <a:t>imposed when nodes become suddenly unavailable due to a network failure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468B26-C744-4354-805F-7C2855FE9EA5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Distributed Database Design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59401386"/>
              </p:ext>
            </p:extLst>
          </p:nvPr>
        </p:nvGraphicFramePr>
        <p:xfrm>
          <a:off x="533400" y="1752600"/>
          <a:ext cx="807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55CF94-47BA-4C06-ACBF-2E72E2375F04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Fragmentation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Breaks </a:t>
            </a:r>
            <a:r>
              <a:rPr lang="en-US" altLang="en-US" dirty="0" smtClean="0"/>
              <a:t>a single </a:t>
            </a:r>
            <a:r>
              <a:rPr lang="en-US" altLang="en-US" dirty="0" smtClean="0"/>
              <a:t>object into </a:t>
            </a:r>
            <a:r>
              <a:rPr lang="en-US" altLang="en-US" dirty="0" smtClean="0"/>
              <a:t>two or more </a:t>
            </a:r>
            <a:r>
              <a:rPr lang="en-US" altLang="en-US" dirty="0" smtClean="0"/>
              <a:t>segments </a:t>
            </a:r>
          </a:p>
          <a:p>
            <a:pPr lvl="1" eaLnBrk="1" hangingPunct="1"/>
            <a:r>
              <a:rPr lang="en-US" altLang="en-US" dirty="0" smtClean="0"/>
              <a:t>Information is stored in distributed data catalog (DDC)</a:t>
            </a:r>
          </a:p>
          <a:p>
            <a:pPr eaLnBrk="1" hangingPunct="1"/>
            <a:r>
              <a:rPr lang="en-US" altLang="en-US" dirty="0" smtClean="0"/>
              <a:t>Strategies</a:t>
            </a:r>
          </a:p>
          <a:p>
            <a:pPr lvl="1" eaLnBrk="1" hangingPunct="1"/>
            <a:r>
              <a:rPr lang="en-US" altLang="en-US" b="1" dirty="0" smtClean="0"/>
              <a:t>Horizontal fragmentation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Division of a relation into subsets (fragments) of tuples (rows)</a:t>
            </a:r>
          </a:p>
          <a:p>
            <a:pPr lvl="1" eaLnBrk="1" hangingPunct="1"/>
            <a:r>
              <a:rPr lang="en-US" altLang="en-US" b="1" dirty="0" smtClean="0"/>
              <a:t>Vertical fragmentation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Division of a relation into attribute (column) subsets</a:t>
            </a:r>
          </a:p>
          <a:p>
            <a:pPr lvl="1" eaLnBrk="1" hangingPunct="1"/>
            <a:r>
              <a:rPr lang="en-US" altLang="en-US" b="1" dirty="0" smtClean="0"/>
              <a:t>Mixed fragmentation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Combination of horizontal and vertical strategies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21E582-72D1-4017-82BF-6E6D37B00009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541713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Replication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676544"/>
            <a:ext cx="8229600" cy="472425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Storage of data </a:t>
            </a:r>
            <a:r>
              <a:rPr lang="en-US" altLang="en-US" dirty="0" smtClean="0"/>
              <a:t>copies </a:t>
            </a:r>
            <a:r>
              <a:rPr lang="en-US" altLang="en-US" dirty="0" smtClean="0"/>
              <a:t>at </a:t>
            </a:r>
            <a:r>
              <a:rPr lang="en-US" altLang="en-US" dirty="0" smtClean="0"/>
              <a:t>multiple sites served by a computer network</a:t>
            </a:r>
          </a:p>
          <a:p>
            <a:pPr eaLnBrk="1" hangingPunct="1"/>
            <a:r>
              <a:rPr lang="en-US" altLang="en-US" b="1" dirty="0" smtClean="0"/>
              <a:t>Mutual consistency </a:t>
            </a:r>
            <a:r>
              <a:rPr lang="en-US" altLang="en-US" b="1" dirty="0" smtClean="0"/>
              <a:t>rule</a:t>
            </a:r>
            <a:r>
              <a:rPr lang="en-US" altLang="en-US" dirty="0" smtClean="0"/>
              <a:t> </a:t>
            </a:r>
            <a:r>
              <a:rPr lang="en-US" altLang="en-US" dirty="0" smtClean="0"/>
              <a:t>requires all copies of </a:t>
            </a:r>
            <a:r>
              <a:rPr lang="en-US" altLang="en-US" dirty="0" smtClean="0"/>
              <a:t>data </a:t>
            </a:r>
            <a:r>
              <a:rPr lang="en-US" altLang="en-US" dirty="0" smtClean="0"/>
              <a:t>fragments </a:t>
            </a:r>
            <a:r>
              <a:rPr lang="en-US" altLang="en-US" dirty="0" smtClean="0"/>
              <a:t>be </a:t>
            </a:r>
            <a:r>
              <a:rPr lang="en-US" altLang="en-US" dirty="0" smtClean="0"/>
              <a:t>identical</a:t>
            </a:r>
          </a:p>
          <a:p>
            <a:pPr eaLnBrk="1" hangingPunct="1"/>
            <a:r>
              <a:rPr lang="en-US" altLang="en-US" dirty="0" smtClean="0"/>
              <a:t>Styles of replication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 smtClean="0"/>
              <a:t>Push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replication focuses on maintaining data consistency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Pull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replication focuses on maintaining data availability and allows for temporary data </a:t>
            </a:r>
            <a:r>
              <a:rPr lang="en-US" altLang="en-US" dirty="0" err="1" smtClean="0"/>
              <a:t>inconistencies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37658B-91FE-4E79-88C2-B17732838F3D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Replication Scenarios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46425563"/>
              </p:ext>
            </p:extLst>
          </p:nvPr>
        </p:nvGraphicFramePr>
        <p:xfrm>
          <a:off x="533400" y="1600200"/>
          <a:ext cx="8077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E10150-25C0-41E1-BE48-941E10032C06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Allocation Strategies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08983463"/>
              </p:ext>
            </p:extLst>
          </p:nvPr>
        </p:nvGraphicFramePr>
        <p:xfrm>
          <a:off x="533400" y="1600200"/>
          <a:ext cx="8077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FAA4F0-4C8A-4B7D-8DC8-561F2DA654D8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CAP Theorem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CAP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stands for:</a:t>
            </a:r>
          </a:p>
          <a:p>
            <a:pPr lvl="1" eaLnBrk="1" hangingPunct="1"/>
            <a:r>
              <a:rPr lang="en-US" altLang="en-US" dirty="0" smtClean="0"/>
              <a:t>Consistency</a:t>
            </a:r>
          </a:p>
          <a:p>
            <a:pPr lvl="1" eaLnBrk="1" hangingPunct="1"/>
            <a:r>
              <a:rPr lang="en-US" altLang="en-US" dirty="0" smtClean="0"/>
              <a:t>Availability</a:t>
            </a:r>
          </a:p>
          <a:p>
            <a:pPr lvl="1" eaLnBrk="1" hangingPunct="1"/>
            <a:r>
              <a:rPr lang="en-US" altLang="en-US" dirty="0" smtClean="0"/>
              <a:t>Partition tolerance</a:t>
            </a:r>
          </a:p>
          <a:p>
            <a:pPr eaLnBrk="1" hangingPunct="1"/>
            <a:r>
              <a:rPr lang="en-US" altLang="en-US" dirty="0" smtClean="0"/>
              <a:t>Trade-off between consistency and availability generated in a new system in which data is </a:t>
            </a:r>
            <a:r>
              <a:rPr lang="en-US" altLang="en-US" b="1" dirty="0" smtClean="0"/>
              <a:t>basically </a:t>
            </a:r>
            <a:r>
              <a:rPr lang="en-US" altLang="en-US" b="1" dirty="0" smtClean="0"/>
              <a:t>available, soft state, eventually consistent (BASE)</a:t>
            </a:r>
          </a:p>
          <a:p>
            <a:pPr lvl="1" eaLnBrk="1" hangingPunct="1"/>
            <a:r>
              <a:rPr lang="en-US" altLang="en-US" dirty="0" smtClean="0"/>
              <a:t>Data changes are not immediate but propagate slowly through the system until all replicas are consistent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EB3729-5B3C-4C72-973E-71312F2A469B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12.8 - Distributed Database Spectrum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3C888A-F17C-494D-9CD2-716A754DBEA7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81987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12.1 - Centralized Database Management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DD0AAE-2F91-4E0B-8A50-E78DE043105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8115079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Table 12.9 - C</a:t>
            </a:r>
            <a:r>
              <a:rPr lang="en-US" altLang="en-US" sz="3600" dirty="0" smtClean="0"/>
              <a:t>. J. Date’s </a:t>
            </a:r>
            <a:r>
              <a:rPr lang="en-US" altLang="en-US" sz="3600" dirty="0" smtClean="0"/>
              <a:t>12 </a:t>
            </a:r>
            <a:r>
              <a:rPr lang="en-US" altLang="en-US" sz="3600" dirty="0" smtClean="0"/>
              <a:t>Commandments for Distributed Databases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89FFCE-C844-4C30-A425-32DD7D388F77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772400" cy="3983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Table 12.9 - C</a:t>
            </a:r>
            <a:r>
              <a:rPr lang="en-US" altLang="en-US" sz="3600" dirty="0" smtClean="0"/>
              <a:t>. J. Date’s </a:t>
            </a:r>
            <a:r>
              <a:rPr lang="en-US" altLang="en-US" sz="3600" dirty="0" smtClean="0"/>
              <a:t>12 </a:t>
            </a:r>
            <a:r>
              <a:rPr lang="en-US" altLang="en-US" sz="3600" dirty="0" smtClean="0"/>
              <a:t>Commandments for Distributed </a:t>
            </a:r>
            <a:r>
              <a:rPr lang="en-US" altLang="en-US" sz="3600" dirty="0" smtClean="0"/>
              <a:t>Databases (cont’d.)</a:t>
            </a:r>
            <a:endParaRPr lang="en-US" alt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89FFCE-C844-4C30-A425-32DD7D388F77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" b="21290"/>
          <a:stretch/>
        </p:blipFill>
        <p:spPr>
          <a:xfrm>
            <a:off x="685800" y="2178756"/>
            <a:ext cx="7848600" cy="319760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199"/>
            <a:ext cx="7848600" cy="25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Changes that Affected </a:t>
            </a:r>
            <a:r>
              <a:rPr lang="en-US" altLang="en-US" dirty="0" smtClean="0"/>
              <a:t>the </a:t>
            </a:r>
            <a:r>
              <a:rPr lang="en-US" altLang="en-US" dirty="0" smtClean="0"/>
              <a:t>Nature of Systems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39624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dirty="0"/>
              <a:t>Globalization of business operation</a:t>
            </a:r>
          </a:p>
          <a:p>
            <a:pPr marL="365760" indent="-256032" eaLnBrk="1" fontAlgn="auto" hangingPunct="1">
              <a:defRPr/>
            </a:pPr>
            <a:r>
              <a:rPr lang="en-US" dirty="0" smtClean="0"/>
              <a:t>Market needs for an on-demand transaction style, based on</a:t>
            </a:r>
            <a:r>
              <a:rPr lang="en-US" dirty="0" smtClean="0"/>
              <a:t> </a:t>
            </a:r>
            <a:r>
              <a:rPr lang="en-US" dirty="0"/>
              <a:t>web-based services</a:t>
            </a:r>
          </a:p>
          <a:p>
            <a:pPr marL="365760" indent="-256032" eaLnBrk="1" fontAlgn="auto" hangingPunct="1">
              <a:defRPr/>
            </a:pPr>
            <a:r>
              <a:rPr lang="en-US" dirty="0"/>
              <a:t>Rapid </a:t>
            </a:r>
            <a:r>
              <a:rPr lang="en-US" dirty="0" smtClean="0"/>
              <a:t>social </a:t>
            </a:r>
            <a:r>
              <a:rPr lang="en-US" dirty="0"/>
              <a:t>and </a:t>
            </a:r>
            <a:r>
              <a:rPr lang="en-US" dirty="0" smtClean="0"/>
              <a:t>technological changes fueled by low-cost smart mobile devices</a:t>
            </a:r>
          </a:p>
          <a:p>
            <a:pPr marL="365760" indent="-256032" eaLnBrk="1" fontAlgn="auto" hangingPunct="1">
              <a:defRPr/>
            </a:pPr>
            <a:r>
              <a:rPr lang="en-US" dirty="0" smtClean="0"/>
              <a:t>Data realms converging in the digital world</a:t>
            </a:r>
          </a:p>
          <a:p>
            <a:pPr marL="365760" indent="-256032" eaLnBrk="1" fontAlgn="auto" hangingPunct="1">
              <a:defRPr/>
            </a:pPr>
            <a:r>
              <a:rPr lang="en-US" dirty="0" smtClean="0"/>
              <a:t>Advent of social media to reach new customers and markets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F7898F-1FB5-4529-88AC-3F4CB1009E6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Database Requirements in a Dynamic Business Environment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39624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dirty="0" smtClean="0"/>
              <a:t>Rapid ad hoc data access</a:t>
            </a:r>
          </a:p>
          <a:p>
            <a:pPr marL="657860" lvl="1" indent="-256032" eaLnBrk="1" fontAlgn="auto" hangingPunct="1">
              <a:defRPr/>
            </a:pPr>
            <a:r>
              <a:rPr lang="en-US" dirty="0" smtClean="0"/>
              <a:t>Crucial in the quick-response decision-making environment</a:t>
            </a:r>
            <a:endParaRPr lang="en-US" dirty="0"/>
          </a:p>
          <a:p>
            <a:pPr marL="365760" indent="-256032" eaLnBrk="1" fontAlgn="auto" hangingPunct="1">
              <a:defRPr/>
            </a:pPr>
            <a:r>
              <a:rPr lang="en-US" dirty="0" smtClean="0"/>
              <a:t>Distributed data access	</a:t>
            </a:r>
            <a:endParaRPr lang="en-US" dirty="0"/>
          </a:p>
          <a:p>
            <a:pPr marL="657860" lvl="1" indent="-256032" eaLnBrk="1" fontAlgn="auto" hangingPunct="1">
              <a:defRPr/>
            </a:pPr>
            <a:r>
              <a:rPr lang="en-US" dirty="0" smtClean="0"/>
              <a:t>Needed to support geographically dispersed business units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F7898F-1FB5-4529-88AC-3F4CB1009E66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8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Factors that Influenced DDBMS</a:t>
            </a:r>
            <a:endParaRPr lang="en-US" alt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0471934"/>
              </p:ext>
            </p:extLst>
          </p:nvPr>
        </p:nvGraphicFramePr>
        <p:xfrm>
          <a:off x="533400" y="14478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F04249-E54F-4303-9BFD-4965A7F63F6E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5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Potential Centralized DBMS Problems</a:t>
            </a:r>
            <a:endParaRPr lang="en-US" altLang="en-US" dirty="0" smtClean="0"/>
          </a:p>
        </p:txBody>
      </p:sp>
      <p:graphicFrame>
        <p:nvGraphicFramePr>
          <p:cNvPr id="5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720508"/>
              </p:ext>
            </p:extLst>
          </p:nvPr>
        </p:nvGraphicFramePr>
        <p:xfrm>
          <a:off x="533400" y="1676400"/>
          <a:ext cx="8077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84B1E7-DF69-4F97-A190-27FD4349BBB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04800" y="2819400"/>
            <a:ext cx="2705793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Table 12.1 – </a:t>
            </a:r>
            <a:r>
              <a:rPr lang="en-US" altLang="en-US" sz="3200" dirty="0"/>
              <a:t>Distributed </a:t>
            </a:r>
            <a:r>
              <a:rPr lang="en-US" altLang="en-US" sz="3200" dirty="0" smtClean="0"/>
              <a:t>DDBM Advantages </a:t>
            </a:r>
            <a:r>
              <a:rPr lang="en-US" altLang="en-US" sz="3200" dirty="0" smtClean="0"/>
              <a:t>and </a:t>
            </a:r>
            <a:r>
              <a:rPr lang="en-US" altLang="en-US" sz="3200" dirty="0" smtClean="0"/>
              <a:t>Disadvantages</a:t>
            </a:r>
            <a:endParaRPr lang="en-US" alt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FD7499-0B52-46C4-B1B4-5685F5C307AD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33400"/>
            <a:ext cx="5638800" cy="5835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297</TotalTime>
  <Words>1493</Words>
  <Application>Microsoft Office PowerPoint</Application>
  <PresentationFormat>On-screen Show (4:3)</PresentationFormat>
  <Paragraphs>245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Georgia</vt:lpstr>
      <vt:lpstr>ＭＳ Ｐゴシック</vt:lpstr>
      <vt:lpstr>Times New Roman</vt:lpstr>
      <vt:lpstr>Wingdings</vt:lpstr>
      <vt:lpstr>Urban</vt:lpstr>
      <vt:lpstr>PowerPoint Presentation</vt:lpstr>
      <vt:lpstr>Learning Objectives</vt:lpstr>
      <vt:lpstr>Evolution of Database Management Systems</vt:lpstr>
      <vt:lpstr>Figure 12.1 - Centralized Database Management System</vt:lpstr>
      <vt:lpstr>Changes that Affected the Nature of Systems</vt:lpstr>
      <vt:lpstr>Database Requirements in a Dynamic Business Environment</vt:lpstr>
      <vt:lpstr>Factors that Influenced DDBMS</vt:lpstr>
      <vt:lpstr>Potential Centralized DBMS Problems</vt:lpstr>
      <vt:lpstr>Table 12.1 – Distributed DDBM Advantages and Disadvantages</vt:lpstr>
      <vt:lpstr>Distributed Processing and Distributed Databases</vt:lpstr>
      <vt:lpstr>Figure 12.2 – Distributed Processing Environment</vt:lpstr>
      <vt:lpstr>Figure 12.3 – Distributed Database Environment</vt:lpstr>
      <vt:lpstr>Characteristics of Distributed Management Systems</vt:lpstr>
      <vt:lpstr>Functions of Fully Distributed DBMS</vt:lpstr>
      <vt:lpstr>Figure 12.4 - A Fully Distributed Database Management System</vt:lpstr>
      <vt:lpstr>DDBMS Components</vt:lpstr>
      <vt:lpstr>Single-Site Processing, Single-Site Data (SPSD)</vt:lpstr>
      <vt:lpstr>Figure 12.6 - Single-Site Processing, Single-Site Data (Centralized)</vt:lpstr>
      <vt:lpstr>Multiple-Site Processing, Single-Site Data (MPSD)</vt:lpstr>
      <vt:lpstr>Figure 12.7 - Multiple-Site Processing, Single-Site Data</vt:lpstr>
      <vt:lpstr>Multiple-Site Processing, Multiple-Site Data (MPMD)</vt:lpstr>
      <vt:lpstr>Restrictions of DDBMS</vt:lpstr>
      <vt:lpstr>Distributed Database Transparency Features</vt:lpstr>
      <vt:lpstr>Distribution Transparency</vt:lpstr>
      <vt:lpstr>Transaction Transparency </vt:lpstr>
      <vt:lpstr>Distributed Requests and Distributed Transactions</vt:lpstr>
      <vt:lpstr>Distributed Concurrency Control</vt:lpstr>
      <vt:lpstr>Figure 12.14 - The Effect of Premature COMMIT</vt:lpstr>
      <vt:lpstr>Two-Phase Commit Protocol (2PC)</vt:lpstr>
      <vt:lpstr>Two-Phase Commit Protocol (2PC)</vt:lpstr>
      <vt:lpstr>Performance and Failure Transparency </vt:lpstr>
      <vt:lpstr>Performance and Failure Transparency </vt:lpstr>
      <vt:lpstr>Distributed Database Design </vt:lpstr>
      <vt:lpstr>Data Fragmentation</vt:lpstr>
      <vt:lpstr>Data Replication</vt:lpstr>
      <vt:lpstr>Data Replication Scenarios</vt:lpstr>
      <vt:lpstr>Data Allocation Strategies</vt:lpstr>
      <vt:lpstr>The CAP Theorem</vt:lpstr>
      <vt:lpstr>Table 12.8 - Distributed Database Spectrum</vt:lpstr>
      <vt:lpstr>Table 12.9 - C. J. Date’s 12 Commandments for Distributed Databases</vt:lpstr>
      <vt:lpstr>Table 12.9 - C. J. Date’s 12 Commandments for Distributed Databases (cont’d.)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Patti Lopez</cp:lastModifiedBy>
  <cp:revision>26</cp:revision>
  <dcterms:created xsi:type="dcterms:W3CDTF">2014-01-28T12:09:28Z</dcterms:created>
  <dcterms:modified xsi:type="dcterms:W3CDTF">2015-11-21T22:17:01Z</dcterms:modified>
</cp:coreProperties>
</file>