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48"/>
  </p:notesMasterIdLst>
  <p:handoutMasterIdLst>
    <p:handoutMasterId r:id="rId49"/>
  </p:handoutMasterIdLst>
  <p:sldIdLst>
    <p:sldId id="385" r:id="rId2"/>
    <p:sldId id="257" r:id="rId3"/>
    <p:sldId id="346" r:id="rId4"/>
    <p:sldId id="258" r:id="rId5"/>
    <p:sldId id="333" r:id="rId6"/>
    <p:sldId id="260" r:id="rId7"/>
    <p:sldId id="261" r:id="rId8"/>
    <p:sldId id="263" r:id="rId9"/>
    <p:sldId id="264" r:id="rId10"/>
    <p:sldId id="334" r:id="rId11"/>
    <p:sldId id="363" r:id="rId12"/>
    <p:sldId id="364" r:id="rId13"/>
    <p:sldId id="351" r:id="rId14"/>
    <p:sldId id="368" r:id="rId15"/>
    <p:sldId id="280" r:id="rId16"/>
    <p:sldId id="352" r:id="rId17"/>
    <p:sldId id="369" r:id="rId18"/>
    <p:sldId id="335" r:id="rId19"/>
    <p:sldId id="366" r:id="rId20"/>
    <p:sldId id="354" r:id="rId21"/>
    <p:sldId id="296" r:id="rId22"/>
    <p:sldId id="298" r:id="rId23"/>
    <p:sldId id="355" r:id="rId24"/>
    <p:sldId id="303" r:id="rId25"/>
    <p:sldId id="342" r:id="rId26"/>
    <p:sldId id="356" r:id="rId27"/>
    <p:sldId id="372" r:id="rId28"/>
    <p:sldId id="347" r:id="rId29"/>
    <p:sldId id="357" r:id="rId30"/>
    <p:sldId id="305" r:id="rId31"/>
    <p:sldId id="379" r:id="rId32"/>
    <p:sldId id="380" r:id="rId33"/>
    <p:sldId id="381" r:id="rId34"/>
    <p:sldId id="382" r:id="rId35"/>
    <p:sldId id="383" r:id="rId36"/>
    <p:sldId id="384" r:id="rId37"/>
    <p:sldId id="358" r:id="rId38"/>
    <p:sldId id="309" r:id="rId39"/>
    <p:sldId id="360" r:id="rId40"/>
    <p:sldId id="317" r:id="rId41"/>
    <p:sldId id="361" r:id="rId42"/>
    <p:sldId id="312" r:id="rId43"/>
    <p:sldId id="362" r:id="rId44"/>
    <p:sldId id="316" r:id="rId45"/>
    <p:sldId id="321" r:id="rId46"/>
    <p:sldId id="370" r:id="rId47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039" autoAdjust="0"/>
    <p:restoredTop sz="94660"/>
  </p:normalViewPr>
  <p:slideViewPr>
    <p:cSldViewPr>
      <p:cViewPr varScale="1">
        <p:scale>
          <a:sx n="115" d="100"/>
          <a:sy n="115" d="100"/>
        </p:scale>
        <p:origin x="9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B2D20-7260-4E59-AE39-320FF3A6FDF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0E95CB-08C7-483B-87A8-ABD67615F1D5}">
      <dgm:prSet/>
      <dgm:spPr/>
      <dgm:t>
        <a:bodyPr/>
        <a:lstStyle/>
        <a:p>
          <a:pPr rtl="0"/>
          <a:r>
            <a:rPr lang="en-US" smtClean="0"/>
            <a:t>Are a communication tool </a:t>
          </a:r>
          <a:endParaRPr lang="en-CA"/>
        </a:p>
      </dgm:t>
    </dgm:pt>
    <dgm:pt modelId="{875B4FA2-70F6-452D-9771-B944263121B6}" type="parTrans" cxnId="{BD0941C3-A17F-49EE-BD7E-54199459026B}">
      <dgm:prSet/>
      <dgm:spPr/>
      <dgm:t>
        <a:bodyPr/>
        <a:lstStyle/>
        <a:p>
          <a:endParaRPr lang="en-US"/>
        </a:p>
      </dgm:t>
    </dgm:pt>
    <dgm:pt modelId="{E4D91DFA-F928-4A1F-950D-667D59D003A5}" type="sibTrans" cxnId="{BD0941C3-A17F-49EE-BD7E-54199459026B}">
      <dgm:prSet/>
      <dgm:spPr/>
      <dgm:t>
        <a:bodyPr/>
        <a:lstStyle/>
        <a:p>
          <a:endParaRPr lang="en-US"/>
        </a:p>
      </dgm:t>
    </dgm:pt>
    <dgm:pt modelId="{9D51E51D-7DA0-4814-A695-6C01E2415ED4}">
      <dgm:prSet/>
      <dgm:spPr/>
      <dgm:t>
        <a:bodyPr/>
        <a:lstStyle/>
        <a:p>
          <a:pPr rtl="0"/>
          <a:r>
            <a:rPr lang="en-US" smtClean="0"/>
            <a:t>Give an overall view of the database</a:t>
          </a:r>
          <a:endParaRPr lang="en-CA"/>
        </a:p>
      </dgm:t>
    </dgm:pt>
    <dgm:pt modelId="{97E2A55B-C3B3-42B2-A38B-5F4FA0EA2C46}" type="parTrans" cxnId="{2A3D7D76-5C4D-4110-B43B-1D2EA060BD62}">
      <dgm:prSet/>
      <dgm:spPr/>
      <dgm:t>
        <a:bodyPr/>
        <a:lstStyle/>
        <a:p>
          <a:endParaRPr lang="en-US"/>
        </a:p>
      </dgm:t>
    </dgm:pt>
    <dgm:pt modelId="{E1CC2C91-BCD9-4BC1-BB45-77702557F256}" type="sibTrans" cxnId="{2A3D7D76-5C4D-4110-B43B-1D2EA060BD62}">
      <dgm:prSet/>
      <dgm:spPr/>
      <dgm:t>
        <a:bodyPr/>
        <a:lstStyle/>
        <a:p>
          <a:endParaRPr lang="en-US"/>
        </a:p>
      </dgm:t>
    </dgm:pt>
    <dgm:pt modelId="{1C49305A-01F1-46DB-8FE7-DF832B776030}">
      <dgm:prSet/>
      <dgm:spPr/>
      <dgm:t>
        <a:bodyPr/>
        <a:lstStyle/>
        <a:p>
          <a:pPr rtl="0"/>
          <a:r>
            <a:rPr lang="en-US" smtClean="0"/>
            <a:t>Organize data for various users</a:t>
          </a:r>
          <a:endParaRPr lang="en-CA"/>
        </a:p>
      </dgm:t>
    </dgm:pt>
    <dgm:pt modelId="{484430B0-07F6-4135-AA55-AA7168434241}" type="parTrans" cxnId="{749F4381-99AB-4D83-9E3D-E187D8389EE0}">
      <dgm:prSet/>
      <dgm:spPr/>
      <dgm:t>
        <a:bodyPr/>
        <a:lstStyle/>
        <a:p>
          <a:endParaRPr lang="en-US"/>
        </a:p>
      </dgm:t>
    </dgm:pt>
    <dgm:pt modelId="{FBB04CE0-D8E6-4EC4-8B6F-22EE32551CA5}" type="sibTrans" cxnId="{749F4381-99AB-4D83-9E3D-E187D8389EE0}">
      <dgm:prSet/>
      <dgm:spPr/>
      <dgm:t>
        <a:bodyPr/>
        <a:lstStyle/>
        <a:p>
          <a:endParaRPr lang="en-US"/>
        </a:p>
      </dgm:t>
    </dgm:pt>
    <dgm:pt modelId="{BD262A1C-5DC2-43F1-96F0-D565C9FCA9AF}">
      <dgm:prSet/>
      <dgm:spPr/>
      <dgm:t>
        <a:bodyPr/>
        <a:lstStyle/>
        <a:p>
          <a:pPr rtl="0"/>
          <a:r>
            <a:rPr lang="en-US" smtClean="0"/>
            <a:t>Are an abstraction for the creation of good database</a:t>
          </a:r>
          <a:endParaRPr lang="en-CA"/>
        </a:p>
      </dgm:t>
    </dgm:pt>
    <dgm:pt modelId="{1A10AE20-1BA6-492D-AAAD-77ADCB85631B}" type="parTrans" cxnId="{92669576-8172-42AD-AAD9-4FA225FC76A5}">
      <dgm:prSet/>
      <dgm:spPr/>
      <dgm:t>
        <a:bodyPr/>
        <a:lstStyle/>
        <a:p>
          <a:endParaRPr lang="en-US"/>
        </a:p>
      </dgm:t>
    </dgm:pt>
    <dgm:pt modelId="{7A234F4D-33F5-4C8A-A58F-FD80CEB81A73}" type="sibTrans" cxnId="{92669576-8172-42AD-AAD9-4FA225FC76A5}">
      <dgm:prSet/>
      <dgm:spPr/>
      <dgm:t>
        <a:bodyPr/>
        <a:lstStyle/>
        <a:p>
          <a:endParaRPr lang="en-US"/>
        </a:p>
      </dgm:t>
    </dgm:pt>
    <dgm:pt modelId="{23AAE30D-3C49-4C75-A763-C5E86A5EAF77}" type="pres">
      <dgm:prSet presAssocID="{515B2D20-7260-4E59-AE39-320FF3A6FDF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28F4B1-B7F9-4700-B684-E89E5C001F58}" type="pres">
      <dgm:prSet presAssocID="{B50E95CB-08C7-483B-87A8-ABD67615F1D5}" presName="parentLin" presStyleCnt="0"/>
      <dgm:spPr/>
      <dgm:t>
        <a:bodyPr/>
        <a:lstStyle/>
        <a:p>
          <a:endParaRPr lang="en-US"/>
        </a:p>
      </dgm:t>
    </dgm:pt>
    <dgm:pt modelId="{406D8EC3-F274-492B-A46F-417F0DD84654}" type="pres">
      <dgm:prSet presAssocID="{B50E95CB-08C7-483B-87A8-ABD67615F1D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D71618A-E279-4869-BFE8-B0590B0C99C8}" type="pres">
      <dgm:prSet presAssocID="{B50E95CB-08C7-483B-87A8-ABD67615F1D5}" presName="parentText" presStyleLbl="node1" presStyleIdx="0" presStyleCnt="4" custScaleX="114286" custScaleY="103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E0C46-C7C6-46BF-BAAE-873FBE955416}" type="pres">
      <dgm:prSet presAssocID="{B50E95CB-08C7-483B-87A8-ABD67615F1D5}" presName="negativeSpace" presStyleCnt="0"/>
      <dgm:spPr/>
      <dgm:t>
        <a:bodyPr/>
        <a:lstStyle/>
        <a:p>
          <a:endParaRPr lang="en-US"/>
        </a:p>
      </dgm:t>
    </dgm:pt>
    <dgm:pt modelId="{1C078645-219F-44C4-9F98-FAC131BA68BF}" type="pres">
      <dgm:prSet presAssocID="{B50E95CB-08C7-483B-87A8-ABD67615F1D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203EF-A374-4811-A9D5-BEEB2E2BB679}" type="pres">
      <dgm:prSet presAssocID="{E4D91DFA-F928-4A1F-950D-667D59D003A5}" presName="spaceBetweenRectangles" presStyleCnt="0"/>
      <dgm:spPr/>
      <dgm:t>
        <a:bodyPr/>
        <a:lstStyle/>
        <a:p>
          <a:endParaRPr lang="en-US"/>
        </a:p>
      </dgm:t>
    </dgm:pt>
    <dgm:pt modelId="{D5B9A8A8-6A99-4480-BAA4-91FD4E661505}" type="pres">
      <dgm:prSet presAssocID="{9D51E51D-7DA0-4814-A695-6C01E2415ED4}" presName="parentLin" presStyleCnt="0"/>
      <dgm:spPr/>
      <dgm:t>
        <a:bodyPr/>
        <a:lstStyle/>
        <a:p>
          <a:endParaRPr lang="en-US"/>
        </a:p>
      </dgm:t>
    </dgm:pt>
    <dgm:pt modelId="{5E437A6F-9E5B-49DD-9E2E-1B2BBB37C0BD}" type="pres">
      <dgm:prSet presAssocID="{9D51E51D-7DA0-4814-A695-6C01E2415ED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A0DA320-733F-42A1-97AB-208060D67A5D}" type="pres">
      <dgm:prSet presAssocID="{9D51E51D-7DA0-4814-A695-6C01E2415ED4}" presName="parentText" presStyleLbl="node1" presStyleIdx="1" presStyleCnt="4" custScaleX="114286" custScaleY="103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8A281-51BF-4804-B70F-750E7E694B15}" type="pres">
      <dgm:prSet presAssocID="{9D51E51D-7DA0-4814-A695-6C01E2415ED4}" presName="negativeSpace" presStyleCnt="0"/>
      <dgm:spPr/>
      <dgm:t>
        <a:bodyPr/>
        <a:lstStyle/>
        <a:p>
          <a:endParaRPr lang="en-US"/>
        </a:p>
      </dgm:t>
    </dgm:pt>
    <dgm:pt modelId="{8E94F18D-9724-4B79-88EE-74467D155354}" type="pres">
      <dgm:prSet presAssocID="{9D51E51D-7DA0-4814-A695-6C01E2415ED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807CC-B287-4E25-B489-FFAECC9F2734}" type="pres">
      <dgm:prSet presAssocID="{E1CC2C91-BCD9-4BC1-BB45-77702557F256}" presName="spaceBetweenRectangles" presStyleCnt="0"/>
      <dgm:spPr/>
      <dgm:t>
        <a:bodyPr/>
        <a:lstStyle/>
        <a:p>
          <a:endParaRPr lang="en-US"/>
        </a:p>
      </dgm:t>
    </dgm:pt>
    <dgm:pt modelId="{34312FE6-95A0-4E25-99FC-AFF395F6DA35}" type="pres">
      <dgm:prSet presAssocID="{1C49305A-01F1-46DB-8FE7-DF832B776030}" presName="parentLin" presStyleCnt="0"/>
      <dgm:spPr/>
      <dgm:t>
        <a:bodyPr/>
        <a:lstStyle/>
        <a:p>
          <a:endParaRPr lang="en-US"/>
        </a:p>
      </dgm:t>
    </dgm:pt>
    <dgm:pt modelId="{F7B26507-4677-440C-8BCD-59DBC4C0DE0D}" type="pres">
      <dgm:prSet presAssocID="{1C49305A-01F1-46DB-8FE7-DF832B77603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5B73C83-01C0-4839-B235-F2EA4D455E33}" type="pres">
      <dgm:prSet presAssocID="{1C49305A-01F1-46DB-8FE7-DF832B776030}" presName="parentText" presStyleLbl="node1" presStyleIdx="2" presStyleCnt="4" custScaleX="114286" custScaleY="103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24B3C-2AD0-4E82-ABA5-E01EB056C2C6}" type="pres">
      <dgm:prSet presAssocID="{1C49305A-01F1-46DB-8FE7-DF832B776030}" presName="negativeSpace" presStyleCnt="0"/>
      <dgm:spPr/>
      <dgm:t>
        <a:bodyPr/>
        <a:lstStyle/>
        <a:p>
          <a:endParaRPr lang="en-US"/>
        </a:p>
      </dgm:t>
    </dgm:pt>
    <dgm:pt modelId="{4ADB32FE-303F-4FB7-B7F3-4CB12761000E}" type="pres">
      <dgm:prSet presAssocID="{1C49305A-01F1-46DB-8FE7-DF832B77603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6F947-C74F-404B-9BEE-A08AB150217F}" type="pres">
      <dgm:prSet presAssocID="{FBB04CE0-D8E6-4EC4-8B6F-22EE32551CA5}" presName="spaceBetweenRectangles" presStyleCnt="0"/>
      <dgm:spPr/>
      <dgm:t>
        <a:bodyPr/>
        <a:lstStyle/>
        <a:p>
          <a:endParaRPr lang="en-US"/>
        </a:p>
      </dgm:t>
    </dgm:pt>
    <dgm:pt modelId="{F93E3CCA-6598-4BE1-9F1D-02136EB4C236}" type="pres">
      <dgm:prSet presAssocID="{BD262A1C-5DC2-43F1-96F0-D565C9FCA9AF}" presName="parentLin" presStyleCnt="0"/>
      <dgm:spPr/>
      <dgm:t>
        <a:bodyPr/>
        <a:lstStyle/>
        <a:p>
          <a:endParaRPr lang="en-US"/>
        </a:p>
      </dgm:t>
    </dgm:pt>
    <dgm:pt modelId="{0BBB0919-CD98-46FC-BB44-FC93286808DF}" type="pres">
      <dgm:prSet presAssocID="{BD262A1C-5DC2-43F1-96F0-D565C9FCA9A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C9E50AC8-3426-42A0-BCE9-D57866C7705F}" type="pres">
      <dgm:prSet presAssocID="{BD262A1C-5DC2-43F1-96F0-D565C9FCA9AF}" presName="parentText" presStyleLbl="node1" presStyleIdx="3" presStyleCnt="4" custScaleX="114286" custScaleY="103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1BA77-D013-4A7F-8A92-6A100D87B06D}" type="pres">
      <dgm:prSet presAssocID="{BD262A1C-5DC2-43F1-96F0-D565C9FCA9AF}" presName="negativeSpace" presStyleCnt="0"/>
      <dgm:spPr/>
      <dgm:t>
        <a:bodyPr/>
        <a:lstStyle/>
        <a:p>
          <a:endParaRPr lang="en-US"/>
        </a:p>
      </dgm:t>
    </dgm:pt>
    <dgm:pt modelId="{A1B48A50-ACBF-4192-A94B-BE76FE714BE8}" type="pres">
      <dgm:prSet presAssocID="{BD262A1C-5DC2-43F1-96F0-D565C9FCA9A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9F4381-99AB-4D83-9E3D-E187D8389EE0}" srcId="{515B2D20-7260-4E59-AE39-320FF3A6FDF6}" destId="{1C49305A-01F1-46DB-8FE7-DF832B776030}" srcOrd="2" destOrd="0" parTransId="{484430B0-07F6-4135-AA55-AA7168434241}" sibTransId="{FBB04CE0-D8E6-4EC4-8B6F-22EE32551CA5}"/>
    <dgm:cxn modelId="{92669576-8172-42AD-AAD9-4FA225FC76A5}" srcId="{515B2D20-7260-4E59-AE39-320FF3A6FDF6}" destId="{BD262A1C-5DC2-43F1-96F0-D565C9FCA9AF}" srcOrd="3" destOrd="0" parTransId="{1A10AE20-1BA6-492D-AAAD-77ADCB85631B}" sibTransId="{7A234F4D-33F5-4C8A-A58F-FD80CEB81A73}"/>
    <dgm:cxn modelId="{0444AD1C-C2A9-43EA-BA45-26ECC79BA50F}" type="presOf" srcId="{BD262A1C-5DC2-43F1-96F0-D565C9FCA9AF}" destId="{0BBB0919-CD98-46FC-BB44-FC93286808DF}" srcOrd="0" destOrd="0" presId="urn:microsoft.com/office/officeart/2005/8/layout/list1"/>
    <dgm:cxn modelId="{BD0941C3-A17F-49EE-BD7E-54199459026B}" srcId="{515B2D20-7260-4E59-AE39-320FF3A6FDF6}" destId="{B50E95CB-08C7-483B-87A8-ABD67615F1D5}" srcOrd="0" destOrd="0" parTransId="{875B4FA2-70F6-452D-9771-B944263121B6}" sibTransId="{E4D91DFA-F928-4A1F-950D-667D59D003A5}"/>
    <dgm:cxn modelId="{E532F9CF-EF05-42CA-859E-5BDC22B69FC4}" type="presOf" srcId="{9D51E51D-7DA0-4814-A695-6C01E2415ED4}" destId="{EA0DA320-733F-42A1-97AB-208060D67A5D}" srcOrd="1" destOrd="0" presId="urn:microsoft.com/office/officeart/2005/8/layout/list1"/>
    <dgm:cxn modelId="{D569F3C2-81DA-4F9D-BA6B-3294ED186809}" type="presOf" srcId="{B50E95CB-08C7-483B-87A8-ABD67615F1D5}" destId="{406D8EC3-F274-492B-A46F-417F0DD84654}" srcOrd="0" destOrd="0" presId="urn:microsoft.com/office/officeart/2005/8/layout/list1"/>
    <dgm:cxn modelId="{90DAECDA-FB31-4C9B-B242-3777A3A187BF}" type="presOf" srcId="{1C49305A-01F1-46DB-8FE7-DF832B776030}" destId="{D5B73C83-01C0-4839-B235-F2EA4D455E33}" srcOrd="1" destOrd="0" presId="urn:microsoft.com/office/officeart/2005/8/layout/list1"/>
    <dgm:cxn modelId="{4211DA6C-FBD5-4288-A22F-8D9FB123512F}" type="presOf" srcId="{B50E95CB-08C7-483B-87A8-ABD67615F1D5}" destId="{FD71618A-E279-4869-BFE8-B0590B0C99C8}" srcOrd="1" destOrd="0" presId="urn:microsoft.com/office/officeart/2005/8/layout/list1"/>
    <dgm:cxn modelId="{2A3D7D76-5C4D-4110-B43B-1D2EA060BD62}" srcId="{515B2D20-7260-4E59-AE39-320FF3A6FDF6}" destId="{9D51E51D-7DA0-4814-A695-6C01E2415ED4}" srcOrd="1" destOrd="0" parTransId="{97E2A55B-C3B3-42B2-A38B-5F4FA0EA2C46}" sibTransId="{E1CC2C91-BCD9-4BC1-BB45-77702557F256}"/>
    <dgm:cxn modelId="{D8D678F5-B354-4667-B8C5-2D31E4AC8EFF}" type="presOf" srcId="{9D51E51D-7DA0-4814-A695-6C01E2415ED4}" destId="{5E437A6F-9E5B-49DD-9E2E-1B2BBB37C0BD}" srcOrd="0" destOrd="0" presId="urn:microsoft.com/office/officeart/2005/8/layout/list1"/>
    <dgm:cxn modelId="{D8087474-6316-4494-9AF9-77ECB9C8586C}" type="presOf" srcId="{BD262A1C-5DC2-43F1-96F0-D565C9FCA9AF}" destId="{C9E50AC8-3426-42A0-BCE9-D57866C7705F}" srcOrd="1" destOrd="0" presId="urn:microsoft.com/office/officeart/2005/8/layout/list1"/>
    <dgm:cxn modelId="{77EBE4F8-74B8-46E9-855C-AE278DAF6D21}" type="presOf" srcId="{1C49305A-01F1-46DB-8FE7-DF832B776030}" destId="{F7B26507-4677-440C-8BCD-59DBC4C0DE0D}" srcOrd="0" destOrd="0" presId="urn:microsoft.com/office/officeart/2005/8/layout/list1"/>
    <dgm:cxn modelId="{F11427CD-2A5E-400B-A87A-053F29E3A23D}" type="presOf" srcId="{515B2D20-7260-4E59-AE39-320FF3A6FDF6}" destId="{23AAE30D-3C49-4C75-A763-C5E86A5EAF77}" srcOrd="0" destOrd="0" presId="urn:microsoft.com/office/officeart/2005/8/layout/list1"/>
    <dgm:cxn modelId="{DCFD76AB-7E0E-40C2-B914-71A158582801}" type="presParOf" srcId="{23AAE30D-3C49-4C75-A763-C5E86A5EAF77}" destId="{6528F4B1-B7F9-4700-B684-E89E5C001F58}" srcOrd="0" destOrd="0" presId="urn:microsoft.com/office/officeart/2005/8/layout/list1"/>
    <dgm:cxn modelId="{5A093AA9-2D43-4350-93D1-CD64738444E2}" type="presParOf" srcId="{6528F4B1-B7F9-4700-B684-E89E5C001F58}" destId="{406D8EC3-F274-492B-A46F-417F0DD84654}" srcOrd="0" destOrd="0" presId="urn:microsoft.com/office/officeart/2005/8/layout/list1"/>
    <dgm:cxn modelId="{D0F573BC-0B98-4494-BACB-5DC5633DB960}" type="presParOf" srcId="{6528F4B1-B7F9-4700-B684-E89E5C001F58}" destId="{FD71618A-E279-4869-BFE8-B0590B0C99C8}" srcOrd="1" destOrd="0" presId="urn:microsoft.com/office/officeart/2005/8/layout/list1"/>
    <dgm:cxn modelId="{45F69067-0065-454F-A25A-3AC1AAB319AF}" type="presParOf" srcId="{23AAE30D-3C49-4C75-A763-C5E86A5EAF77}" destId="{AEBE0C46-C7C6-46BF-BAAE-873FBE955416}" srcOrd="1" destOrd="0" presId="urn:microsoft.com/office/officeart/2005/8/layout/list1"/>
    <dgm:cxn modelId="{BCB2EDB5-CDDE-4E23-8A81-E574BFA88A51}" type="presParOf" srcId="{23AAE30D-3C49-4C75-A763-C5E86A5EAF77}" destId="{1C078645-219F-44C4-9F98-FAC131BA68BF}" srcOrd="2" destOrd="0" presId="urn:microsoft.com/office/officeart/2005/8/layout/list1"/>
    <dgm:cxn modelId="{E39863B0-1109-4B11-B8EC-28FE3D597B21}" type="presParOf" srcId="{23AAE30D-3C49-4C75-A763-C5E86A5EAF77}" destId="{B1A203EF-A374-4811-A9D5-BEEB2E2BB679}" srcOrd="3" destOrd="0" presId="urn:microsoft.com/office/officeart/2005/8/layout/list1"/>
    <dgm:cxn modelId="{36F241A6-991D-4A49-A6AF-EAE77FD8A761}" type="presParOf" srcId="{23AAE30D-3C49-4C75-A763-C5E86A5EAF77}" destId="{D5B9A8A8-6A99-4480-BAA4-91FD4E661505}" srcOrd="4" destOrd="0" presId="urn:microsoft.com/office/officeart/2005/8/layout/list1"/>
    <dgm:cxn modelId="{E97ED32D-D10B-4A8C-8B89-E99C330BD6A6}" type="presParOf" srcId="{D5B9A8A8-6A99-4480-BAA4-91FD4E661505}" destId="{5E437A6F-9E5B-49DD-9E2E-1B2BBB37C0BD}" srcOrd="0" destOrd="0" presId="urn:microsoft.com/office/officeart/2005/8/layout/list1"/>
    <dgm:cxn modelId="{D5C3D273-DD0D-4145-987D-032D855B0029}" type="presParOf" srcId="{D5B9A8A8-6A99-4480-BAA4-91FD4E661505}" destId="{EA0DA320-733F-42A1-97AB-208060D67A5D}" srcOrd="1" destOrd="0" presId="urn:microsoft.com/office/officeart/2005/8/layout/list1"/>
    <dgm:cxn modelId="{21A38B37-F8D8-45A0-8212-18C766A55B0F}" type="presParOf" srcId="{23AAE30D-3C49-4C75-A763-C5E86A5EAF77}" destId="{A958A281-51BF-4804-B70F-750E7E694B15}" srcOrd="5" destOrd="0" presId="urn:microsoft.com/office/officeart/2005/8/layout/list1"/>
    <dgm:cxn modelId="{05F95342-6FEC-4887-8AB5-61D64605ED78}" type="presParOf" srcId="{23AAE30D-3C49-4C75-A763-C5E86A5EAF77}" destId="{8E94F18D-9724-4B79-88EE-74467D155354}" srcOrd="6" destOrd="0" presId="urn:microsoft.com/office/officeart/2005/8/layout/list1"/>
    <dgm:cxn modelId="{9D85D978-5CCC-4307-A376-32DA0C9AA6EA}" type="presParOf" srcId="{23AAE30D-3C49-4C75-A763-C5E86A5EAF77}" destId="{4C7807CC-B287-4E25-B489-FFAECC9F2734}" srcOrd="7" destOrd="0" presId="urn:microsoft.com/office/officeart/2005/8/layout/list1"/>
    <dgm:cxn modelId="{E66136C1-0330-42A2-9790-C3A6255FF4B1}" type="presParOf" srcId="{23AAE30D-3C49-4C75-A763-C5E86A5EAF77}" destId="{34312FE6-95A0-4E25-99FC-AFF395F6DA35}" srcOrd="8" destOrd="0" presId="urn:microsoft.com/office/officeart/2005/8/layout/list1"/>
    <dgm:cxn modelId="{E0FFBB0A-E496-4CD0-BDF1-3F1F06EFFBA6}" type="presParOf" srcId="{34312FE6-95A0-4E25-99FC-AFF395F6DA35}" destId="{F7B26507-4677-440C-8BCD-59DBC4C0DE0D}" srcOrd="0" destOrd="0" presId="urn:microsoft.com/office/officeart/2005/8/layout/list1"/>
    <dgm:cxn modelId="{5BA5F90F-EDB9-484A-8658-3D40189C9ED0}" type="presParOf" srcId="{34312FE6-95A0-4E25-99FC-AFF395F6DA35}" destId="{D5B73C83-01C0-4839-B235-F2EA4D455E33}" srcOrd="1" destOrd="0" presId="urn:microsoft.com/office/officeart/2005/8/layout/list1"/>
    <dgm:cxn modelId="{119CDB5C-3F59-4511-8CFD-95943D0D809D}" type="presParOf" srcId="{23AAE30D-3C49-4C75-A763-C5E86A5EAF77}" destId="{AC724B3C-2AD0-4E82-ABA5-E01EB056C2C6}" srcOrd="9" destOrd="0" presId="urn:microsoft.com/office/officeart/2005/8/layout/list1"/>
    <dgm:cxn modelId="{F1D6D323-9FBF-4353-972C-EA12F8468866}" type="presParOf" srcId="{23AAE30D-3C49-4C75-A763-C5E86A5EAF77}" destId="{4ADB32FE-303F-4FB7-B7F3-4CB12761000E}" srcOrd="10" destOrd="0" presId="urn:microsoft.com/office/officeart/2005/8/layout/list1"/>
    <dgm:cxn modelId="{FA390A74-9CF5-4EBC-B9D6-BE3B1FC56D85}" type="presParOf" srcId="{23AAE30D-3C49-4C75-A763-C5E86A5EAF77}" destId="{D7B6F947-C74F-404B-9BEE-A08AB150217F}" srcOrd="11" destOrd="0" presId="urn:microsoft.com/office/officeart/2005/8/layout/list1"/>
    <dgm:cxn modelId="{B15000AA-69F1-4FC7-8E5E-F0E6FDAD7027}" type="presParOf" srcId="{23AAE30D-3C49-4C75-A763-C5E86A5EAF77}" destId="{F93E3CCA-6598-4BE1-9F1D-02136EB4C236}" srcOrd="12" destOrd="0" presId="urn:microsoft.com/office/officeart/2005/8/layout/list1"/>
    <dgm:cxn modelId="{D88A6BBC-2180-4BE4-8659-DACE012D414B}" type="presParOf" srcId="{F93E3CCA-6598-4BE1-9F1D-02136EB4C236}" destId="{0BBB0919-CD98-46FC-BB44-FC93286808DF}" srcOrd="0" destOrd="0" presId="urn:microsoft.com/office/officeart/2005/8/layout/list1"/>
    <dgm:cxn modelId="{62EC7F6C-3B2C-4333-B692-E77D1F673760}" type="presParOf" srcId="{F93E3CCA-6598-4BE1-9F1D-02136EB4C236}" destId="{C9E50AC8-3426-42A0-BCE9-D57866C7705F}" srcOrd="1" destOrd="0" presId="urn:microsoft.com/office/officeart/2005/8/layout/list1"/>
    <dgm:cxn modelId="{926B6733-6F18-4AD0-994E-EB279AF5304D}" type="presParOf" srcId="{23AAE30D-3C49-4C75-A763-C5E86A5EAF77}" destId="{AE61BA77-D013-4A7F-8A92-6A100D87B06D}" srcOrd="13" destOrd="0" presId="urn:microsoft.com/office/officeart/2005/8/layout/list1"/>
    <dgm:cxn modelId="{2800D6A9-9337-4880-95C9-398F45C7990D}" type="presParOf" srcId="{23AAE30D-3C49-4C75-A763-C5E86A5EAF77}" destId="{A1B48A50-ACBF-4192-A94B-BE76FE714BE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72AAD-1C2E-4D3E-A074-EF3124EB1F6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E04545-ABD6-4396-93F4-9068F003F34B}">
      <dgm:prSet custT="1"/>
      <dgm:spPr/>
      <dgm:t>
        <a:bodyPr/>
        <a:lstStyle/>
        <a:p>
          <a:pPr rtl="0"/>
          <a:r>
            <a:rPr lang="en-US" sz="2400" dirty="0" smtClean="0"/>
            <a:t>Brief, precise, and unambiguous description of a policy, procedure, or principle</a:t>
          </a:r>
          <a:endParaRPr lang="en-CA" sz="2400" dirty="0"/>
        </a:p>
      </dgm:t>
    </dgm:pt>
    <dgm:pt modelId="{F297DAC6-16DF-48A1-8755-F9A15F395566}" type="parTrans" cxnId="{CA685B3C-4DBF-4E3C-97C1-DF0E107B0260}">
      <dgm:prSet/>
      <dgm:spPr/>
      <dgm:t>
        <a:bodyPr/>
        <a:lstStyle/>
        <a:p>
          <a:endParaRPr lang="en-US"/>
        </a:p>
      </dgm:t>
    </dgm:pt>
    <dgm:pt modelId="{4E44CDF5-3703-4F2D-9767-07EDE25DCA51}" type="sibTrans" cxnId="{CA685B3C-4DBF-4E3C-97C1-DF0E107B0260}">
      <dgm:prSet/>
      <dgm:spPr/>
      <dgm:t>
        <a:bodyPr/>
        <a:lstStyle/>
        <a:p>
          <a:endParaRPr lang="en-US"/>
        </a:p>
      </dgm:t>
    </dgm:pt>
    <dgm:pt modelId="{2D5CB09D-3425-404D-8BEB-BC9F514CAE4E}">
      <dgm:prSet custT="1"/>
      <dgm:spPr/>
      <dgm:t>
        <a:bodyPr/>
        <a:lstStyle/>
        <a:p>
          <a:pPr rtl="0"/>
          <a:r>
            <a:rPr lang="en-US" sz="2400" smtClean="0"/>
            <a:t>Enable defining the basic building blocks </a:t>
          </a:r>
          <a:endParaRPr lang="en-CA" sz="2400"/>
        </a:p>
      </dgm:t>
    </dgm:pt>
    <dgm:pt modelId="{203D16FF-57A0-4890-B065-ED12BEF375A8}" type="parTrans" cxnId="{193C4D06-0EF0-4C5B-B750-AA6EF4E47D29}">
      <dgm:prSet/>
      <dgm:spPr/>
      <dgm:t>
        <a:bodyPr/>
        <a:lstStyle/>
        <a:p>
          <a:endParaRPr lang="en-US"/>
        </a:p>
      </dgm:t>
    </dgm:pt>
    <dgm:pt modelId="{29D6FED2-9F44-48EE-9323-E8D1AA59A391}" type="sibTrans" cxnId="{193C4D06-0EF0-4C5B-B750-AA6EF4E47D29}">
      <dgm:prSet/>
      <dgm:spPr/>
      <dgm:t>
        <a:bodyPr/>
        <a:lstStyle/>
        <a:p>
          <a:endParaRPr lang="en-US"/>
        </a:p>
      </dgm:t>
    </dgm:pt>
    <dgm:pt modelId="{729BC027-BF3A-4A0E-A0AD-00AAC39FE13C}">
      <dgm:prSet custT="1"/>
      <dgm:spPr/>
      <dgm:t>
        <a:bodyPr/>
        <a:lstStyle/>
        <a:p>
          <a:pPr rtl="0"/>
          <a:r>
            <a:rPr lang="en-US" sz="2400" smtClean="0"/>
            <a:t>Describe main and distinguishing characteristics of the data</a:t>
          </a:r>
          <a:endParaRPr lang="en-CA" sz="2400"/>
        </a:p>
      </dgm:t>
    </dgm:pt>
    <dgm:pt modelId="{ADACA5EC-01CB-4248-96ED-1BDE5426BC92}" type="parTrans" cxnId="{78135F69-1210-431E-A6DF-453A7DE42E80}">
      <dgm:prSet/>
      <dgm:spPr/>
      <dgm:t>
        <a:bodyPr/>
        <a:lstStyle/>
        <a:p>
          <a:endParaRPr lang="en-US"/>
        </a:p>
      </dgm:t>
    </dgm:pt>
    <dgm:pt modelId="{318605D7-B0A8-42D7-B92C-DDDC419A4B38}" type="sibTrans" cxnId="{78135F69-1210-431E-A6DF-453A7DE42E80}">
      <dgm:prSet/>
      <dgm:spPr/>
      <dgm:t>
        <a:bodyPr/>
        <a:lstStyle/>
        <a:p>
          <a:endParaRPr lang="en-US"/>
        </a:p>
      </dgm:t>
    </dgm:pt>
    <dgm:pt modelId="{8307BB19-6157-4B75-8EFB-7BA81B656E9B}" type="pres">
      <dgm:prSet presAssocID="{F8372AAD-1C2E-4D3E-A074-EF3124EB1F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136CE4-0327-486B-89ED-0CCA991A6DB3}" type="pres">
      <dgm:prSet presAssocID="{C0E04545-ABD6-4396-93F4-9068F003F34B}" presName="parentLin" presStyleCnt="0"/>
      <dgm:spPr/>
      <dgm:t>
        <a:bodyPr/>
        <a:lstStyle/>
        <a:p>
          <a:endParaRPr lang="en-US"/>
        </a:p>
      </dgm:t>
    </dgm:pt>
    <dgm:pt modelId="{301EC72D-25FA-44DF-B4B1-CE9421157A6B}" type="pres">
      <dgm:prSet presAssocID="{C0E04545-ABD6-4396-93F4-9068F003F34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98CA1E2-A814-403C-AE6F-C0BFDB0E8E4B}" type="pres">
      <dgm:prSet presAssocID="{C0E04545-ABD6-4396-93F4-9068F003F34B}" presName="parentText" presStyleLbl="node1" presStyleIdx="0" presStyleCnt="3" custScaleX="119231" custScaleY="115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BBAA-4F89-416F-B547-1C90427CC058}" type="pres">
      <dgm:prSet presAssocID="{C0E04545-ABD6-4396-93F4-9068F003F34B}" presName="negativeSpace" presStyleCnt="0"/>
      <dgm:spPr/>
      <dgm:t>
        <a:bodyPr/>
        <a:lstStyle/>
        <a:p>
          <a:endParaRPr lang="en-US"/>
        </a:p>
      </dgm:t>
    </dgm:pt>
    <dgm:pt modelId="{8DB5569F-B265-450C-BBD5-002E02DD3933}" type="pres">
      <dgm:prSet presAssocID="{C0E04545-ABD6-4396-93F4-9068F003F34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318D7-BCD8-4BA7-BCD5-F297CDDE6604}" type="pres">
      <dgm:prSet presAssocID="{4E44CDF5-3703-4F2D-9767-07EDE25DCA51}" presName="spaceBetweenRectangles" presStyleCnt="0"/>
      <dgm:spPr/>
      <dgm:t>
        <a:bodyPr/>
        <a:lstStyle/>
        <a:p>
          <a:endParaRPr lang="en-US"/>
        </a:p>
      </dgm:t>
    </dgm:pt>
    <dgm:pt modelId="{191E8B5F-F18F-4BD6-AEE8-18FC5391BA8B}" type="pres">
      <dgm:prSet presAssocID="{2D5CB09D-3425-404D-8BEB-BC9F514CAE4E}" presName="parentLin" presStyleCnt="0"/>
      <dgm:spPr/>
      <dgm:t>
        <a:bodyPr/>
        <a:lstStyle/>
        <a:p>
          <a:endParaRPr lang="en-US"/>
        </a:p>
      </dgm:t>
    </dgm:pt>
    <dgm:pt modelId="{C70FC33D-D47D-4B27-90C5-D2FA58298663}" type="pres">
      <dgm:prSet presAssocID="{2D5CB09D-3425-404D-8BEB-BC9F514CAE4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A42A5E4-799B-4C4D-9C46-547F1AA91C23}" type="pres">
      <dgm:prSet presAssocID="{2D5CB09D-3425-404D-8BEB-BC9F514CAE4E}" presName="parentText" presStyleLbl="node1" presStyleIdx="1" presStyleCnt="3" custScaleX="119231" custScaleY="115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9F63C-5CBE-45D4-823F-5C91374866C3}" type="pres">
      <dgm:prSet presAssocID="{2D5CB09D-3425-404D-8BEB-BC9F514CAE4E}" presName="negativeSpace" presStyleCnt="0"/>
      <dgm:spPr/>
      <dgm:t>
        <a:bodyPr/>
        <a:lstStyle/>
        <a:p>
          <a:endParaRPr lang="en-US"/>
        </a:p>
      </dgm:t>
    </dgm:pt>
    <dgm:pt modelId="{8521CB05-CC9E-4C5F-829C-06A49ED24C7A}" type="pres">
      <dgm:prSet presAssocID="{2D5CB09D-3425-404D-8BEB-BC9F514CAE4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9FA12-5030-4BCE-8FFA-3E30EDB763CD}" type="pres">
      <dgm:prSet presAssocID="{29D6FED2-9F44-48EE-9323-E8D1AA59A391}" presName="spaceBetweenRectangles" presStyleCnt="0"/>
      <dgm:spPr/>
      <dgm:t>
        <a:bodyPr/>
        <a:lstStyle/>
        <a:p>
          <a:endParaRPr lang="en-US"/>
        </a:p>
      </dgm:t>
    </dgm:pt>
    <dgm:pt modelId="{1469D1C0-B18F-4AB3-971D-0BB2D77B215E}" type="pres">
      <dgm:prSet presAssocID="{729BC027-BF3A-4A0E-A0AD-00AAC39FE13C}" presName="parentLin" presStyleCnt="0"/>
      <dgm:spPr/>
      <dgm:t>
        <a:bodyPr/>
        <a:lstStyle/>
        <a:p>
          <a:endParaRPr lang="en-US"/>
        </a:p>
      </dgm:t>
    </dgm:pt>
    <dgm:pt modelId="{3B6D63C6-F55E-4211-9865-3B8D81222722}" type="pres">
      <dgm:prSet presAssocID="{729BC027-BF3A-4A0E-A0AD-00AAC39FE13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D252C48-8516-4746-B4D5-8E0DEC486845}" type="pres">
      <dgm:prSet presAssocID="{729BC027-BF3A-4A0E-A0AD-00AAC39FE13C}" presName="parentText" presStyleLbl="node1" presStyleIdx="2" presStyleCnt="3" custScaleX="119231" custScaleY="115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D249F-C57D-4F2B-AF90-9F957971CF06}" type="pres">
      <dgm:prSet presAssocID="{729BC027-BF3A-4A0E-A0AD-00AAC39FE13C}" presName="negativeSpace" presStyleCnt="0"/>
      <dgm:spPr/>
      <dgm:t>
        <a:bodyPr/>
        <a:lstStyle/>
        <a:p>
          <a:endParaRPr lang="en-US"/>
        </a:p>
      </dgm:t>
    </dgm:pt>
    <dgm:pt modelId="{BC8C8F89-8C45-4CCE-9E97-8F6DC7F3739F}" type="pres">
      <dgm:prSet presAssocID="{729BC027-BF3A-4A0E-A0AD-00AAC39FE13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3B0FE-DB67-4E44-94DC-C83D4BE0AC1D}" type="presOf" srcId="{2D5CB09D-3425-404D-8BEB-BC9F514CAE4E}" destId="{C70FC33D-D47D-4B27-90C5-D2FA58298663}" srcOrd="0" destOrd="0" presId="urn:microsoft.com/office/officeart/2005/8/layout/list1"/>
    <dgm:cxn modelId="{B28E77C3-E54C-4815-BB47-3F8568A099D8}" type="presOf" srcId="{729BC027-BF3A-4A0E-A0AD-00AAC39FE13C}" destId="{0D252C48-8516-4746-B4D5-8E0DEC486845}" srcOrd="1" destOrd="0" presId="urn:microsoft.com/office/officeart/2005/8/layout/list1"/>
    <dgm:cxn modelId="{CA685B3C-4DBF-4E3C-97C1-DF0E107B0260}" srcId="{F8372AAD-1C2E-4D3E-A074-EF3124EB1F61}" destId="{C0E04545-ABD6-4396-93F4-9068F003F34B}" srcOrd="0" destOrd="0" parTransId="{F297DAC6-16DF-48A1-8755-F9A15F395566}" sibTransId="{4E44CDF5-3703-4F2D-9767-07EDE25DCA51}"/>
    <dgm:cxn modelId="{78135F69-1210-431E-A6DF-453A7DE42E80}" srcId="{F8372AAD-1C2E-4D3E-A074-EF3124EB1F61}" destId="{729BC027-BF3A-4A0E-A0AD-00AAC39FE13C}" srcOrd="2" destOrd="0" parTransId="{ADACA5EC-01CB-4248-96ED-1BDE5426BC92}" sibTransId="{318605D7-B0A8-42D7-B92C-DDDC419A4B38}"/>
    <dgm:cxn modelId="{215EDAAD-CAC3-469F-ADAB-A40801432DC3}" type="presOf" srcId="{C0E04545-ABD6-4396-93F4-9068F003F34B}" destId="{198CA1E2-A814-403C-AE6F-C0BFDB0E8E4B}" srcOrd="1" destOrd="0" presId="urn:microsoft.com/office/officeart/2005/8/layout/list1"/>
    <dgm:cxn modelId="{193C4D06-0EF0-4C5B-B750-AA6EF4E47D29}" srcId="{F8372AAD-1C2E-4D3E-A074-EF3124EB1F61}" destId="{2D5CB09D-3425-404D-8BEB-BC9F514CAE4E}" srcOrd="1" destOrd="0" parTransId="{203D16FF-57A0-4890-B065-ED12BEF375A8}" sibTransId="{29D6FED2-9F44-48EE-9323-E8D1AA59A391}"/>
    <dgm:cxn modelId="{06A0A8A0-1BE9-497D-9284-9211E4D8B054}" type="presOf" srcId="{2D5CB09D-3425-404D-8BEB-BC9F514CAE4E}" destId="{DA42A5E4-799B-4C4D-9C46-547F1AA91C23}" srcOrd="1" destOrd="0" presId="urn:microsoft.com/office/officeart/2005/8/layout/list1"/>
    <dgm:cxn modelId="{EC024647-462C-41D8-80D3-9AAD97F1E462}" type="presOf" srcId="{F8372AAD-1C2E-4D3E-A074-EF3124EB1F61}" destId="{8307BB19-6157-4B75-8EFB-7BA81B656E9B}" srcOrd="0" destOrd="0" presId="urn:microsoft.com/office/officeart/2005/8/layout/list1"/>
    <dgm:cxn modelId="{291547A4-845B-43BA-ACE5-BB9C97CB9136}" type="presOf" srcId="{C0E04545-ABD6-4396-93F4-9068F003F34B}" destId="{301EC72D-25FA-44DF-B4B1-CE9421157A6B}" srcOrd="0" destOrd="0" presId="urn:microsoft.com/office/officeart/2005/8/layout/list1"/>
    <dgm:cxn modelId="{686A40BF-A77E-4DBB-A0E7-40FF61CC3A7E}" type="presOf" srcId="{729BC027-BF3A-4A0E-A0AD-00AAC39FE13C}" destId="{3B6D63C6-F55E-4211-9865-3B8D81222722}" srcOrd="0" destOrd="0" presId="urn:microsoft.com/office/officeart/2005/8/layout/list1"/>
    <dgm:cxn modelId="{8F842281-B226-4CEF-BAEE-3E54A491980C}" type="presParOf" srcId="{8307BB19-6157-4B75-8EFB-7BA81B656E9B}" destId="{16136CE4-0327-486B-89ED-0CCA991A6DB3}" srcOrd="0" destOrd="0" presId="urn:microsoft.com/office/officeart/2005/8/layout/list1"/>
    <dgm:cxn modelId="{E6275C1F-9AA7-4587-94B4-DBF7D90B74C9}" type="presParOf" srcId="{16136CE4-0327-486B-89ED-0CCA991A6DB3}" destId="{301EC72D-25FA-44DF-B4B1-CE9421157A6B}" srcOrd="0" destOrd="0" presId="urn:microsoft.com/office/officeart/2005/8/layout/list1"/>
    <dgm:cxn modelId="{58816145-D15B-4700-9B9E-C5CB84A4FCED}" type="presParOf" srcId="{16136CE4-0327-486B-89ED-0CCA991A6DB3}" destId="{198CA1E2-A814-403C-AE6F-C0BFDB0E8E4B}" srcOrd="1" destOrd="0" presId="urn:microsoft.com/office/officeart/2005/8/layout/list1"/>
    <dgm:cxn modelId="{9B3F6CBE-445C-4824-B401-06DE25B75ABB}" type="presParOf" srcId="{8307BB19-6157-4B75-8EFB-7BA81B656E9B}" destId="{5222BBAA-4F89-416F-B547-1C90427CC058}" srcOrd="1" destOrd="0" presId="urn:microsoft.com/office/officeart/2005/8/layout/list1"/>
    <dgm:cxn modelId="{5996356C-7427-4460-9AA6-B9DEB8E5CDF2}" type="presParOf" srcId="{8307BB19-6157-4B75-8EFB-7BA81B656E9B}" destId="{8DB5569F-B265-450C-BBD5-002E02DD3933}" srcOrd="2" destOrd="0" presId="urn:microsoft.com/office/officeart/2005/8/layout/list1"/>
    <dgm:cxn modelId="{787006C7-FB7E-44B8-B755-C93C1DA05D4F}" type="presParOf" srcId="{8307BB19-6157-4B75-8EFB-7BA81B656E9B}" destId="{3DA318D7-BCD8-4BA7-BCD5-F297CDDE6604}" srcOrd="3" destOrd="0" presId="urn:microsoft.com/office/officeart/2005/8/layout/list1"/>
    <dgm:cxn modelId="{E0C68EFE-861C-4218-B57B-E8815D9FBA14}" type="presParOf" srcId="{8307BB19-6157-4B75-8EFB-7BA81B656E9B}" destId="{191E8B5F-F18F-4BD6-AEE8-18FC5391BA8B}" srcOrd="4" destOrd="0" presId="urn:microsoft.com/office/officeart/2005/8/layout/list1"/>
    <dgm:cxn modelId="{81E0A29D-4A7A-4328-8508-7C135AD4B012}" type="presParOf" srcId="{191E8B5F-F18F-4BD6-AEE8-18FC5391BA8B}" destId="{C70FC33D-D47D-4B27-90C5-D2FA58298663}" srcOrd="0" destOrd="0" presId="urn:microsoft.com/office/officeart/2005/8/layout/list1"/>
    <dgm:cxn modelId="{1EE888BE-E9CA-4F91-A53D-13AEC9CE0EA5}" type="presParOf" srcId="{191E8B5F-F18F-4BD6-AEE8-18FC5391BA8B}" destId="{DA42A5E4-799B-4C4D-9C46-547F1AA91C23}" srcOrd="1" destOrd="0" presId="urn:microsoft.com/office/officeart/2005/8/layout/list1"/>
    <dgm:cxn modelId="{B55AF33E-57ED-4F21-ADDA-476CE401F85F}" type="presParOf" srcId="{8307BB19-6157-4B75-8EFB-7BA81B656E9B}" destId="{74E9F63C-5CBE-45D4-823F-5C91374866C3}" srcOrd="5" destOrd="0" presId="urn:microsoft.com/office/officeart/2005/8/layout/list1"/>
    <dgm:cxn modelId="{9C012C1F-6887-4274-B21A-62D63EAC1163}" type="presParOf" srcId="{8307BB19-6157-4B75-8EFB-7BA81B656E9B}" destId="{8521CB05-CC9E-4C5F-829C-06A49ED24C7A}" srcOrd="6" destOrd="0" presId="urn:microsoft.com/office/officeart/2005/8/layout/list1"/>
    <dgm:cxn modelId="{5C1DE7F8-F761-49BF-AA0D-3491551934F8}" type="presParOf" srcId="{8307BB19-6157-4B75-8EFB-7BA81B656E9B}" destId="{3059FA12-5030-4BCE-8FFA-3E30EDB763CD}" srcOrd="7" destOrd="0" presId="urn:microsoft.com/office/officeart/2005/8/layout/list1"/>
    <dgm:cxn modelId="{0D94EB6D-9FF2-4841-ADAF-D0B3E6245424}" type="presParOf" srcId="{8307BB19-6157-4B75-8EFB-7BA81B656E9B}" destId="{1469D1C0-B18F-4AB3-971D-0BB2D77B215E}" srcOrd="8" destOrd="0" presId="urn:microsoft.com/office/officeart/2005/8/layout/list1"/>
    <dgm:cxn modelId="{70406925-9962-4588-AA0D-080BD40E7C8C}" type="presParOf" srcId="{1469D1C0-B18F-4AB3-971D-0BB2D77B215E}" destId="{3B6D63C6-F55E-4211-9865-3B8D81222722}" srcOrd="0" destOrd="0" presId="urn:microsoft.com/office/officeart/2005/8/layout/list1"/>
    <dgm:cxn modelId="{F9DE1975-C45D-4A13-B688-6D4BB6FA8AEA}" type="presParOf" srcId="{1469D1C0-B18F-4AB3-971D-0BB2D77B215E}" destId="{0D252C48-8516-4746-B4D5-8E0DEC486845}" srcOrd="1" destOrd="0" presId="urn:microsoft.com/office/officeart/2005/8/layout/list1"/>
    <dgm:cxn modelId="{E91AFE7D-93C8-471A-A551-049C80764B96}" type="presParOf" srcId="{8307BB19-6157-4B75-8EFB-7BA81B656E9B}" destId="{D45D249F-C57D-4F2B-AF90-9F957971CF06}" srcOrd="9" destOrd="0" presId="urn:microsoft.com/office/officeart/2005/8/layout/list1"/>
    <dgm:cxn modelId="{60A7E6A4-4822-432B-8F9C-C63387D3905A}" type="presParOf" srcId="{8307BB19-6157-4B75-8EFB-7BA81B656E9B}" destId="{BC8C8F89-8C45-4CCE-9E97-8F6DC7F3739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BB69B-B49C-48DC-93C3-3D18FE8ECF28}" type="doc">
      <dgm:prSet loTypeId="urn:microsoft.com/office/officeart/2005/8/layout/default#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783FE0-ECB7-4989-9DC7-A2B187A1C49C}">
      <dgm:prSet/>
      <dgm:spPr/>
      <dgm:t>
        <a:bodyPr/>
        <a:lstStyle/>
        <a:p>
          <a:pPr rtl="0"/>
          <a:r>
            <a:rPr lang="en-US" dirty="0" smtClean="0"/>
            <a:t>Company managers</a:t>
          </a:r>
          <a:endParaRPr lang="en-US" dirty="0"/>
        </a:p>
      </dgm:t>
    </dgm:pt>
    <dgm:pt modelId="{A551566B-D96F-4B53-A4FC-2A3726146576}" type="parTrans" cxnId="{92052FEA-9866-4106-9BFE-7B143E322273}">
      <dgm:prSet/>
      <dgm:spPr/>
      <dgm:t>
        <a:bodyPr/>
        <a:lstStyle/>
        <a:p>
          <a:endParaRPr lang="en-US"/>
        </a:p>
      </dgm:t>
    </dgm:pt>
    <dgm:pt modelId="{AC7A8D3D-E78C-4BAD-A110-1691CA46BC99}" type="sibTrans" cxnId="{92052FEA-9866-4106-9BFE-7B143E322273}">
      <dgm:prSet/>
      <dgm:spPr/>
      <dgm:t>
        <a:bodyPr/>
        <a:lstStyle/>
        <a:p>
          <a:endParaRPr lang="en-US"/>
        </a:p>
      </dgm:t>
    </dgm:pt>
    <dgm:pt modelId="{69565186-57FC-476D-8D67-CE5E6ED1E0B6}">
      <dgm:prSet/>
      <dgm:spPr/>
      <dgm:t>
        <a:bodyPr/>
        <a:lstStyle/>
        <a:p>
          <a:pPr rtl="0"/>
          <a:r>
            <a:rPr lang="en-US" smtClean="0"/>
            <a:t>Policy makers</a:t>
          </a:r>
          <a:endParaRPr lang="en-US"/>
        </a:p>
      </dgm:t>
    </dgm:pt>
    <dgm:pt modelId="{4B1BA1EC-62B4-49C2-B30D-2683A643B572}" type="parTrans" cxnId="{54CBEF02-DA43-47FC-99E0-3A03CB54955D}">
      <dgm:prSet/>
      <dgm:spPr/>
      <dgm:t>
        <a:bodyPr/>
        <a:lstStyle/>
        <a:p>
          <a:endParaRPr lang="en-US"/>
        </a:p>
      </dgm:t>
    </dgm:pt>
    <dgm:pt modelId="{C1CDD273-A241-4320-ACF3-33454D165F36}" type="sibTrans" cxnId="{54CBEF02-DA43-47FC-99E0-3A03CB54955D}">
      <dgm:prSet/>
      <dgm:spPr/>
      <dgm:t>
        <a:bodyPr/>
        <a:lstStyle/>
        <a:p>
          <a:endParaRPr lang="en-US"/>
        </a:p>
      </dgm:t>
    </dgm:pt>
    <dgm:pt modelId="{2A89B972-2B48-4F96-9D04-C4D3E43EA5DD}">
      <dgm:prSet/>
      <dgm:spPr/>
      <dgm:t>
        <a:bodyPr/>
        <a:lstStyle/>
        <a:p>
          <a:pPr rtl="0"/>
          <a:r>
            <a:rPr lang="en-US" smtClean="0"/>
            <a:t>Department managers</a:t>
          </a:r>
          <a:endParaRPr lang="en-US"/>
        </a:p>
      </dgm:t>
    </dgm:pt>
    <dgm:pt modelId="{F91C2D3C-BD0A-49FD-88B4-8967FC06E48D}" type="parTrans" cxnId="{861CA661-BE18-494C-A47D-40ECB483C5EB}">
      <dgm:prSet/>
      <dgm:spPr/>
      <dgm:t>
        <a:bodyPr/>
        <a:lstStyle/>
        <a:p>
          <a:endParaRPr lang="en-US"/>
        </a:p>
      </dgm:t>
    </dgm:pt>
    <dgm:pt modelId="{D52918C4-B0B6-4987-A2B1-FBA589484F26}" type="sibTrans" cxnId="{861CA661-BE18-494C-A47D-40ECB483C5EB}">
      <dgm:prSet/>
      <dgm:spPr/>
      <dgm:t>
        <a:bodyPr/>
        <a:lstStyle/>
        <a:p>
          <a:endParaRPr lang="en-US"/>
        </a:p>
      </dgm:t>
    </dgm:pt>
    <dgm:pt modelId="{C43553FD-C6DE-48D5-A7E4-489E110989A9}">
      <dgm:prSet/>
      <dgm:spPr/>
      <dgm:t>
        <a:bodyPr/>
        <a:lstStyle/>
        <a:p>
          <a:pPr rtl="0"/>
          <a:r>
            <a:rPr lang="en-US" smtClean="0"/>
            <a:t>Written documentation</a:t>
          </a:r>
          <a:endParaRPr lang="en-US"/>
        </a:p>
      </dgm:t>
    </dgm:pt>
    <dgm:pt modelId="{C1F6CC48-215F-40CB-BD7F-2277E275D292}" type="parTrans" cxnId="{BAD1D6F5-655B-4944-BB63-2A447AD62587}">
      <dgm:prSet/>
      <dgm:spPr/>
      <dgm:t>
        <a:bodyPr/>
        <a:lstStyle/>
        <a:p>
          <a:endParaRPr lang="en-US"/>
        </a:p>
      </dgm:t>
    </dgm:pt>
    <dgm:pt modelId="{8295DDE9-1232-488D-BDB0-90FF5BE8A9D7}" type="sibTrans" cxnId="{BAD1D6F5-655B-4944-BB63-2A447AD62587}">
      <dgm:prSet/>
      <dgm:spPr/>
      <dgm:t>
        <a:bodyPr/>
        <a:lstStyle/>
        <a:p>
          <a:endParaRPr lang="en-US"/>
        </a:p>
      </dgm:t>
    </dgm:pt>
    <dgm:pt modelId="{CECC9968-8E08-41F3-A83C-E8F6399A7A92}">
      <dgm:prSet/>
      <dgm:spPr/>
      <dgm:t>
        <a:bodyPr/>
        <a:lstStyle/>
        <a:p>
          <a:pPr rtl="0"/>
          <a:r>
            <a:rPr lang="en-US" smtClean="0"/>
            <a:t>Direct interviews with end users</a:t>
          </a:r>
          <a:endParaRPr lang="en-US"/>
        </a:p>
      </dgm:t>
    </dgm:pt>
    <dgm:pt modelId="{9850439D-AB0B-4733-99DE-7F216D14017E}" type="parTrans" cxnId="{F812E66E-3AAF-4E8B-877E-277C5AE1F1D7}">
      <dgm:prSet/>
      <dgm:spPr/>
      <dgm:t>
        <a:bodyPr/>
        <a:lstStyle/>
        <a:p>
          <a:endParaRPr lang="en-US"/>
        </a:p>
      </dgm:t>
    </dgm:pt>
    <dgm:pt modelId="{2BFC0A94-F161-4EBC-B520-E72AB9249859}" type="sibTrans" cxnId="{F812E66E-3AAF-4E8B-877E-277C5AE1F1D7}">
      <dgm:prSet/>
      <dgm:spPr/>
      <dgm:t>
        <a:bodyPr/>
        <a:lstStyle/>
        <a:p>
          <a:endParaRPr lang="en-US"/>
        </a:p>
      </dgm:t>
    </dgm:pt>
    <dgm:pt modelId="{A097145F-534A-4610-AD2C-3630677F2E49}" type="pres">
      <dgm:prSet presAssocID="{F8EBB69B-B49C-48DC-93C3-3D18FE8ECF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C68309-6962-4FF5-8B80-3C9A91A7FBD2}" type="pres">
      <dgm:prSet presAssocID="{E2783FE0-ECB7-4989-9DC7-A2B187A1C49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DCEBA-5AD5-4521-9DFE-B098FAFCDF54}" type="pres">
      <dgm:prSet presAssocID="{AC7A8D3D-E78C-4BAD-A110-1691CA46BC99}" presName="sibTrans" presStyleCnt="0"/>
      <dgm:spPr/>
      <dgm:t>
        <a:bodyPr/>
        <a:lstStyle/>
        <a:p>
          <a:endParaRPr lang="en-US"/>
        </a:p>
      </dgm:t>
    </dgm:pt>
    <dgm:pt modelId="{6408D1CF-4E44-4544-936F-0C0E152F51BC}" type="pres">
      <dgm:prSet presAssocID="{69565186-57FC-476D-8D67-CE5E6ED1E0B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D8BDE-C2F6-477B-AE19-969CA615EEBD}" type="pres">
      <dgm:prSet presAssocID="{C1CDD273-A241-4320-ACF3-33454D165F36}" presName="sibTrans" presStyleCnt="0"/>
      <dgm:spPr/>
      <dgm:t>
        <a:bodyPr/>
        <a:lstStyle/>
        <a:p>
          <a:endParaRPr lang="en-US"/>
        </a:p>
      </dgm:t>
    </dgm:pt>
    <dgm:pt modelId="{1B6FEC7C-5BBA-46A0-9867-DD7D43324B4B}" type="pres">
      <dgm:prSet presAssocID="{2A89B972-2B48-4F96-9D04-C4D3E43EA5D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3DC2A-7D5B-49CA-A0A3-16104DF93AAF}" type="pres">
      <dgm:prSet presAssocID="{D52918C4-B0B6-4987-A2B1-FBA589484F26}" presName="sibTrans" presStyleCnt="0"/>
      <dgm:spPr/>
      <dgm:t>
        <a:bodyPr/>
        <a:lstStyle/>
        <a:p>
          <a:endParaRPr lang="en-US"/>
        </a:p>
      </dgm:t>
    </dgm:pt>
    <dgm:pt modelId="{8B3BE074-0F4B-4F41-BC7E-8EA58006E3E6}" type="pres">
      <dgm:prSet presAssocID="{C43553FD-C6DE-48D5-A7E4-489E110989A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50773-112F-4218-9A14-3D7179405EEA}" type="pres">
      <dgm:prSet presAssocID="{8295DDE9-1232-488D-BDB0-90FF5BE8A9D7}" presName="sibTrans" presStyleCnt="0"/>
      <dgm:spPr/>
      <dgm:t>
        <a:bodyPr/>
        <a:lstStyle/>
        <a:p>
          <a:endParaRPr lang="en-US"/>
        </a:p>
      </dgm:t>
    </dgm:pt>
    <dgm:pt modelId="{73B10709-A085-49D6-998C-F8DC6A2B5545}" type="pres">
      <dgm:prSet presAssocID="{CECC9968-8E08-41F3-A83C-E8F6399A7A9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D10882-BD3E-41D9-A7DF-DFC6D6E7F25C}" type="presOf" srcId="{69565186-57FC-476D-8D67-CE5E6ED1E0B6}" destId="{6408D1CF-4E44-4544-936F-0C0E152F51BC}" srcOrd="0" destOrd="0" presId="urn:microsoft.com/office/officeart/2005/8/layout/default#1"/>
    <dgm:cxn modelId="{54CBEF02-DA43-47FC-99E0-3A03CB54955D}" srcId="{F8EBB69B-B49C-48DC-93C3-3D18FE8ECF28}" destId="{69565186-57FC-476D-8D67-CE5E6ED1E0B6}" srcOrd="1" destOrd="0" parTransId="{4B1BA1EC-62B4-49C2-B30D-2683A643B572}" sibTransId="{C1CDD273-A241-4320-ACF3-33454D165F36}"/>
    <dgm:cxn modelId="{861CA661-BE18-494C-A47D-40ECB483C5EB}" srcId="{F8EBB69B-B49C-48DC-93C3-3D18FE8ECF28}" destId="{2A89B972-2B48-4F96-9D04-C4D3E43EA5DD}" srcOrd="2" destOrd="0" parTransId="{F91C2D3C-BD0A-49FD-88B4-8967FC06E48D}" sibTransId="{D52918C4-B0B6-4987-A2B1-FBA589484F26}"/>
    <dgm:cxn modelId="{61B4635E-EDBC-4A16-9976-F7B833D86281}" type="presOf" srcId="{F8EBB69B-B49C-48DC-93C3-3D18FE8ECF28}" destId="{A097145F-534A-4610-AD2C-3630677F2E49}" srcOrd="0" destOrd="0" presId="urn:microsoft.com/office/officeart/2005/8/layout/default#1"/>
    <dgm:cxn modelId="{D00A1E96-0E12-48DB-97CD-6CFBDC2104A9}" type="presOf" srcId="{2A89B972-2B48-4F96-9D04-C4D3E43EA5DD}" destId="{1B6FEC7C-5BBA-46A0-9867-DD7D43324B4B}" srcOrd="0" destOrd="0" presId="urn:microsoft.com/office/officeart/2005/8/layout/default#1"/>
    <dgm:cxn modelId="{D4521D40-E8BD-4221-88AF-CB1339FA21A4}" type="presOf" srcId="{E2783FE0-ECB7-4989-9DC7-A2B187A1C49C}" destId="{AAC68309-6962-4FF5-8B80-3C9A91A7FBD2}" srcOrd="0" destOrd="0" presId="urn:microsoft.com/office/officeart/2005/8/layout/default#1"/>
    <dgm:cxn modelId="{F812E66E-3AAF-4E8B-877E-277C5AE1F1D7}" srcId="{F8EBB69B-B49C-48DC-93C3-3D18FE8ECF28}" destId="{CECC9968-8E08-41F3-A83C-E8F6399A7A92}" srcOrd="4" destOrd="0" parTransId="{9850439D-AB0B-4733-99DE-7F216D14017E}" sibTransId="{2BFC0A94-F161-4EBC-B520-E72AB9249859}"/>
    <dgm:cxn modelId="{7C346742-09C5-4735-8E88-0BB6C90FDAA5}" type="presOf" srcId="{CECC9968-8E08-41F3-A83C-E8F6399A7A92}" destId="{73B10709-A085-49D6-998C-F8DC6A2B5545}" srcOrd="0" destOrd="0" presId="urn:microsoft.com/office/officeart/2005/8/layout/default#1"/>
    <dgm:cxn modelId="{92052FEA-9866-4106-9BFE-7B143E322273}" srcId="{F8EBB69B-B49C-48DC-93C3-3D18FE8ECF28}" destId="{E2783FE0-ECB7-4989-9DC7-A2B187A1C49C}" srcOrd="0" destOrd="0" parTransId="{A551566B-D96F-4B53-A4FC-2A3726146576}" sibTransId="{AC7A8D3D-E78C-4BAD-A110-1691CA46BC99}"/>
    <dgm:cxn modelId="{BAD1D6F5-655B-4944-BB63-2A447AD62587}" srcId="{F8EBB69B-B49C-48DC-93C3-3D18FE8ECF28}" destId="{C43553FD-C6DE-48D5-A7E4-489E110989A9}" srcOrd="3" destOrd="0" parTransId="{C1F6CC48-215F-40CB-BD7F-2277E275D292}" sibTransId="{8295DDE9-1232-488D-BDB0-90FF5BE8A9D7}"/>
    <dgm:cxn modelId="{CCFC13DF-AA35-4798-8177-33C71FF1DBFB}" type="presOf" srcId="{C43553FD-C6DE-48D5-A7E4-489E110989A9}" destId="{8B3BE074-0F4B-4F41-BC7E-8EA58006E3E6}" srcOrd="0" destOrd="0" presId="urn:microsoft.com/office/officeart/2005/8/layout/default#1"/>
    <dgm:cxn modelId="{AABB6A61-3843-40D3-B122-76B57396FDD9}" type="presParOf" srcId="{A097145F-534A-4610-AD2C-3630677F2E49}" destId="{AAC68309-6962-4FF5-8B80-3C9A91A7FBD2}" srcOrd="0" destOrd="0" presId="urn:microsoft.com/office/officeart/2005/8/layout/default#1"/>
    <dgm:cxn modelId="{C68CE861-C5C0-4ACE-AA9D-7E837EC30DA7}" type="presParOf" srcId="{A097145F-534A-4610-AD2C-3630677F2E49}" destId="{F8EDCEBA-5AD5-4521-9DFE-B098FAFCDF54}" srcOrd="1" destOrd="0" presId="urn:microsoft.com/office/officeart/2005/8/layout/default#1"/>
    <dgm:cxn modelId="{422453E7-1C29-4F8B-B6EF-A1EBFFC1AC91}" type="presParOf" srcId="{A097145F-534A-4610-AD2C-3630677F2E49}" destId="{6408D1CF-4E44-4544-936F-0C0E152F51BC}" srcOrd="2" destOrd="0" presId="urn:microsoft.com/office/officeart/2005/8/layout/default#1"/>
    <dgm:cxn modelId="{9120E0EC-7468-4C84-A543-A942E13A9A5A}" type="presParOf" srcId="{A097145F-534A-4610-AD2C-3630677F2E49}" destId="{803D8BDE-C2F6-477B-AE19-969CA615EEBD}" srcOrd="3" destOrd="0" presId="urn:microsoft.com/office/officeart/2005/8/layout/default#1"/>
    <dgm:cxn modelId="{5C185980-858D-428E-8C99-E4C75F52A365}" type="presParOf" srcId="{A097145F-534A-4610-AD2C-3630677F2E49}" destId="{1B6FEC7C-5BBA-46A0-9867-DD7D43324B4B}" srcOrd="4" destOrd="0" presId="urn:microsoft.com/office/officeart/2005/8/layout/default#1"/>
    <dgm:cxn modelId="{B591D9F9-45C8-4599-BA9F-9150C93FCE85}" type="presParOf" srcId="{A097145F-534A-4610-AD2C-3630677F2E49}" destId="{CF23DC2A-7D5B-49CA-A0A3-16104DF93AAF}" srcOrd="5" destOrd="0" presId="urn:microsoft.com/office/officeart/2005/8/layout/default#1"/>
    <dgm:cxn modelId="{B53368EF-3C5C-42D3-B470-9FCAE565E69C}" type="presParOf" srcId="{A097145F-534A-4610-AD2C-3630677F2E49}" destId="{8B3BE074-0F4B-4F41-BC7E-8EA58006E3E6}" srcOrd="6" destOrd="0" presId="urn:microsoft.com/office/officeart/2005/8/layout/default#1"/>
    <dgm:cxn modelId="{EAC5781F-E075-46AC-8AEA-C3F8FF91A239}" type="presParOf" srcId="{A097145F-534A-4610-AD2C-3630677F2E49}" destId="{95250773-112F-4218-9A14-3D7179405EEA}" srcOrd="7" destOrd="0" presId="urn:microsoft.com/office/officeart/2005/8/layout/default#1"/>
    <dgm:cxn modelId="{0A9B21EF-E177-42F1-BE6D-32D575A06463}" type="presParOf" srcId="{A097145F-534A-4610-AD2C-3630677F2E49}" destId="{73B10709-A085-49D6-998C-F8DC6A2B5545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D4EBBF-93CD-43A2-84C8-EF5140025E2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B02C29-A8C4-4BA3-B384-9C8D41B31526}">
      <dgm:prSet custT="1"/>
      <dgm:spPr/>
      <dgm:t>
        <a:bodyPr/>
        <a:lstStyle/>
        <a:p>
          <a:pPr rtl="0"/>
          <a:r>
            <a:rPr lang="en-US" sz="3000" b="1" dirty="0" smtClean="0"/>
            <a:t>Schema</a:t>
          </a:r>
          <a:r>
            <a:rPr lang="en-US" sz="3000" dirty="0" smtClean="0"/>
            <a:t> </a:t>
          </a:r>
          <a:endParaRPr lang="en-US" sz="3000" dirty="0"/>
        </a:p>
      </dgm:t>
    </dgm:pt>
    <dgm:pt modelId="{CE52D165-4A2C-4FFD-B319-85DDBF3E9860}" type="parTrans" cxnId="{3FFB7293-58EA-42BF-BCB0-BDA4B097ED29}">
      <dgm:prSet/>
      <dgm:spPr/>
      <dgm:t>
        <a:bodyPr/>
        <a:lstStyle/>
        <a:p>
          <a:endParaRPr lang="en-US"/>
        </a:p>
      </dgm:t>
    </dgm:pt>
    <dgm:pt modelId="{E9242715-A703-4054-91D2-17DAB09A7A0D}" type="sibTrans" cxnId="{3FFB7293-58EA-42BF-BCB0-BDA4B097ED29}">
      <dgm:prSet/>
      <dgm:spPr/>
      <dgm:t>
        <a:bodyPr/>
        <a:lstStyle/>
        <a:p>
          <a:endParaRPr lang="en-US"/>
        </a:p>
      </dgm:t>
    </dgm:pt>
    <dgm:pt modelId="{E2A4F111-B251-4B6A-9341-C6DA0D1AA670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Conceptual organization of the entire database as viewed by the database administrator</a:t>
          </a:r>
          <a:endParaRPr lang="en-US" sz="2400" dirty="0">
            <a:solidFill>
              <a:srgbClr val="002060"/>
            </a:solidFill>
          </a:endParaRPr>
        </a:p>
      </dgm:t>
    </dgm:pt>
    <dgm:pt modelId="{C82D3674-E4BE-45F9-9006-025AD1A02877}" type="parTrans" cxnId="{485A574A-96C2-4A43-839C-154736380719}">
      <dgm:prSet/>
      <dgm:spPr/>
      <dgm:t>
        <a:bodyPr/>
        <a:lstStyle/>
        <a:p>
          <a:endParaRPr lang="en-US"/>
        </a:p>
      </dgm:t>
    </dgm:pt>
    <dgm:pt modelId="{AE862E0A-97C5-4C3C-9A9C-F01C7CCF9CBF}" type="sibTrans" cxnId="{485A574A-96C2-4A43-839C-154736380719}">
      <dgm:prSet/>
      <dgm:spPr/>
      <dgm:t>
        <a:bodyPr/>
        <a:lstStyle/>
        <a:p>
          <a:endParaRPr lang="en-US"/>
        </a:p>
      </dgm:t>
    </dgm:pt>
    <dgm:pt modelId="{119AA385-F25B-4DDF-BBDE-EA14D87BE0D2}">
      <dgm:prSet custT="1"/>
      <dgm:spPr/>
      <dgm:t>
        <a:bodyPr/>
        <a:lstStyle/>
        <a:p>
          <a:pPr rtl="0"/>
          <a:r>
            <a:rPr lang="en-US" sz="3000" b="1" dirty="0" smtClean="0"/>
            <a:t>Subschema</a:t>
          </a:r>
          <a:r>
            <a:rPr lang="en-US" sz="3000" dirty="0" smtClean="0"/>
            <a:t> </a:t>
          </a:r>
          <a:endParaRPr lang="en-US" sz="3000" dirty="0"/>
        </a:p>
      </dgm:t>
    </dgm:pt>
    <dgm:pt modelId="{06295391-ED85-449C-97CD-7757A4D61027}" type="parTrans" cxnId="{D80DB105-04A3-4B13-96A3-14AB8632CC80}">
      <dgm:prSet/>
      <dgm:spPr/>
      <dgm:t>
        <a:bodyPr/>
        <a:lstStyle/>
        <a:p>
          <a:endParaRPr lang="en-US"/>
        </a:p>
      </dgm:t>
    </dgm:pt>
    <dgm:pt modelId="{BA6CA30A-7E30-4AA6-8690-25EC800ED463}" type="sibTrans" cxnId="{D80DB105-04A3-4B13-96A3-14AB8632CC80}">
      <dgm:prSet/>
      <dgm:spPr/>
      <dgm:t>
        <a:bodyPr/>
        <a:lstStyle/>
        <a:p>
          <a:endParaRPr lang="en-US"/>
        </a:p>
      </dgm:t>
    </dgm:pt>
    <dgm:pt modelId="{6B8F4C67-6452-428C-A237-6223E582A85F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Portion of the database seen by the application programs that produce the desired information from the data within the database</a:t>
          </a:r>
          <a:endParaRPr lang="en-US" sz="2400" dirty="0">
            <a:solidFill>
              <a:srgbClr val="002060"/>
            </a:solidFill>
          </a:endParaRPr>
        </a:p>
      </dgm:t>
    </dgm:pt>
    <dgm:pt modelId="{8B65E3A4-BCA0-4C7B-9C52-832FC7DA8EBF}" type="parTrans" cxnId="{0E8E98D7-25E7-4995-9BD1-BF98D52A0B32}">
      <dgm:prSet/>
      <dgm:spPr/>
      <dgm:t>
        <a:bodyPr/>
        <a:lstStyle/>
        <a:p>
          <a:endParaRPr lang="en-US"/>
        </a:p>
      </dgm:t>
    </dgm:pt>
    <dgm:pt modelId="{58EC7FBA-B7AF-4763-9044-858C5907E2D9}" type="sibTrans" cxnId="{0E8E98D7-25E7-4995-9BD1-BF98D52A0B32}">
      <dgm:prSet/>
      <dgm:spPr/>
      <dgm:t>
        <a:bodyPr/>
        <a:lstStyle/>
        <a:p>
          <a:endParaRPr lang="en-US"/>
        </a:p>
      </dgm:t>
    </dgm:pt>
    <dgm:pt modelId="{10FC0F73-612B-48C0-8E44-4E4D262ED868}" type="pres">
      <dgm:prSet presAssocID="{46D4EBBF-93CD-43A2-84C8-EF5140025E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5C5CEC-BFFF-495B-82BC-16384EA1DC36}" type="pres">
      <dgm:prSet presAssocID="{54B02C29-A8C4-4BA3-B384-9C8D41B31526}" presName="parentText" presStyleLbl="node1" presStyleIdx="0" presStyleCnt="2" custScaleX="98131" custScaleY="73191" custLinFactNeighborY="-83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25114-2B25-4EAB-A83B-C082E409E6AB}" type="pres">
      <dgm:prSet presAssocID="{54B02C29-A8C4-4BA3-B384-9C8D41B3152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5BE84-5223-4262-9598-25E3738126A0}" type="pres">
      <dgm:prSet presAssocID="{119AA385-F25B-4DDF-BBDE-EA14D87BE0D2}" presName="parentText" presStyleLbl="node1" presStyleIdx="1" presStyleCnt="2" custScaleX="98131" custScaleY="73191" custLinFactNeighborY="-217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683E0-1538-41E7-ADFD-DFBDCA7FF1B9}" type="pres">
      <dgm:prSet presAssocID="{119AA385-F25B-4DDF-BBDE-EA14D87BE0D2}" presName="childText" presStyleLbl="revTx" presStyleIdx="1" presStyleCnt="2" custLinFactNeighborY="-43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F8C626-6BFA-4948-86AF-E53CE894E8EB}" type="presOf" srcId="{54B02C29-A8C4-4BA3-B384-9C8D41B31526}" destId="{635C5CEC-BFFF-495B-82BC-16384EA1DC36}" srcOrd="0" destOrd="0" presId="urn:microsoft.com/office/officeart/2005/8/layout/vList2"/>
    <dgm:cxn modelId="{3FFB7293-58EA-42BF-BCB0-BDA4B097ED29}" srcId="{46D4EBBF-93CD-43A2-84C8-EF5140025E2C}" destId="{54B02C29-A8C4-4BA3-B384-9C8D41B31526}" srcOrd="0" destOrd="0" parTransId="{CE52D165-4A2C-4FFD-B319-85DDBF3E9860}" sibTransId="{E9242715-A703-4054-91D2-17DAB09A7A0D}"/>
    <dgm:cxn modelId="{0E8E98D7-25E7-4995-9BD1-BF98D52A0B32}" srcId="{119AA385-F25B-4DDF-BBDE-EA14D87BE0D2}" destId="{6B8F4C67-6452-428C-A237-6223E582A85F}" srcOrd="0" destOrd="0" parTransId="{8B65E3A4-BCA0-4C7B-9C52-832FC7DA8EBF}" sibTransId="{58EC7FBA-B7AF-4763-9044-858C5907E2D9}"/>
    <dgm:cxn modelId="{1087BB22-85FD-4379-B199-6C0E328E4037}" type="presOf" srcId="{6B8F4C67-6452-428C-A237-6223E582A85F}" destId="{178683E0-1538-41E7-ADFD-DFBDCA7FF1B9}" srcOrd="0" destOrd="0" presId="urn:microsoft.com/office/officeart/2005/8/layout/vList2"/>
    <dgm:cxn modelId="{485A574A-96C2-4A43-839C-154736380719}" srcId="{54B02C29-A8C4-4BA3-B384-9C8D41B31526}" destId="{E2A4F111-B251-4B6A-9341-C6DA0D1AA670}" srcOrd="0" destOrd="0" parTransId="{C82D3674-E4BE-45F9-9006-025AD1A02877}" sibTransId="{AE862E0A-97C5-4C3C-9A9C-F01C7CCF9CBF}"/>
    <dgm:cxn modelId="{D80DB105-04A3-4B13-96A3-14AB8632CC80}" srcId="{46D4EBBF-93CD-43A2-84C8-EF5140025E2C}" destId="{119AA385-F25B-4DDF-BBDE-EA14D87BE0D2}" srcOrd="1" destOrd="0" parTransId="{06295391-ED85-449C-97CD-7757A4D61027}" sibTransId="{BA6CA30A-7E30-4AA6-8690-25EC800ED463}"/>
    <dgm:cxn modelId="{798C188E-FA6D-4A38-90B8-450595131048}" type="presOf" srcId="{E2A4F111-B251-4B6A-9341-C6DA0D1AA670}" destId="{5E325114-2B25-4EAB-A83B-C082E409E6AB}" srcOrd="0" destOrd="0" presId="urn:microsoft.com/office/officeart/2005/8/layout/vList2"/>
    <dgm:cxn modelId="{6750A189-420A-41D9-B504-52190B5781F8}" type="presOf" srcId="{46D4EBBF-93CD-43A2-84C8-EF5140025E2C}" destId="{10FC0F73-612B-48C0-8E44-4E4D262ED868}" srcOrd="0" destOrd="0" presId="urn:microsoft.com/office/officeart/2005/8/layout/vList2"/>
    <dgm:cxn modelId="{5874E4BF-A8A5-4CA1-83F3-183D27B5136A}" type="presOf" srcId="{119AA385-F25B-4DDF-BBDE-EA14D87BE0D2}" destId="{45A5BE84-5223-4262-9598-25E3738126A0}" srcOrd="0" destOrd="0" presId="urn:microsoft.com/office/officeart/2005/8/layout/vList2"/>
    <dgm:cxn modelId="{D3226E98-B1A0-4F42-AF58-101120E6A618}" type="presParOf" srcId="{10FC0F73-612B-48C0-8E44-4E4D262ED868}" destId="{635C5CEC-BFFF-495B-82BC-16384EA1DC36}" srcOrd="0" destOrd="0" presId="urn:microsoft.com/office/officeart/2005/8/layout/vList2"/>
    <dgm:cxn modelId="{94561AE7-64B9-4FD6-A277-FE703023FF30}" type="presParOf" srcId="{10FC0F73-612B-48C0-8E44-4E4D262ED868}" destId="{5E325114-2B25-4EAB-A83B-C082E409E6AB}" srcOrd="1" destOrd="0" presId="urn:microsoft.com/office/officeart/2005/8/layout/vList2"/>
    <dgm:cxn modelId="{BEB4AF89-B918-41CE-ACD2-08A7EB8F03A7}" type="presParOf" srcId="{10FC0F73-612B-48C0-8E44-4E4D262ED868}" destId="{45A5BE84-5223-4262-9598-25E3738126A0}" srcOrd="2" destOrd="0" presId="urn:microsoft.com/office/officeart/2005/8/layout/vList2"/>
    <dgm:cxn modelId="{0E44CC7E-EFE3-4B5D-A66C-44DE9C9BC986}" type="presParOf" srcId="{10FC0F73-612B-48C0-8E44-4E4D262ED868}" destId="{178683E0-1538-41E7-ADFD-DFBDCA7FF1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E79BDA-4E53-4E0F-AC8F-880FC79E9E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79EDEE-D838-4F8B-9471-791D31A6B136}">
      <dgm:prSet/>
      <dgm:spPr/>
      <dgm:t>
        <a:bodyPr/>
        <a:lstStyle/>
        <a:p>
          <a:pPr rtl="0"/>
          <a:r>
            <a:rPr lang="en-US" b="1" dirty="0" smtClean="0"/>
            <a:t>Data manipulation language (DML)</a:t>
          </a:r>
          <a:endParaRPr lang="en-CA" b="1" dirty="0"/>
        </a:p>
      </dgm:t>
    </dgm:pt>
    <dgm:pt modelId="{69020BEE-DF8A-43CE-BE60-04CD959EF788}" type="parTrans" cxnId="{364E70E4-F3E9-454B-B8E9-ADB49AB5B6E1}">
      <dgm:prSet/>
      <dgm:spPr/>
      <dgm:t>
        <a:bodyPr/>
        <a:lstStyle/>
        <a:p>
          <a:endParaRPr lang="en-US"/>
        </a:p>
      </dgm:t>
    </dgm:pt>
    <dgm:pt modelId="{0264EE29-3926-4507-A414-7FECDFF9FA89}" type="sibTrans" cxnId="{364E70E4-F3E9-454B-B8E9-ADB49AB5B6E1}">
      <dgm:prSet/>
      <dgm:spPr/>
      <dgm:t>
        <a:bodyPr/>
        <a:lstStyle/>
        <a:p>
          <a:endParaRPr lang="en-US"/>
        </a:p>
      </dgm:t>
    </dgm:pt>
    <dgm:pt modelId="{7A8906D4-6CD7-415D-BE8D-C31CBB389CDD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Environment in which data can be managed and is used to work with the data in the database</a:t>
          </a:r>
          <a:endParaRPr lang="en-CA" dirty="0">
            <a:solidFill>
              <a:srgbClr val="002060"/>
            </a:solidFill>
          </a:endParaRPr>
        </a:p>
      </dgm:t>
    </dgm:pt>
    <dgm:pt modelId="{CFBBB80A-6B84-4EC4-861D-134026DD0DE3}" type="parTrans" cxnId="{7B8244A2-78F0-41C4-B0A1-E9F11BBCE732}">
      <dgm:prSet/>
      <dgm:spPr/>
      <dgm:t>
        <a:bodyPr/>
        <a:lstStyle/>
        <a:p>
          <a:endParaRPr lang="en-US"/>
        </a:p>
      </dgm:t>
    </dgm:pt>
    <dgm:pt modelId="{D85DF8F1-A886-488E-8835-BD4EA900344F}" type="sibTrans" cxnId="{7B8244A2-78F0-41C4-B0A1-E9F11BBCE732}">
      <dgm:prSet/>
      <dgm:spPr/>
      <dgm:t>
        <a:bodyPr/>
        <a:lstStyle/>
        <a:p>
          <a:endParaRPr lang="en-US"/>
        </a:p>
      </dgm:t>
    </dgm:pt>
    <dgm:pt modelId="{88FE5F31-2EBF-4839-B3FB-9325A7CD8410}">
      <dgm:prSet/>
      <dgm:spPr/>
      <dgm:t>
        <a:bodyPr/>
        <a:lstStyle/>
        <a:p>
          <a:pPr rtl="0"/>
          <a:r>
            <a:rPr lang="en-US" b="1" dirty="0" smtClean="0"/>
            <a:t>Schema data definition language (DDL)</a:t>
          </a:r>
          <a:endParaRPr lang="en-CA" b="1" dirty="0"/>
        </a:p>
      </dgm:t>
    </dgm:pt>
    <dgm:pt modelId="{79700BB4-D931-4732-9B39-CC86FB73C2F2}" type="parTrans" cxnId="{6C435239-6ABE-49CE-9397-5F904E26D0B0}">
      <dgm:prSet/>
      <dgm:spPr/>
      <dgm:t>
        <a:bodyPr/>
        <a:lstStyle/>
        <a:p>
          <a:endParaRPr lang="en-US"/>
        </a:p>
      </dgm:t>
    </dgm:pt>
    <dgm:pt modelId="{0D474905-3433-465F-AF80-4040CEBCB2A0}" type="sibTrans" cxnId="{6C435239-6ABE-49CE-9397-5F904E26D0B0}">
      <dgm:prSet/>
      <dgm:spPr/>
      <dgm:t>
        <a:bodyPr/>
        <a:lstStyle/>
        <a:p>
          <a:endParaRPr lang="en-US"/>
        </a:p>
      </dgm:t>
    </dgm:pt>
    <dgm:pt modelId="{54E2A743-DBB1-480F-9C65-E277827C1BE5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Enables the database administrator to define the schema components </a:t>
          </a:r>
          <a:endParaRPr lang="en-CA" dirty="0">
            <a:solidFill>
              <a:srgbClr val="002060"/>
            </a:solidFill>
          </a:endParaRPr>
        </a:p>
      </dgm:t>
    </dgm:pt>
    <dgm:pt modelId="{1331EBED-3056-456D-8598-51466B30FBD7}" type="parTrans" cxnId="{EFC1897D-B9B3-4BCB-AAD5-1B76DE82398E}">
      <dgm:prSet/>
      <dgm:spPr/>
      <dgm:t>
        <a:bodyPr/>
        <a:lstStyle/>
        <a:p>
          <a:endParaRPr lang="en-US"/>
        </a:p>
      </dgm:t>
    </dgm:pt>
    <dgm:pt modelId="{EFA28716-71F3-47CA-A3C8-B52D022D37B4}" type="sibTrans" cxnId="{EFC1897D-B9B3-4BCB-AAD5-1B76DE82398E}">
      <dgm:prSet/>
      <dgm:spPr/>
      <dgm:t>
        <a:bodyPr/>
        <a:lstStyle/>
        <a:p>
          <a:endParaRPr lang="en-US"/>
        </a:p>
      </dgm:t>
    </dgm:pt>
    <dgm:pt modelId="{C45D8DA6-7965-4A84-A009-6CFA38ED30D8}" type="pres">
      <dgm:prSet presAssocID="{10E79BDA-4E53-4E0F-AC8F-880FC79E9E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94E302-DD40-4A0A-AA0C-E91C73F63F81}" type="pres">
      <dgm:prSet presAssocID="{6079EDEE-D838-4F8B-9471-791D31A6B136}" presName="parentText" presStyleLbl="node1" presStyleIdx="0" presStyleCnt="2" custScaleX="98039" custScaleY="84714" custLinFactNeighborY="-82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50F2C-AB35-47CE-AD83-AE24ABC6C969}" type="pres">
      <dgm:prSet presAssocID="{6079EDEE-D838-4F8B-9471-791D31A6B13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19E9C-D752-4E59-9085-2E71A3AE35B2}" type="pres">
      <dgm:prSet presAssocID="{88FE5F31-2EBF-4839-B3FB-9325A7CD8410}" presName="parentText" presStyleLbl="node1" presStyleIdx="1" presStyleCnt="2" custScaleX="98039" custScaleY="84714" custLinFactNeighborY="-304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D3CF1-1251-4B2C-A1F5-8CACF16BED26}" type="pres">
      <dgm:prSet presAssocID="{88FE5F31-2EBF-4839-B3FB-9325A7CD8410}" presName="childText" presStyleLbl="revTx" presStyleIdx="1" presStyleCnt="2" custLinFactNeighborY="-60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4E70E4-F3E9-454B-B8E9-ADB49AB5B6E1}" srcId="{10E79BDA-4E53-4E0F-AC8F-880FC79E9EAD}" destId="{6079EDEE-D838-4F8B-9471-791D31A6B136}" srcOrd="0" destOrd="0" parTransId="{69020BEE-DF8A-43CE-BE60-04CD959EF788}" sibTransId="{0264EE29-3926-4507-A414-7FECDFF9FA89}"/>
    <dgm:cxn modelId="{DFA17C19-049D-46B3-8796-712E154B9118}" type="presOf" srcId="{88FE5F31-2EBF-4839-B3FB-9325A7CD8410}" destId="{4B119E9C-D752-4E59-9085-2E71A3AE35B2}" srcOrd="0" destOrd="0" presId="urn:microsoft.com/office/officeart/2005/8/layout/vList2"/>
    <dgm:cxn modelId="{6C435239-6ABE-49CE-9397-5F904E26D0B0}" srcId="{10E79BDA-4E53-4E0F-AC8F-880FC79E9EAD}" destId="{88FE5F31-2EBF-4839-B3FB-9325A7CD8410}" srcOrd="1" destOrd="0" parTransId="{79700BB4-D931-4732-9B39-CC86FB73C2F2}" sibTransId="{0D474905-3433-465F-AF80-4040CEBCB2A0}"/>
    <dgm:cxn modelId="{9423BB21-4056-419B-B86D-C31B0A6A4321}" type="presOf" srcId="{10E79BDA-4E53-4E0F-AC8F-880FC79E9EAD}" destId="{C45D8DA6-7965-4A84-A009-6CFA38ED30D8}" srcOrd="0" destOrd="0" presId="urn:microsoft.com/office/officeart/2005/8/layout/vList2"/>
    <dgm:cxn modelId="{C7FA229B-938E-4A24-8FE1-0FAF172E89ED}" type="presOf" srcId="{54E2A743-DBB1-480F-9C65-E277827C1BE5}" destId="{D19D3CF1-1251-4B2C-A1F5-8CACF16BED26}" srcOrd="0" destOrd="0" presId="urn:microsoft.com/office/officeart/2005/8/layout/vList2"/>
    <dgm:cxn modelId="{17F51E9B-F929-4BAA-A230-3C1A96902A12}" type="presOf" srcId="{6079EDEE-D838-4F8B-9471-791D31A6B136}" destId="{5194E302-DD40-4A0A-AA0C-E91C73F63F81}" srcOrd="0" destOrd="0" presId="urn:microsoft.com/office/officeart/2005/8/layout/vList2"/>
    <dgm:cxn modelId="{7B8244A2-78F0-41C4-B0A1-E9F11BBCE732}" srcId="{6079EDEE-D838-4F8B-9471-791D31A6B136}" destId="{7A8906D4-6CD7-415D-BE8D-C31CBB389CDD}" srcOrd="0" destOrd="0" parTransId="{CFBBB80A-6B84-4EC4-861D-134026DD0DE3}" sibTransId="{D85DF8F1-A886-488E-8835-BD4EA900344F}"/>
    <dgm:cxn modelId="{4E843FEB-B8B0-47A1-9CD3-58B68F824457}" type="presOf" srcId="{7A8906D4-6CD7-415D-BE8D-C31CBB389CDD}" destId="{0D150F2C-AB35-47CE-AD83-AE24ABC6C969}" srcOrd="0" destOrd="0" presId="urn:microsoft.com/office/officeart/2005/8/layout/vList2"/>
    <dgm:cxn modelId="{EFC1897D-B9B3-4BCB-AAD5-1B76DE82398E}" srcId="{88FE5F31-2EBF-4839-B3FB-9325A7CD8410}" destId="{54E2A743-DBB1-480F-9C65-E277827C1BE5}" srcOrd="0" destOrd="0" parTransId="{1331EBED-3056-456D-8598-51466B30FBD7}" sibTransId="{EFA28716-71F3-47CA-A3C8-B52D022D37B4}"/>
    <dgm:cxn modelId="{513B9846-1C4F-4633-85B3-18A07AA2790C}" type="presParOf" srcId="{C45D8DA6-7965-4A84-A009-6CFA38ED30D8}" destId="{5194E302-DD40-4A0A-AA0C-E91C73F63F81}" srcOrd="0" destOrd="0" presId="urn:microsoft.com/office/officeart/2005/8/layout/vList2"/>
    <dgm:cxn modelId="{5B5826DE-DB6D-4A12-8AA3-22E3A160CBCA}" type="presParOf" srcId="{C45D8DA6-7965-4A84-A009-6CFA38ED30D8}" destId="{0D150F2C-AB35-47CE-AD83-AE24ABC6C969}" srcOrd="1" destOrd="0" presId="urn:microsoft.com/office/officeart/2005/8/layout/vList2"/>
    <dgm:cxn modelId="{A570CD82-FC86-4617-9030-3ECEAFB88E6B}" type="presParOf" srcId="{C45D8DA6-7965-4A84-A009-6CFA38ED30D8}" destId="{4B119E9C-D752-4E59-9085-2E71A3AE35B2}" srcOrd="2" destOrd="0" presId="urn:microsoft.com/office/officeart/2005/8/layout/vList2"/>
    <dgm:cxn modelId="{3977CA72-05E9-44FB-8B07-C7C0010F402E}" type="presParOf" srcId="{C45D8DA6-7965-4A84-A009-6CFA38ED30D8}" destId="{D19D3CF1-1251-4B2C-A1F5-8CACF16BED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7E02A6-E685-4B67-BE85-6B198037DA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EF98FE-D334-4BB6-81F4-9A2DDAB27374}">
      <dgm:prSet/>
      <dgm:spPr/>
      <dgm:t>
        <a:bodyPr/>
        <a:lstStyle/>
        <a:p>
          <a:pPr rtl="0"/>
          <a:r>
            <a:rPr lang="en-US" dirty="0" smtClean="0"/>
            <a:t>Volume does not allow the usage of conventional structures</a:t>
          </a:r>
          <a:endParaRPr lang="en-CA" dirty="0"/>
        </a:p>
      </dgm:t>
    </dgm:pt>
    <dgm:pt modelId="{B8F1EC0B-5022-4E17-9960-56A53C18D719}" type="parTrans" cxnId="{591A9072-FB09-4D7A-827F-F09CE9089019}">
      <dgm:prSet/>
      <dgm:spPr/>
      <dgm:t>
        <a:bodyPr/>
        <a:lstStyle/>
        <a:p>
          <a:endParaRPr lang="en-US"/>
        </a:p>
      </dgm:t>
    </dgm:pt>
    <dgm:pt modelId="{75394DBB-25A2-4ABA-BFA9-7AFBD42E6939}" type="sibTrans" cxnId="{591A9072-FB09-4D7A-827F-F09CE9089019}">
      <dgm:prSet/>
      <dgm:spPr/>
      <dgm:t>
        <a:bodyPr/>
        <a:lstStyle/>
        <a:p>
          <a:endParaRPr lang="en-US"/>
        </a:p>
      </dgm:t>
    </dgm:pt>
    <dgm:pt modelId="{FFA0EFBD-9D90-452E-8A49-6F112991D0CB}">
      <dgm:prSet/>
      <dgm:spPr/>
      <dgm:t>
        <a:bodyPr/>
        <a:lstStyle/>
        <a:p>
          <a:pPr rtl="0"/>
          <a:r>
            <a:rPr lang="en-US" smtClean="0"/>
            <a:t>Expensive</a:t>
          </a:r>
          <a:endParaRPr lang="en-CA"/>
        </a:p>
      </dgm:t>
    </dgm:pt>
    <dgm:pt modelId="{FBE4F806-EF67-4455-B93F-DDAC1185F388}" type="parTrans" cxnId="{06485A40-BCE1-43F6-9F96-5F0576CEA7E0}">
      <dgm:prSet/>
      <dgm:spPr/>
      <dgm:t>
        <a:bodyPr/>
        <a:lstStyle/>
        <a:p>
          <a:endParaRPr lang="en-US"/>
        </a:p>
      </dgm:t>
    </dgm:pt>
    <dgm:pt modelId="{4C0B6F58-883E-455D-91E0-C2129AC105D7}" type="sibTrans" cxnId="{06485A40-BCE1-43F6-9F96-5F0576CEA7E0}">
      <dgm:prSet/>
      <dgm:spPr/>
      <dgm:t>
        <a:bodyPr/>
        <a:lstStyle/>
        <a:p>
          <a:endParaRPr lang="en-US"/>
        </a:p>
      </dgm:t>
    </dgm:pt>
    <dgm:pt modelId="{B293F4A3-1E48-45E3-AE94-EFD903BEA343}">
      <dgm:prSet/>
      <dgm:spPr/>
      <dgm:t>
        <a:bodyPr/>
        <a:lstStyle/>
        <a:p>
          <a:pPr rtl="0"/>
          <a:r>
            <a:rPr lang="en-US" smtClean="0"/>
            <a:t>OLAP tools proved inconsistent dealing with unstructured data</a:t>
          </a:r>
          <a:endParaRPr lang="en-CA"/>
        </a:p>
      </dgm:t>
    </dgm:pt>
    <dgm:pt modelId="{EFA19DCB-6A0E-48E9-A85B-7E39FDF8088B}" type="parTrans" cxnId="{8345F20C-2E3B-492C-AED1-52764CA55A2C}">
      <dgm:prSet/>
      <dgm:spPr/>
      <dgm:t>
        <a:bodyPr/>
        <a:lstStyle/>
        <a:p>
          <a:endParaRPr lang="en-US"/>
        </a:p>
      </dgm:t>
    </dgm:pt>
    <dgm:pt modelId="{D4F2678F-55C5-4C13-A49F-7356079A40E1}" type="sibTrans" cxnId="{8345F20C-2E3B-492C-AED1-52764CA55A2C}">
      <dgm:prSet/>
      <dgm:spPr/>
      <dgm:t>
        <a:bodyPr/>
        <a:lstStyle/>
        <a:p>
          <a:endParaRPr lang="en-US"/>
        </a:p>
      </dgm:t>
    </dgm:pt>
    <dgm:pt modelId="{EE6A2B77-E3E1-43A6-BD75-FB32653FF1CE}" type="pres">
      <dgm:prSet presAssocID="{EC7E02A6-E685-4B67-BE85-6B198037DA0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7B93CC-8C12-49E8-B15C-1275A0661476}" type="pres">
      <dgm:prSet presAssocID="{90EF98FE-D334-4BB6-81F4-9A2DDAB27374}" presName="parentLin" presStyleCnt="0"/>
      <dgm:spPr/>
      <dgm:t>
        <a:bodyPr/>
        <a:lstStyle/>
        <a:p>
          <a:endParaRPr lang="en-US"/>
        </a:p>
      </dgm:t>
    </dgm:pt>
    <dgm:pt modelId="{C9E4355D-794A-48A9-9777-B2EC7281E688}" type="pres">
      <dgm:prSet presAssocID="{90EF98FE-D334-4BB6-81F4-9A2DDAB2737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547C652-6EEC-4532-9B6D-86E7274E4B95}" type="pres">
      <dgm:prSet presAssocID="{90EF98FE-D334-4BB6-81F4-9A2DDAB27374}" presName="parentText" presStyleLbl="node1" presStyleIdx="0" presStyleCnt="3" custScaleX="127211" custScaleY="1110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30755-7A7A-4DB3-81E7-E41A30C96693}" type="pres">
      <dgm:prSet presAssocID="{90EF98FE-D334-4BB6-81F4-9A2DDAB27374}" presName="negativeSpace" presStyleCnt="0"/>
      <dgm:spPr/>
      <dgm:t>
        <a:bodyPr/>
        <a:lstStyle/>
        <a:p>
          <a:endParaRPr lang="en-US"/>
        </a:p>
      </dgm:t>
    </dgm:pt>
    <dgm:pt modelId="{D3EA9C94-F8E5-474F-8D01-2D9396117560}" type="pres">
      <dgm:prSet presAssocID="{90EF98FE-D334-4BB6-81F4-9A2DDAB2737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1539A-702B-457C-8389-75C90721CD1F}" type="pres">
      <dgm:prSet presAssocID="{75394DBB-25A2-4ABA-BFA9-7AFBD42E6939}" presName="spaceBetweenRectangles" presStyleCnt="0"/>
      <dgm:spPr/>
      <dgm:t>
        <a:bodyPr/>
        <a:lstStyle/>
        <a:p>
          <a:endParaRPr lang="en-US"/>
        </a:p>
      </dgm:t>
    </dgm:pt>
    <dgm:pt modelId="{C3074A6F-8B19-480D-B12D-061C6E539B40}" type="pres">
      <dgm:prSet presAssocID="{FFA0EFBD-9D90-452E-8A49-6F112991D0CB}" presName="parentLin" presStyleCnt="0"/>
      <dgm:spPr/>
      <dgm:t>
        <a:bodyPr/>
        <a:lstStyle/>
        <a:p>
          <a:endParaRPr lang="en-US"/>
        </a:p>
      </dgm:t>
    </dgm:pt>
    <dgm:pt modelId="{7AAE3378-9C6A-493B-A1A6-61198EBF0C80}" type="pres">
      <dgm:prSet presAssocID="{FFA0EFBD-9D90-452E-8A49-6F112991D0C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86F7615-602E-44F2-83B6-48315CB15C8D}" type="pres">
      <dgm:prSet presAssocID="{FFA0EFBD-9D90-452E-8A49-6F112991D0CB}" presName="parentText" presStyleLbl="node1" presStyleIdx="1" presStyleCnt="3" custScaleX="127211" custScaleY="1110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64DB2-AF5F-47EB-AD0B-26235F906910}" type="pres">
      <dgm:prSet presAssocID="{FFA0EFBD-9D90-452E-8A49-6F112991D0CB}" presName="negativeSpace" presStyleCnt="0"/>
      <dgm:spPr/>
      <dgm:t>
        <a:bodyPr/>
        <a:lstStyle/>
        <a:p>
          <a:endParaRPr lang="en-US"/>
        </a:p>
      </dgm:t>
    </dgm:pt>
    <dgm:pt modelId="{7D8F7D5F-745B-4068-9C79-7E328943B036}" type="pres">
      <dgm:prSet presAssocID="{FFA0EFBD-9D90-452E-8A49-6F112991D0C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C81B2-3408-4672-9858-29D5953091CF}" type="pres">
      <dgm:prSet presAssocID="{4C0B6F58-883E-455D-91E0-C2129AC105D7}" presName="spaceBetweenRectangles" presStyleCnt="0"/>
      <dgm:spPr/>
      <dgm:t>
        <a:bodyPr/>
        <a:lstStyle/>
        <a:p>
          <a:endParaRPr lang="en-US"/>
        </a:p>
      </dgm:t>
    </dgm:pt>
    <dgm:pt modelId="{958F8826-B6C1-48BC-83F7-3B7516F45A9E}" type="pres">
      <dgm:prSet presAssocID="{B293F4A3-1E48-45E3-AE94-EFD903BEA343}" presName="parentLin" presStyleCnt="0"/>
      <dgm:spPr/>
      <dgm:t>
        <a:bodyPr/>
        <a:lstStyle/>
        <a:p>
          <a:endParaRPr lang="en-US"/>
        </a:p>
      </dgm:t>
    </dgm:pt>
    <dgm:pt modelId="{EB770C61-2D9C-4AD3-BF9F-1996CD5F1BBB}" type="pres">
      <dgm:prSet presAssocID="{B293F4A3-1E48-45E3-AE94-EFD903BEA34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F05BFC0-905D-4DD1-A3E6-5DE51B1B5B8A}" type="pres">
      <dgm:prSet presAssocID="{B293F4A3-1E48-45E3-AE94-EFD903BEA343}" presName="parentText" presStyleLbl="node1" presStyleIdx="2" presStyleCnt="3" custScaleX="127211" custScaleY="1110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19923-784B-4C3B-9496-4B125485FDE3}" type="pres">
      <dgm:prSet presAssocID="{B293F4A3-1E48-45E3-AE94-EFD903BEA343}" presName="negativeSpace" presStyleCnt="0"/>
      <dgm:spPr/>
      <dgm:t>
        <a:bodyPr/>
        <a:lstStyle/>
        <a:p>
          <a:endParaRPr lang="en-US"/>
        </a:p>
      </dgm:t>
    </dgm:pt>
    <dgm:pt modelId="{052F07B9-EF63-447C-B755-80AD63030DCB}" type="pres">
      <dgm:prSet presAssocID="{B293F4A3-1E48-45E3-AE94-EFD903BEA34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190A80-BA54-4549-B680-C4C4CE3123FA}" type="presOf" srcId="{90EF98FE-D334-4BB6-81F4-9A2DDAB27374}" destId="{2547C652-6EEC-4532-9B6D-86E7274E4B95}" srcOrd="1" destOrd="0" presId="urn:microsoft.com/office/officeart/2005/8/layout/list1"/>
    <dgm:cxn modelId="{31F68357-58FD-4864-B82F-F862F9F8DBAB}" type="presOf" srcId="{90EF98FE-D334-4BB6-81F4-9A2DDAB27374}" destId="{C9E4355D-794A-48A9-9777-B2EC7281E688}" srcOrd="0" destOrd="0" presId="urn:microsoft.com/office/officeart/2005/8/layout/list1"/>
    <dgm:cxn modelId="{563523F2-EBC5-41FD-BDF2-548DADFB8D97}" type="presOf" srcId="{FFA0EFBD-9D90-452E-8A49-6F112991D0CB}" destId="{A86F7615-602E-44F2-83B6-48315CB15C8D}" srcOrd="1" destOrd="0" presId="urn:microsoft.com/office/officeart/2005/8/layout/list1"/>
    <dgm:cxn modelId="{8C52A773-1575-48F0-8CCC-B8D3BF476733}" type="presOf" srcId="{EC7E02A6-E685-4B67-BE85-6B198037DA07}" destId="{EE6A2B77-E3E1-43A6-BD75-FB32653FF1CE}" srcOrd="0" destOrd="0" presId="urn:microsoft.com/office/officeart/2005/8/layout/list1"/>
    <dgm:cxn modelId="{C09DE91A-58E4-4107-94A0-44CC1A0C2630}" type="presOf" srcId="{B293F4A3-1E48-45E3-AE94-EFD903BEA343}" destId="{EB770C61-2D9C-4AD3-BF9F-1996CD5F1BBB}" srcOrd="0" destOrd="0" presId="urn:microsoft.com/office/officeart/2005/8/layout/list1"/>
    <dgm:cxn modelId="{ADD0AA96-DE3E-4AC0-AF26-59A575D4E484}" type="presOf" srcId="{FFA0EFBD-9D90-452E-8A49-6F112991D0CB}" destId="{7AAE3378-9C6A-493B-A1A6-61198EBF0C80}" srcOrd="0" destOrd="0" presId="urn:microsoft.com/office/officeart/2005/8/layout/list1"/>
    <dgm:cxn modelId="{8345F20C-2E3B-492C-AED1-52764CA55A2C}" srcId="{EC7E02A6-E685-4B67-BE85-6B198037DA07}" destId="{B293F4A3-1E48-45E3-AE94-EFD903BEA343}" srcOrd="2" destOrd="0" parTransId="{EFA19DCB-6A0E-48E9-A85B-7E39FDF8088B}" sibTransId="{D4F2678F-55C5-4C13-A49F-7356079A40E1}"/>
    <dgm:cxn modelId="{326320B8-73FD-49F4-81D7-7F3A5763A954}" type="presOf" srcId="{B293F4A3-1E48-45E3-AE94-EFD903BEA343}" destId="{9F05BFC0-905D-4DD1-A3E6-5DE51B1B5B8A}" srcOrd="1" destOrd="0" presId="urn:microsoft.com/office/officeart/2005/8/layout/list1"/>
    <dgm:cxn modelId="{06485A40-BCE1-43F6-9F96-5F0576CEA7E0}" srcId="{EC7E02A6-E685-4B67-BE85-6B198037DA07}" destId="{FFA0EFBD-9D90-452E-8A49-6F112991D0CB}" srcOrd="1" destOrd="0" parTransId="{FBE4F806-EF67-4455-B93F-DDAC1185F388}" sibTransId="{4C0B6F58-883E-455D-91E0-C2129AC105D7}"/>
    <dgm:cxn modelId="{591A9072-FB09-4D7A-827F-F09CE9089019}" srcId="{EC7E02A6-E685-4B67-BE85-6B198037DA07}" destId="{90EF98FE-D334-4BB6-81F4-9A2DDAB27374}" srcOrd="0" destOrd="0" parTransId="{B8F1EC0B-5022-4E17-9960-56A53C18D719}" sibTransId="{75394DBB-25A2-4ABA-BFA9-7AFBD42E6939}"/>
    <dgm:cxn modelId="{95DA0552-A12D-4558-9502-02B47947171A}" type="presParOf" srcId="{EE6A2B77-E3E1-43A6-BD75-FB32653FF1CE}" destId="{3A7B93CC-8C12-49E8-B15C-1275A0661476}" srcOrd="0" destOrd="0" presId="urn:microsoft.com/office/officeart/2005/8/layout/list1"/>
    <dgm:cxn modelId="{9C307794-77F0-44F1-B570-0117126D3E2A}" type="presParOf" srcId="{3A7B93CC-8C12-49E8-B15C-1275A0661476}" destId="{C9E4355D-794A-48A9-9777-B2EC7281E688}" srcOrd="0" destOrd="0" presId="urn:microsoft.com/office/officeart/2005/8/layout/list1"/>
    <dgm:cxn modelId="{1FF242F2-69F3-4E1C-A05C-2D3611775376}" type="presParOf" srcId="{3A7B93CC-8C12-49E8-B15C-1275A0661476}" destId="{2547C652-6EEC-4532-9B6D-86E7274E4B95}" srcOrd="1" destOrd="0" presId="urn:microsoft.com/office/officeart/2005/8/layout/list1"/>
    <dgm:cxn modelId="{8023AD2A-DAB8-42E8-B549-D0DA095B7DEF}" type="presParOf" srcId="{EE6A2B77-E3E1-43A6-BD75-FB32653FF1CE}" destId="{7FB30755-7A7A-4DB3-81E7-E41A30C96693}" srcOrd="1" destOrd="0" presId="urn:microsoft.com/office/officeart/2005/8/layout/list1"/>
    <dgm:cxn modelId="{B426D3B6-89D3-47F9-97D1-210C64733E3C}" type="presParOf" srcId="{EE6A2B77-E3E1-43A6-BD75-FB32653FF1CE}" destId="{D3EA9C94-F8E5-474F-8D01-2D9396117560}" srcOrd="2" destOrd="0" presId="urn:microsoft.com/office/officeart/2005/8/layout/list1"/>
    <dgm:cxn modelId="{2BFB5914-9361-4C20-9E0F-E8B439A8E886}" type="presParOf" srcId="{EE6A2B77-E3E1-43A6-BD75-FB32653FF1CE}" destId="{7B81539A-702B-457C-8389-75C90721CD1F}" srcOrd="3" destOrd="0" presId="urn:microsoft.com/office/officeart/2005/8/layout/list1"/>
    <dgm:cxn modelId="{E468AFF9-2122-4DB8-A3B7-15113829F193}" type="presParOf" srcId="{EE6A2B77-E3E1-43A6-BD75-FB32653FF1CE}" destId="{C3074A6F-8B19-480D-B12D-061C6E539B40}" srcOrd="4" destOrd="0" presId="urn:microsoft.com/office/officeart/2005/8/layout/list1"/>
    <dgm:cxn modelId="{EB5D44D2-E58E-4CF3-9FD7-E3BC35F7EA46}" type="presParOf" srcId="{C3074A6F-8B19-480D-B12D-061C6E539B40}" destId="{7AAE3378-9C6A-493B-A1A6-61198EBF0C80}" srcOrd="0" destOrd="0" presId="urn:microsoft.com/office/officeart/2005/8/layout/list1"/>
    <dgm:cxn modelId="{D5EBC8D8-528F-4234-9042-F41FABD06EAB}" type="presParOf" srcId="{C3074A6F-8B19-480D-B12D-061C6E539B40}" destId="{A86F7615-602E-44F2-83B6-48315CB15C8D}" srcOrd="1" destOrd="0" presId="urn:microsoft.com/office/officeart/2005/8/layout/list1"/>
    <dgm:cxn modelId="{6B995D4E-678B-4236-81F3-4E14880351F2}" type="presParOf" srcId="{EE6A2B77-E3E1-43A6-BD75-FB32653FF1CE}" destId="{7FF64DB2-AF5F-47EB-AD0B-26235F906910}" srcOrd="5" destOrd="0" presId="urn:microsoft.com/office/officeart/2005/8/layout/list1"/>
    <dgm:cxn modelId="{E3785AAC-A162-4C77-A32B-B2B3F71E2669}" type="presParOf" srcId="{EE6A2B77-E3E1-43A6-BD75-FB32653FF1CE}" destId="{7D8F7D5F-745B-4068-9C79-7E328943B036}" srcOrd="6" destOrd="0" presId="urn:microsoft.com/office/officeart/2005/8/layout/list1"/>
    <dgm:cxn modelId="{90FE21EB-C3E8-4650-8415-7F622A2CE424}" type="presParOf" srcId="{EE6A2B77-E3E1-43A6-BD75-FB32653FF1CE}" destId="{7A4C81B2-3408-4672-9858-29D5953091CF}" srcOrd="7" destOrd="0" presId="urn:microsoft.com/office/officeart/2005/8/layout/list1"/>
    <dgm:cxn modelId="{D9058E47-32DF-4AA6-99C8-6FE8AAC5D43E}" type="presParOf" srcId="{EE6A2B77-E3E1-43A6-BD75-FB32653FF1CE}" destId="{958F8826-B6C1-48BC-83F7-3B7516F45A9E}" srcOrd="8" destOrd="0" presId="urn:microsoft.com/office/officeart/2005/8/layout/list1"/>
    <dgm:cxn modelId="{BBACA54C-A525-450B-9802-5B1CF84BEE73}" type="presParOf" srcId="{958F8826-B6C1-48BC-83F7-3B7516F45A9E}" destId="{EB770C61-2D9C-4AD3-BF9F-1996CD5F1BBB}" srcOrd="0" destOrd="0" presId="urn:microsoft.com/office/officeart/2005/8/layout/list1"/>
    <dgm:cxn modelId="{1746027B-98B8-44FC-9141-52030A899A01}" type="presParOf" srcId="{958F8826-B6C1-48BC-83F7-3B7516F45A9E}" destId="{9F05BFC0-905D-4DD1-A3E6-5DE51B1B5B8A}" srcOrd="1" destOrd="0" presId="urn:microsoft.com/office/officeart/2005/8/layout/list1"/>
    <dgm:cxn modelId="{71ECB892-9964-487B-9906-18B134F704AC}" type="presParOf" srcId="{EE6A2B77-E3E1-43A6-BD75-FB32653FF1CE}" destId="{89619923-784B-4C3B-9496-4B125485FDE3}" srcOrd="9" destOrd="0" presId="urn:microsoft.com/office/officeart/2005/8/layout/list1"/>
    <dgm:cxn modelId="{A78C45FE-D170-4102-9A73-E5A26F4ECBE6}" type="presParOf" srcId="{EE6A2B77-E3E1-43A6-BD75-FB32653FF1CE}" destId="{052F07B9-EF63-447C-B755-80AD63030D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803A37-68A5-4FC7-9815-63CD573A9DFE}" type="doc">
      <dgm:prSet loTypeId="urn:microsoft.com/office/officeart/2005/8/layout/default#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9178E0-9F9C-4688-AE79-98815331B1E9}">
      <dgm:prSet custT="1"/>
      <dgm:spPr/>
      <dgm:t>
        <a:bodyPr/>
        <a:lstStyle/>
        <a:p>
          <a:pPr rtl="0"/>
          <a:r>
            <a:rPr lang="en-US" sz="2800" b="1" dirty="0" smtClean="0"/>
            <a:t>Hadoop</a:t>
          </a:r>
          <a:endParaRPr lang="en-US" sz="2800" b="1" dirty="0"/>
        </a:p>
      </dgm:t>
    </dgm:pt>
    <dgm:pt modelId="{62CFEB44-1206-4A1B-A626-5A6F2B14C7A7}" type="parTrans" cxnId="{55DEA29D-5D0D-40F4-AEAA-A88EEB04D851}">
      <dgm:prSet/>
      <dgm:spPr/>
      <dgm:t>
        <a:bodyPr/>
        <a:lstStyle/>
        <a:p>
          <a:endParaRPr lang="en-US"/>
        </a:p>
      </dgm:t>
    </dgm:pt>
    <dgm:pt modelId="{717E48A4-DAF2-4CFF-A86C-5CBC96D3709E}" type="sibTrans" cxnId="{55DEA29D-5D0D-40F4-AEAA-A88EEB04D851}">
      <dgm:prSet/>
      <dgm:spPr/>
      <dgm:t>
        <a:bodyPr/>
        <a:lstStyle/>
        <a:p>
          <a:endParaRPr lang="en-US"/>
        </a:p>
      </dgm:t>
    </dgm:pt>
    <dgm:pt modelId="{DEA2727D-C5C7-44EF-BAF5-140F75170DCE}">
      <dgm:prSet custT="1"/>
      <dgm:spPr/>
      <dgm:t>
        <a:bodyPr/>
        <a:lstStyle/>
        <a:p>
          <a:pPr rtl="0"/>
          <a:r>
            <a:rPr lang="en-US" sz="2800" b="1" dirty="0" smtClean="0"/>
            <a:t>Hadoop Distributed File System (HDFS)</a:t>
          </a:r>
          <a:endParaRPr lang="en-US" sz="2800" dirty="0"/>
        </a:p>
      </dgm:t>
    </dgm:pt>
    <dgm:pt modelId="{F33505BB-7DD0-4150-8F26-2686FF76C429}" type="parTrans" cxnId="{1DD533DC-8CFA-4304-BAA2-49E882BA9DD7}">
      <dgm:prSet/>
      <dgm:spPr/>
      <dgm:t>
        <a:bodyPr/>
        <a:lstStyle/>
        <a:p>
          <a:endParaRPr lang="en-US"/>
        </a:p>
      </dgm:t>
    </dgm:pt>
    <dgm:pt modelId="{4776D02E-574E-4BBA-B6E1-461BDC7AD42E}" type="sibTrans" cxnId="{1DD533DC-8CFA-4304-BAA2-49E882BA9DD7}">
      <dgm:prSet/>
      <dgm:spPr/>
      <dgm:t>
        <a:bodyPr/>
        <a:lstStyle/>
        <a:p>
          <a:endParaRPr lang="en-US"/>
        </a:p>
      </dgm:t>
    </dgm:pt>
    <dgm:pt modelId="{43FE6BF4-2025-4C45-B704-FEAC2343581E}">
      <dgm:prSet custT="1"/>
      <dgm:spPr/>
      <dgm:t>
        <a:bodyPr/>
        <a:lstStyle/>
        <a:p>
          <a:pPr rtl="0"/>
          <a:r>
            <a:rPr lang="en-US" sz="2800" b="1" dirty="0" err="1" smtClean="0"/>
            <a:t>MapReduce</a:t>
          </a:r>
          <a:endParaRPr lang="en-US" sz="2800" b="1" dirty="0"/>
        </a:p>
      </dgm:t>
    </dgm:pt>
    <dgm:pt modelId="{19F4D0DD-7038-4036-B5F1-42D27E8FC0DF}" type="parTrans" cxnId="{2C912129-AA3E-4935-A071-8556029FB9B0}">
      <dgm:prSet/>
      <dgm:spPr/>
      <dgm:t>
        <a:bodyPr/>
        <a:lstStyle/>
        <a:p>
          <a:endParaRPr lang="en-US"/>
        </a:p>
      </dgm:t>
    </dgm:pt>
    <dgm:pt modelId="{DA827460-1138-4E0A-8EC4-6C3E6BAF9F07}" type="sibTrans" cxnId="{2C912129-AA3E-4935-A071-8556029FB9B0}">
      <dgm:prSet/>
      <dgm:spPr/>
      <dgm:t>
        <a:bodyPr/>
        <a:lstStyle/>
        <a:p>
          <a:endParaRPr lang="en-US"/>
        </a:p>
      </dgm:t>
    </dgm:pt>
    <dgm:pt modelId="{5E0C8B8A-416C-48E0-8517-9ED3396EB59F}">
      <dgm:prSet custT="1"/>
      <dgm:spPr/>
      <dgm:t>
        <a:bodyPr/>
        <a:lstStyle/>
        <a:p>
          <a:pPr rtl="0"/>
          <a:r>
            <a:rPr lang="en-US" sz="2800" b="1" dirty="0" err="1" smtClean="0"/>
            <a:t>NoSQL</a:t>
          </a:r>
          <a:endParaRPr lang="en-US" sz="2800" b="1" dirty="0"/>
        </a:p>
      </dgm:t>
    </dgm:pt>
    <dgm:pt modelId="{0E3ED374-24B2-43CB-B73F-F89B72543ED0}" type="parTrans" cxnId="{806A311D-0873-465F-B6AC-C271F430E114}">
      <dgm:prSet/>
      <dgm:spPr/>
      <dgm:t>
        <a:bodyPr/>
        <a:lstStyle/>
        <a:p>
          <a:endParaRPr lang="en-US"/>
        </a:p>
      </dgm:t>
    </dgm:pt>
    <dgm:pt modelId="{9AF1590B-6643-43DE-9CDC-91B8C23F7710}" type="sibTrans" cxnId="{806A311D-0873-465F-B6AC-C271F430E114}">
      <dgm:prSet/>
      <dgm:spPr/>
      <dgm:t>
        <a:bodyPr/>
        <a:lstStyle/>
        <a:p>
          <a:endParaRPr lang="en-US"/>
        </a:p>
      </dgm:t>
    </dgm:pt>
    <dgm:pt modelId="{06252347-C021-4388-9DC6-E55CF8C32EA2}" type="pres">
      <dgm:prSet presAssocID="{31803A37-68A5-4FC7-9815-63CD573A9DF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7160CD-720E-4F3C-94C3-0E064BD03428}" type="pres">
      <dgm:prSet presAssocID="{819178E0-9F9C-4688-AE79-98815331B1E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EAC63-FBE6-4A82-8849-1D9D2939AE75}" type="pres">
      <dgm:prSet presAssocID="{717E48A4-DAF2-4CFF-A86C-5CBC96D3709E}" presName="sibTrans" presStyleCnt="0"/>
      <dgm:spPr/>
      <dgm:t>
        <a:bodyPr/>
        <a:lstStyle/>
        <a:p>
          <a:endParaRPr lang="en-US"/>
        </a:p>
      </dgm:t>
    </dgm:pt>
    <dgm:pt modelId="{C935DCEC-6CD2-4F17-9EEE-13BC73F88663}" type="pres">
      <dgm:prSet presAssocID="{DEA2727D-C5C7-44EF-BAF5-140F75170DC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A92BF-D127-4002-90F8-099C6B07C01E}" type="pres">
      <dgm:prSet presAssocID="{4776D02E-574E-4BBA-B6E1-461BDC7AD42E}" presName="sibTrans" presStyleCnt="0"/>
      <dgm:spPr/>
      <dgm:t>
        <a:bodyPr/>
        <a:lstStyle/>
        <a:p>
          <a:endParaRPr lang="en-US"/>
        </a:p>
      </dgm:t>
    </dgm:pt>
    <dgm:pt modelId="{5F901D6F-E99B-4009-8BF7-966E6BD18DF6}" type="pres">
      <dgm:prSet presAssocID="{43FE6BF4-2025-4C45-B704-FEAC234358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70CE0-EA49-498D-A8E2-DEFB73470683}" type="pres">
      <dgm:prSet presAssocID="{DA827460-1138-4E0A-8EC4-6C3E6BAF9F07}" presName="sibTrans" presStyleCnt="0"/>
      <dgm:spPr/>
      <dgm:t>
        <a:bodyPr/>
        <a:lstStyle/>
        <a:p>
          <a:endParaRPr lang="en-US"/>
        </a:p>
      </dgm:t>
    </dgm:pt>
    <dgm:pt modelId="{03BD4E04-3EDE-4D33-8FBC-232CCF45A076}" type="pres">
      <dgm:prSet presAssocID="{5E0C8B8A-416C-48E0-8517-9ED3396EB59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CF5A12-4F81-4A10-AEFB-AB14A978F0A6}" type="presOf" srcId="{31803A37-68A5-4FC7-9815-63CD573A9DFE}" destId="{06252347-C021-4388-9DC6-E55CF8C32EA2}" srcOrd="0" destOrd="0" presId="urn:microsoft.com/office/officeart/2005/8/layout/default#2"/>
    <dgm:cxn modelId="{2C912129-AA3E-4935-A071-8556029FB9B0}" srcId="{31803A37-68A5-4FC7-9815-63CD573A9DFE}" destId="{43FE6BF4-2025-4C45-B704-FEAC2343581E}" srcOrd="2" destOrd="0" parTransId="{19F4D0DD-7038-4036-B5F1-42D27E8FC0DF}" sibTransId="{DA827460-1138-4E0A-8EC4-6C3E6BAF9F07}"/>
    <dgm:cxn modelId="{806A311D-0873-465F-B6AC-C271F430E114}" srcId="{31803A37-68A5-4FC7-9815-63CD573A9DFE}" destId="{5E0C8B8A-416C-48E0-8517-9ED3396EB59F}" srcOrd="3" destOrd="0" parTransId="{0E3ED374-24B2-43CB-B73F-F89B72543ED0}" sibTransId="{9AF1590B-6643-43DE-9CDC-91B8C23F7710}"/>
    <dgm:cxn modelId="{1BB63DBA-A40C-4FB0-B06F-AC7668E11007}" type="presOf" srcId="{43FE6BF4-2025-4C45-B704-FEAC2343581E}" destId="{5F901D6F-E99B-4009-8BF7-966E6BD18DF6}" srcOrd="0" destOrd="0" presId="urn:microsoft.com/office/officeart/2005/8/layout/default#2"/>
    <dgm:cxn modelId="{1DD533DC-8CFA-4304-BAA2-49E882BA9DD7}" srcId="{31803A37-68A5-4FC7-9815-63CD573A9DFE}" destId="{DEA2727D-C5C7-44EF-BAF5-140F75170DCE}" srcOrd="1" destOrd="0" parTransId="{F33505BB-7DD0-4150-8F26-2686FF76C429}" sibTransId="{4776D02E-574E-4BBA-B6E1-461BDC7AD42E}"/>
    <dgm:cxn modelId="{75AAF50D-DA32-4E87-8B19-049FE425D706}" type="presOf" srcId="{819178E0-9F9C-4688-AE79-98815331B1E9}" destId="{607160CD-720E-4F3C-94C3-0E064BD03428}" srcOrd="0" destOrd="0" presId="urn:microsoft.com/office/officeart/2005/8/layout/default#2"/>
    <dgm:cxn modelId="{0A546C17-39CE-494D-B35D-441254033583}" type="presOf" srcId="{5E0C8B8A-416C-48E0-8517-9ED3396EB59F}" destId="{03BD4E04-3EDE-4D33-8FBC-232CCF45A076}" srcOrd="0" destOrd="0" presId="urn:microsoft.com/office/officeart/2005/8/layout/default#2"/>
    <dgm:cxn modelId="{55DEA29D-5D0D-40F4-AEAA-A88EEB04D851}" srcId="{31803A37-68A5-4FC7-9815-63CD573A9DFE}" destId="{819178E0-9F9C-4688-AE79-98815331B1E9}" srcOrd="0" destOrd="0" parTransId="{62CFEB44-1206-4A1B-A626-5A6F2B14C7A7}" sibTransId="{717E48A4-DAF2-4CFF-A86C-5CBC96D3709E}"/>
    <dgm:cxn modelId="{4C684188-CFD1-4ABF-A1F6-8D6948CC42BC}" type="presOf" srcId="{DEA2727D-C5C7-44EF-BAF5-140F75170DCE}" destId="{C935DCEC-6CD2-4F17-9EEE-13BC73F88663}" srcOrd="0" destOrd="0" presId="urn:microsoft.com/office/officeart/2005/8/layout/default#2"/>
    <dgm:cxn modelId="{0088AEDE-301B-4E31-B937-DFFD381E996F}" type="presParOf" srcId="{06252347-C021-4388-9DC6-E55CF8C32EA2}" destId="{607160CD-720E-4F3C-94C3-0E064BD03428}" srcOrd="0" destOrd="0" presId="urn:microsoft.com/office/officeart/2005/8/layout/default#2"/>
    <dgm:cxn modelId="{87A66952-015F-471C-8086-454B229301F9}" type="presParOf" srcId="{06252347-C021-4388-9DC6-E55CF8C32EA2}" destId="{C6AEAC63-FBE6-4A82-8849-1D9D2939AE75}" srcOrd="1" destOrd="0" presId="urn:microsoft.com/office/officeart/2005/8/layout/default#2"/>
    <dgm:cxn modelId="{3A2BEA14-182C-444B-8140-F5915FDC6476}" type="presParOf" srcId="{06252347-C021-4388-9DC6-E55CF8C32EA2}" destId="{C935DCEC-6CD2-4F17-9EEE-13BC73F88663}" srcOrd="2" destOrd="0" presId="urn:microsoft.com/office/officeart/2005/8/layout/default#2"/>
    <dgm:cxn modelId="{BD35B55E-C94D-4AE6-8D87-89F6070EA0B0}" type="presParOf" srcId="{06252347-C021-4388-9DC6-E55CF8C32EA2}" destId="{AFDA92BF-D127-4002-90F8-099C6B07C01E}" srcOrd="3" destOrd="0" presId="urn:microsoft.com/office/officeart/2005/8/layout/default#2"/>
    <dgm:cxn modelId="{A9F62418-B0EF-44C5-A730-CA5379CE09A9}" type="presParOf" srcId="{06252347-C021-4388-9DC6-E55CF8C32EA2}" destId="{5F901D6F-E99B-4009-8BF7-966E6BD18DF6}" srcOrd="4" destOrd="0" presId="urn:microsoft.com/office/officeart/2005/8/layout/default#2"/>
    <dgm:cxn modelId="{0251A340-6A2C-4ECD-ABF5-16C6175090CC}" type="presParOf" srcId="{06252347-C021-4388-9DC6-E55CF8C32EA2}" destId="{4D870CE0-EA49-498D-A8E2-DEFB73470683}" srcOrd="5" destOrd="0" presId="urn:microsoft.com/office/officeart/2005/8/layout/default#2"/>
    <dgm:cxn modelId="{295FCBE4-FD91-4782-8372-F0FDBCB39877}" type="presParOf" srcId="{06252347-C021-4388-9DC6-E55CF8C32EA2}" destId="{03BD4E04-3EDE-4D33-8FBC-232CCF45A076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D1B7D0-991B-4CD2-A9B1-3FEC99715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04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459288"/>
            <a:ext cx="568325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467908CA-D2B0-480F-B577-26BC250CBB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781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4B0968E-5A36-46C9-AC29-31F5B6F50B55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10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E96DA60-8F0C-414F-B391-8687947CDA55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2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9637FA6-C3A7-4248-B49F-947FAF8CBC89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8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6BCE785-66E0-4240-A7E2-57F90E0273F6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2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2ABFE63-5CAB-4E13-9CCE-36FDB80A5B52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6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9FE02D6-4EB4-4847-81D8-DD88A58BEB0B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1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E1BDC09-E3CF-442B-B6BE-CC2646318139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7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DFB20DC-F46E-4328-AB60-B7694F6885AD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44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B357133-4BE6-439F-B036-D44E6EA4019A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146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1C93027-73C6-45C8-B88C-2DA2F2E8DD44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1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1AD88A4-F1DC-4582-A3B0-8FD2CAAE571C}" type="slidenum">
              <a:rPr lang="en-US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07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162137-F05A-4DAE-86CE-4060B13D0C10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082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B5C0A52-679E-4734-960C-48822A0A7012}" type="slidenum">
              <a:rPr lang="en-US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241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369F82D-D604-45F5-A6C2-EA32197C7EE9}" type="slidenum">
              <a:rPr lang="en-US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79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E12B0E0-6581-40FD-BDAA-C65AB184755D}" type="slidenum">
              <a:rPr lang="en-US" altLang="en-US"/>
              <a:pPr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91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87824BA-FC7B-447B-950B-84CCDA8F1CD7}" type="slidenum">
              <a:rPr lang="en-US" altLang="en-US"/>
              <a:pPr eaLnBrk="1" hangingPunct="1"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66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16075A0-ECD7-4CA3-B2D1-CB8F4EDAA1BB}" type="slidenum">
              <a:rPr lang="en-US" altLang="en-US"/>
              <a:pPr eaLnBrk="1" hangingPunct="1"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61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218F9A3-0D14-400B-8CC2-AB53C97B229A}" type="slidenum">
              <a:rPr lang="en-US" altLang="en-US"/>
              <a:pPr eaLnBrk="1" hangingPunct="1"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8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F433133-7CC0-4A5C-9B2D-B43C1B106F78}" type="slidenum">
              <a:rPr lang="en-US" altLang="en-US"/>
              <a:pPr eaLnBrk="1" hangingPunct="1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3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F009C7A-6F0A-43D9-A4AC-44334AD24705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2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C7533DA-6BFE-4A8A-8285-4032D0C33353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86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5846DDF-92D8-4CFF-B42A-A36EF5338F88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3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C7CEFBA-CB66-4609-884E-F3C158858D8B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9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957DA46-1A35-4F87-8B50-CF182658A46C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3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56AB66D-E07C-438B-A231-08FF4990759B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04195D1-E016-4F01-ACA2-EE82DC594AA9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40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533400" y="64008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9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7DE56B-48EF-494D-BCC5-C41B553FF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15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71A2F-8944-40A9-9695-74820F378B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778CBB-6CFD-445D-9646-2A0368F674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246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  <p:sldLayoutId id="214748373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 dirty="0" smtClean="0">
                <a:cs typeface="Times New Roman" panose="02020603050405020304" pitchFamily="18" charset="0"/>
              </a:rPr>
              <a:t>Chapter 2</a:t>
            </a:r>
          </a:p>
          <a:p>
            <a:pPr marL="63500" eaLnBrk="1" hangingPunct="1"/>
            <a:r>
              <a:rPr lang="en-US" altLang="en-US" dirty="0" smtClean="0">
                <a:cs typeface="Times New Roman" panose="02020603050405020304" pitchFamily="18" charset="0"/>
              </a:rPr>
              <a:t>Data Models</a:t>
            </a:r>
          </a:p>
          <a:p>
            <a:pPr marL="63500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Translating Business Rules into Data Model Components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Nouns translate into entities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Verbs translate into relationships among entities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Relationships are bidirectional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Questions to identify the relationship type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How many instances of B are related to one instance of A?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How many instances of A are related to one instance of B?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329B5DE-B19B-4E52-94BD-1C5841FFAFB0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Naming Conventions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002060"/>
                </a:solidFill>
              </a:rPr>
              <a:t>Entity names - Required to:</a:t>
            </a:r>
          </a:p>
          <a:p>
            <a:pPr lvl="1" eaLnBrk="1" hangingPunct="1"/>
            <a:r>
              <a:rPr lang="en-CA" altLang="en-US" dirty="0" smtClean="0">
                <a:solidFill>
                  <a:srgbClr val="002060"/>
                </a:solidFill>
              </a:rPr>
              <a:t>Be descriptive of the objects in the business environment</a:t>
            </a:r>
          </a:p>
          <a:p>
            <a:pPr lvl="1" eaLnBrk="1" hangingPunct="1"/>
            <a:r>
              <a:rPr lang="en-CA" altLang="en-US" dirty="0" smtClean="0">
                <a:solidFill>
                  <a:srgbClr val="002060"/>
                </a:solidFill>
              </a:rPr>
              <a:t>Use terminology that is familiar to the users</a:t>
            </a:r>
          </a:p>
          <a:p>
            <a:pPr eaLnBrk="1" hangingPunct="1"/>
            <a:r>
              <a:rPr lang="en-CA" altLang="en-US" dirty="0" smtClean="0">
                <a:solidFill>
                  <a:srgbClr val="002060"/>
                </a:solidFill>
              </a:rPr>
              <a:t>Attribute name - Required to be descriptive of the data represented by the attribute 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Proper naming: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Facilitates communication between parties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Promotes self-documentation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F95FDD5B-4626-4950-AD9F-81964FF7E3AB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Hierarchical and Network Models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Hierarchical Models</a:t>
            </a:r>
          </a:p>
        </p:txBody>
      </p:sp>
      <p:sp>
        <p:nvSpPr>
          <p:cNvPr id="13317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8288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Network Models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2286000"/>
            <a:ext cx="4041775" cy="38862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sz="2200" dirty="0" smtClean="0">
                <a:solidFill>
                  <a:srgbClr val="002060"/>
                </a:solidFill>
              </a:rPr>
              <a:t>Developed to manage </a:t>
            </a:r>
            <a:r>
              <a:rPr lang="en-US" sz="2200" dirty="0">
                <a:solidFill>
                  <a:srgbClr val="002060"/>
                </a:solidFill>
              </a:rPr>
              <a:t>large amounts of data for </a:t>
            </a:r>
            <a:r>
              <a:rPr lang="en-US" sz="2200" dirty="0" smtClean="0">
                <a:solidFill>
                  <a:srgbClr val="002060"/>
                </a:solidFill>
              </a:rPr>
              <a:t>complex manufacturing projects</a:t>
            </a:r>
            <a:endParaRPr lang="en-US" sz="2200" dirty="0">
              <a:solidFill>
                <a:srgbClr val="002060"/>
              </a:solidFill>
            </a:endParaRPr>
          </a:p>
          <a:p>
            <a:pPr marL="365760" indent="-256032" eaLnBrk="1" fontAlgn="auto" hangingPunct="1">
              <a:defRPr/>
            </a:pPr>
            <a:r>
              <a:rPr lang="en-CA" sz="2200" dirty="0" smtClean="0">
                <a:solidFill>
                  <a:srgbClr val="002060"/>
                </a:solidFill>
              </a:rPr>
              <a:t>Represented </a:t>
            </a:r>
            <a:r>
              <a:rPr lang="en-CA" sz="2200" dirty="0">
                <a:solidFill>
                  <a:srgbClr val="002060"/>
                </a:solidFill>
              </a:rPr>
              <a:t>by an upside-down </a:t>
            </a:r>
            <a:r>
              <a:rPr lang="en-CA" sz="2200" dirty="0" smtClean="0">
                <a:solidFill>
                  <a:srgbClr val="002060"/>
                </a:solidFill>
              </a:rPr>
              <a:t>tree which contains </a:t>
            </a:r>
            <a:r>
              <a:rPr lang="en-CA" sz="2200" b="1" dirty="0" smtClean="0">
                <a:solidFill>
                  <a:srgbClr val="002060"/>
                </a:solidFill>
              </a:rPr>
              <a:t>segments </a:t>
            </a:r>
            <a:r>
              <a:rPr lang="en-CA" sz="2200" dirty="0" smtClean="0">
                <a:solidFill>
                  <a:srgbClr val="002060"/>
                </a:solidFill>
              </a:rPr>
              <a:t>(</a:t>
            </a:r>
            <a:r>
              <a:rPr lang="en-CA" sz="2200" dirty="0">
                <a:solidFill>
                  <a:srgbClr val="002060"/>
                </a:solidFill>
              </a:rPr>
              <a:t>e</a:t>
            </a:r>
            <a:r>
              <a:rPr lang="en-CA" dirty="0" smtClean="0">
                <a:solidFill>
                  <a:srgbClr val="002060"/>
                </a:solidFill>
              </a:rPr>
              <a:t>quivalent </a:t>
            </a:r>
            <a:r>
              <a:rPr lang="en-CA" dirty="0">
                <a:solidFill>
                  <a:srgbClr val="002060"/>
                </a:solidFill>
              </a:rPr>
              <a:t>of a file system’s record </a:t>
            </a:r>
            <a:r>
              <a:rPr lang="en-CA" dirty="0" smtClean="0">
                <a:solidFill>
                  <a:srgbClr val="002060"/>
                </a:solidFill>
              </a:rPr>
              <a:t>type)</a:t>
            </a:r>
          </a:p>
          <a:p>
            <a:pPr marL="365760" indent="-256032" eaLnBrk="1" fontAlgn="auto" hangingPunct="1">
              <a:defRPr/>
            </a:pPr>
            <a:r>
              <a:rPr lang="en-US" sz="2200" dirty="0">
                <a:solidFill>
                  <a:srgbClr val="002060"/>
                </a:solidFill>
              </a:rPr>
              <a:t>Depicts a set of one-to-many (1:M) relationships</a:t>
            </a:r>
            <a:endParaRPr lang="en-US" altLang="en-US" sz="2200" dirty="0">
              <a:solidFill>
                <a:srgbClr val="002060"/>
              </a:solidFill>
            </a:endParaRPr>
          </a:p>
          <a:p>
            <a:pPr marL="0" indent="0" eaLnBrk="1" fontAlgn="auto" hangingPunct="1">
              <a:buFontTx/>
              <a:buNone/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558" name="Content Placeholder 6"/>
          <p:cNvSpPr>
            <a:spLocks noGrp="1"/>
          </p:cNvSpPr>
          <p:nvPr>
            <p:ph sz="quarter" idx="4"/>
          </p:nvPr>
        </p:nvSpPr>
        <p:spPr>
          <a:xfrm>
            <a:off x="4724400" y="23622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Created to represent complex data relationships effectively </a:t>
            </a:r>
          </a:p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Improved database performance and imposed a database standard</a:t>
            </a:r>
          </a:p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Allows a record to have more than one parent</a:t>
            </a:r>
          </a:p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Depicts both one-to-many (1:M) and many-to-many (M:N) relationships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3559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AD82775-42C0-4138-A9F9-8FA8A674E919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Standard Database Concepts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577171"/>
              </p:ext>
            </p:extLst>
          </p:nvPr>
        </p:nvGraphicFramePr>
        <p:xfrm>
          <a:off x="457200" y="1752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53BC4E1-50E8-4662-AACB-00026DFA18CF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Standard Database Concepts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13724"/>
              </p:ext>
            </p:extLst>
          </p:nvPr>
        </p:nvGraphicFramePr>
        <p:xfrm>
          <a:off x="685800" y="1524000"/>
          <a:ext cx="7772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AC9FF95-9513-4CB8-A086-34FDA4275FC1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Relational Model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Produced an automatic transmission database that replaced standard transmission databases 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Based on a relation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2060"/>
                </a:solidFill>
              </a:rPr>
              <a:t>Relation </a:t>
            </a:r>
            <a:r>
              <a:rPr lang="en-US" altLang="en-US" dirty="0" smtClean="0">
                <a:solidFill>
                  <a:srgbClr val="002060"/>
                </a:solidFill>
              </a:rPr>
              <a:t>or</a:t>
            </a:r>
            <a:r>
              <a:rPr lang="en-US" altLang="en-US" b="1" dirty="0" smtClean="0">
                <a:solidFill>
                  <a:srgbClr val="002060"/>
                </a:solidFill>
              </a:rPr>
              <a:t> table</a:t>
            </a:r>
            <a:r>
              <a:rPr lang="en-US" altLang="en-US" dirty="0" smtClean="0">
                <a:solidFill>
                  <a:srgbClr val="002060"/>
                </a:solidFill>
              </a:rPr>
              <a:t>: Matrix composed of intersecting tuple and attribute</a:t>
            </a:r>
          </a:p>
          <a:p>
            <a:pPr lvl="2" eaLnBrk="1" hangingPunct="1"/>
            <a:r>
              <a:rPr lang="en-US" altLang="en-US" b="1" dirty="0" smtClean="0">
                <a:solidFill>
                  <a:srgbClr val="002060"/>
                </a:solidFill>
              </a:rPr>
              <a:t>Tuple</a:t>
            </a:r>
            <a:r>
              <a:rPr lang="en-US" altLang="en-US" dirty="0" smtClean="0">
                <a:solidFill>
                  <a:srgbClr val="002060"/>
                </a:solidFill>
              </a:rPr>
              <a:t>: Rows</a:t>
            </a:r>
          </a:p>
          <a:p>
            <a:pPr lvl="2" eaLnBrk="1" hangingPunct="1"/>
            <a:r>
              <a:rPr lang="en-US" altLang="en-US" b="1" dirty="0" smtClean="0">
                <a:solidFill>
                  <a:srgbClr val="002060"/>
                </a:solidFill>
              </a:rPr>
              <a:t>Attribute</a:t>
            </a:r>
            <a:r>
              <a:rPr lang="en-US" altLang="en-US" dirty="0" smtClean="0">
                <a:solidFill>
                  <a:srgbClr val="002060"/>
                </a:solidFill>
              </a:rPr>
              <a:t>: Columns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Describes a precise set of data manipulation constructs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5DEE61DF-5F01-4952-8F16-B823E3FA9A1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Relational Database Management System (RDBMS)</a:t>
            </a:r>
          </a:p>
        </p:txBody>
      </p:sp>
      <p:sp>
        <p:nvSpPr>
          <p:cNvPr id="30723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Performs basic functions provided by the hierarchical and network DBMS systems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Makes the relational data model easier to understand and implement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Hides the complexities of the relational model from the user</a:t>
            </a:r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C346053-01ED-42FB-9962-C455476D21FE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2.2 - A Relational Diagram</a:t>
            </a:r>
          </a:p>
        </p:txBody>
      </p:sp>
      <p:sp>
        <p:nvSpPr>
          <p:cNvPr id="31749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C8C4739B-7059-48F1-BAA7-8E2C2771B620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8077200" cy="411038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51" y="2362200"/>
            <a:ext cx="1642021" cy="31242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590800"/>
            <a:ext cx="1482483" cy="19812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7" y="3357552"/>
            <a:ext cx="9526" cy="14289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486400"/>
            <a:ext cx="4419600" cy="257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SQL-Based Relational Database Application</a:t>
            </a:r>
            <a:endParaRPr lang="en-US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60562"/>
            <a:ext cx="8229600" cy="42878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End-user interface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Allows end user to interact with the data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Collection of tables stored in the database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Each table is independent from another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Rows in different tables are related based on common values in common attributes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SQL engine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Executes all queries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11BCCC7-AC7B-4B91-AD60-DA7BFAA18999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Entity Relationship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  <a:ea typeface="ＭＳ Ｐゴシック" pitchFamily="34" charset="-128"/>
              </a:rPr>
              <a:t>Graphical representation of entities and their relationships in a database structure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  <a:uFill>
                  <a:solidFill>
                    <a:srgbClr val="00B0F0"/>
                  </a:solidFill>
                </a:uFill>
                <a:ea typeface="ＭＳ Ｐゴシック" pitchFamily="34" charset="-128"/>
              </a:rPr>
              <a:t>Entity relationship diagram (ERD)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  <a:ea typeface="ＭＳ Ｐゴシック" pitchFamily="34" charset="-128"/>
              </a:rPr>
              <a:t>Uses graphic representations to model database components</a:t>
            </a:r>
          </a:p>
          <a:p>
            <a:pPr marL="365760" indent="-256032" eaLnBrk="1" fontAlgn="auto" hangingPunct="1">
              <a:defRPr/>
            </a:pPr>
            <a:r>
              <a:rPr lang="en-US" b="1" dirty="0" smtClean="0">
                <a:solidFill>
                  <a:srgbClr val="002060"/>
                </a:solidFill>
              </a:rPr>
              <a:t>Entity instance or entity occurrence</a:t>
            </a:r>
          </a:p>
          <a:p>
            <a:pPr marL="658368" lvl="1" indent="-246888" eaLnBrk="1" fontAlgn="auto" hangingPunct="1">
              <a:defRPr/>
            </a:pPr>
            <a:r>
              <a:rPr lang="en-US" dirty="0" smtClean="0">
                <a:solidFill>
                  <a:srgbClr val="002060"/>
                </a:solidFill>
              </a:rPr>
              <a:t>Rows in the relational table</a:t>
            </a:r>
          </a:p>
          <a:p>
            <a:pPr marL="365760" indent="-256032" eaLnBrk="1" fontAlgn="auto" hangingPunct="1">
              <a:defRPr/>
            </a:pPr>
            <a:r>
              <a:rPr lang="en-US" b="1" dirty="0" smtClean="0">
                <a:solidFill>
                  <a:srgbClr val="002060"/>
                </a:solidFill>
              </a:rPr>
              <a:t>Connectivity</a:t>
            </a:r>
            <a:r>
              <a:rPr lang="en-US" dirty="0" smtClean="0">
                <a:solidFill>
                  <a:srgbClr val="002060"/>
                </a:solidFill>
              </a:rPr>
              <a:t>: Term used </a:t>
            </a:r>
            <a:r>
              <a:rPr lang="en-IN" dirty="0" smtClean="0">
                <a:solidFill>
                  <a:srgbClr val="002060"/>
                </a:solidFill>
              </a:rPr>
              <a:t>to label the relationship types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570C6AB7-61B5-435E-82BC-45ED0AE4C3E3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In this chapter, you will learn: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About data modeling and why data models are important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About the basic data-modeling building blocks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What business rules are and how they influence database design</a:t>
            </a:r>
          </a:p>
          <a:p>
            <a:pPr lvl="1" eaLnBrk="1" hangingPunct="1"/>
            <a:endParaRPr lang="en-US" altLang="en-US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83551227-CA35-46A6-894F-950F4CC25A0B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ＭＳ Ｐゴシック" pitchFamily="34" charset="-128"/>
              </a:rPr>
              <a:t>Figure 2.3 - The ER </a:t>
            </a:r>
            <a:r>
              <a:rPr lang="en-US" altLang="en-US" dirty="0" smtClean="0">
                <a:uFill>
                  <a:solidFill>
                    <a:srgbClr val="00B0F0"/>
                  </a:solidFill>
                </a:uFill>
                <a:ea typeface="ＭＳ Ｐゴシック" pitchFamily="34" charset="-128"/>
              </a:rPr>
              <a:t>Model Notations</a:t>
            </a:r>
            <a:endParaRPr lang="en-US" altLang="en-US" sz="3400" dirty="0" smtClean="0">
              <a:uFill>
                <a:solidFill>
                  <a:srgbClr val="00B0F0"/>
                </a:solidFill>
              </a:uFill>
              <a:ea typeface="ＭＳ Ｐゴシック" pitchFamily="34" charset="-128"/>
            </a:endParaRP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2BA3CB8-C91F-4ECF-AABB-91F2C71F1880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8017401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 Object-Oriented Data Model (OODM) or Semantic Data Model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229600" cy="41148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Object-oriented database management system(OODBMS)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Based on OODM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Object</a:t>
            </a:r>
            <a:r>
              <a:rPr lang="en-US" altLang="en-US" dirty="0" smtClean="0">
                <a:solidFill>
                  <a:srgbClr val="002060"/>
                </a:solidFill>
              </a:rPr>
              <a:t>: Contains data and their relationships with operations that are performed on it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Basic building block for autonomous structures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Abstraction of real-world entity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Attributes - Describe the properties of an object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 smtClean="0"/>
          </a:p>
        </p:txBody>
      </p:sp>
      <p:sp>
        <p:nvSpPr>
          <p:cNvPr id="3686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FCD31E0A-14DD-409D-A062-14136A680B0F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 Object-Oriented Data Model (OODM)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Class</a:t>
            </a:r>
            <a:r>
              <a:rPr lang="en-US" altLang="en-US" dirty="0" smtClean="0">
                <a:solidFill>
                  <a:srgbClr val="002060"/>
                </a:solidFill>
              </a:rPr>
              <a:t>:</a:t>
            </a:r>
            <a:r>
              <a:rPr lang="en-US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Collection of similar objects with shared structure and behavior organized in a class hierarchy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2060"/>
                </a:solidFill>
              </a:rPr>
              <a:t>Class hierarchy</a:t>
            </a:r>
            <a:r>
              <a:rPr lang="en-US" altLang="en-US" dirty="0" smtClean="0">
                <a:solidFill>
                  <a:srgbClr val="002060"/>
                </a:solidFill>
              </a:rPr>
              <a:t>:</a:t>
            </a:r>
            <a:r>
              <a:rPr lang="en-US" altLang="en-US" b="1" dirty="0" smtClean="0">
                <a:solidFill>
                  <a:srgbClr val="002060"/>
                </a:solidFill>
              </a:rPr>
              <a:t> </a:t>
            </a:r>
            <a:r>
              <a:rPr lang="en-CA" altLang="en-US" dirty="0" smtClean="0">
                <a:solidFill>
                  <a:srgbClr val="002060"/>
                </a:solidFill>
              </a:rPr>
              <a:t>Resembles an upside-down tree in which each class has only one parent </a:t>
            </a:r>
            <a:endParaRPr lang="en-US" altLang="en-US" b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Inheritance</a:t>
            </a:r>
            <a:r>
              <a:rPr lang="en-US" altLang="en-US" dirty="0" smtClean="0">
                <a:solidFill>
                  <a:srgbClr val="002060"/>
                </a:solidFill>
              </a:rPr>
              <a:t>: Object inherits methods and attributes of parent class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Unified Modeling Language</a:t>
            </a:r>
            <a:r>
              <a:rPr lang="en-US" altLang="en-US" dirty="0" smtClean="0">
                <a:solidFill>
                  <a:srgbClr val="002060"/>
                </a:solidFill>
              </a:rPr>
              <a:t> (</a:t>
            </a:r>
            <a:r>
              <a:rPr lang="en-US" altLang="en-US" b="1" dirty="0" smtClean="0">
                <a:solidFill>
                  <a:srgbClr val="002060"/>
                </a:solidFill>
              </a:rPr>
              <a:t>UML)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Describes sets of diagrams and symbols to graphically model a system</a:t>
            </a: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0C13322C-EBE4-4A7D-A1DF-182A11494CFC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2.4 - A Comparison of OO, UML and ER Models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CC80A691-DDBB-4993-9EC3-B3987A544C68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8300224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Object/Relational and XML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1148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Extended relational data model (ERDM)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Supports OO features and complex data representation</a:t>
            </a:r>
          </a:p>
          <a:p>
            <a:pPr marL="658368" lvl="1" indent="-246888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Object/Relational Database Management System (O/R DBMS)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marL="923544" lvl="2" indent="-219456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Based on ERDM, focuses on better data management 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Extensible Markup Language (XML)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marL="658368" lvl="1" indent="-246888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Manages unstructured data for efficient and effective exchange of all data types</a:t>
            </a:r>
            <a:endParaRPr lang="en-US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390BFE2-17EF-4C63-B3CF-23AE97B668B5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Big Data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Aims to: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Find </a:t>
            </a:r>
            <a:r>
              <a:rPr lang="en-CA" altLang="en-US" dirty="0" smtClean="0">
                <a:solidFill>
                  <a:srgbClr val="002060"/>
                </a:solidFill>
              </a:rPr>
              <a:t>new and better ways to manage large amounts of web and sensor-generated data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en-CA" altLang="en-US" dirty="0" smtClean="0">
                <a:solidFill>
                  <a:srgbClr val="002060"/>
                </a:solidFill>
              </a:rPr>
              <a:t>Provide high performance and scalability at a reasonable cost  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Characteristics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Volume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Velocity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Variety</a:t>
            </a: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7CF5FFC-5C75-4DDF-9DD2-8B889461CD68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Big Data Challenges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402272"/>
              </p:ext>
            </p:extLst>
          </p:nvPr>
        </p:nvGraphicFramePr>
        <p:xfrm>
          <a:off x="762000" y="1600200"/>
          <a:ext cx="8001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01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D6AB170-90DE-42D2-8252-DF946D782180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Big Data New Technologies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227551"/>
              </p:ext>
            </p:extLst>
          </p:nvPr>
        </p:nvGraphicFramePr>
        <p:xfrm>
          <a:off x="685800" y="1524000"/>
          <a:ext cx="7924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03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87699735-7DDC-4CFF-8862-EFCD67C9E011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NoSQL Databases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Not based on the relational model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Support distributed database architectures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Provide high scalability, high availability, and fault tolerance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Support large amounts of sparse data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Geared toward performance rather than transaction consistency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Store data in </a:t>
            </a:r>
            <a:r>
              <a:rPr lang="en-US" altLang="en-US" dirty="0" smtClean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</a:rPr>
              <a:t>key-value stores</a:t>
            </a: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91D7C84-72EB-4CE7-AB30-A939CA0688D1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2.5 - A Simple Key-Value Representation</a:t>
            </a: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0DE8453F-23EC-47FC-B347-8169805C47F8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888880" cy="3805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Learning Objectives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In this chapter, you will learn: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How the major data models evolved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About emerging alternative data models and the need they fulfill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How data models can be classified by their level of abstraction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B22254AD-6AF9-458B-8152-F5F1B3518AFB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2.6 - The Evolution of Data Models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24C51F77-B9F1-484C-A744-2481505AFC74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6096000" cy="4545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Hierarchical Model</a:t>
            </a:r>
          </a:p>
        </p:txBody>
      </p:sp>
      <p:sp>
        <p:nvSpPr>
          <p:cNvPr id="14339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14341" name="Text Placeholder 15"/>
          <p:cNvSpPr>
            <a:spLocks noGrp="1"/>
          </p:cNvSpPr>
          <p:nvPr>
            <p:ph type="body" sz="half" idx="3"/>
          </p:nvPr>
        </p:nvSpPr>
        <p:spPr>
          <a:xfrm>
            <a:off x="47244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24581" name="Content Placeholder 14"/>
          <p:cNvSpPr>
            <a:spLocks noGrp="1"/>
          </p:cNvSpPr>
          <p:nvPr>
            <p:ph sz="quarter" idx="2"/>
          </p:nvPr>
        </p:nvSpPr>
        <p:spPr>
          <a:xfrm>
            <a:off x="457200" y="22098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Promotes data sharing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Parent/child relationship promotes conceptual simplicity and data integrity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Database security is provided and enforced by DBMS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Efficient with 1:M relationships</a:t>
            </a:r>
          </a:p>
        </p:txBody>
      </p:sp>
      <p:sp>
        <p:nvSpPr>
          <p:cNvPr id="24582" name="Content Placeholder 16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Requires knowledge of physical data storage characteristics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Navigational system requires knowledge of hierarchical path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Changes in structure require changes in all application programs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Implementation limitations 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No data definition 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Lack of standards</a:t>
            </a:r>
          </a:p>
        </p:txBody>
      </p:sp>
      <p:sp>
        <p:nvSpPr>
          <p:cNvPr id="2458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DA8BD92-4E77-43CD-B55F-4BD38FDB4353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2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Network Model</a:t>
            </a:r>
          </a:p>
        </p:txBody>
      </p:sp>
      <p:sp>
        <p:nvSpPr>
          <p:cNvPr id="15363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15365" name="Text Placeholder 15"/>
          <p:cNvSpPr>
            <a:spLocks noGrp="1"/>
          </p:cNvSpPr>
          <p:nvPr>
            <p:ph type="body" sz="half" idx="3"/>
          </p:nvPr>
        </p:nvSpPr>
        <p:spPr>
          <a:xfrm>
            <a:off x="47244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25605" name="Content Placeholder 14"/>
          <p:cNvSpPr>
            <a:spLocks noGrp="1"/>
          </p:cNvSpPr>
          <p:nvPr>
            <p:ph sz="quarter" idx="2"/>
          </p:nvPr>
        </p:nvSpPr>
        <p:spPr>
          <a:xfrm>
            <a:off x="4572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Conceptual simplicity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Handles more relationship types 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Data access is flexible 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Data owner/member relationship promotes data integrity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Conformance to standards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Includes data definition language (DDL) and data manipulation language (DML)</a:t>
            </a:r>
          </a:p>
        </p:txBody>
      </p:sp>
      <p:sp>
        <p:nvSpPr>
          <p:cNvPr id="25606" name="Content Placeholder 16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System complexity limits efficiency 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Navigational system yields complex implementation, application development, and management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Structural changes require changes in all application programs</a:t>
            </a:r>
          </a:p>
        </p:txBody>
      </p:sp>
      <p:sp>
        <p:nvSpPr>
          <p:cNvPr id="25607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D458813E-09E0-44B7-954D-6C2C21F18C9C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Relational Model</a:t>
            </a:r>
          </a:p>
        </p:txBody>
      </p:sp>
      <p:sp>
        <p:nvSpPr>
          <p:cNvPr id="19459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19461" name="Text Placeholder 7"/>
          <p:cNvSpPr>
            <a:spLocks noGrp="1"/>
          </p:cNvSpPr>
          <p:nvPr>
            <p:ph type="body" sz="half" idx="3"/>
          </p:nvPr>
        </p:nvSpPr>
        <p:spPr>
          <a:xfrm>
            <a:off x="46482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19460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2286000"/>
            <a:ext cx="4041775" cy="38862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Structural independence is promoted using independent tables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Tabular view improves conceptual simplicity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Ad hoc query capability is based on SQL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Isolates the end user from physical-level details 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Improves implementation and management simplicity</a:t>
            </a:r>
          </a:p>
        </p:txBody>
      </p:sp>
      <p:sp>
        <p:nvSpPr>
          <p:cNvPr id="29702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23622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Requires substantial hardware and system software overhead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Conceptual simplicity gives untrained people the tools to use a good system poorly 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May promote information problems</a:t>
            </a:r>
          </a:p>
        </p:txBody>
      </p:sp>
      <p:sp>
        <p:nvSpPr>
          <p:cNvPr id="297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8D4DB356-C54C-4091-93DF-0E6B66CF0FD4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Entity Relationship Model</a:t>
            </a:r>
          </a:p>
        </p:txBody>
      </p:sp>
      <p:sp>
        <p:nvSpPr>
          <p:cNvPr id="24579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24581" name="Text Placeholder 7"/>
          <p:cNvSpPr>
            <a:spLocks noGrp="1"/>
          </p:cNvSpPr>
          <p:nvPr>
            <p:ph type="body" sz="half" idx="3"/>
          </p:nvPr>
        </p:nvSpPr>
        <p:spPr>
          <a:xfrm>
            <a:off x="46482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34821" name="Content Placeholder 6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Visual modeling yields conceptual simplicity</a:t>
            </a:r>
          </a:p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Visual representation makes it an effective communication tool</a:t>
            </a:r>
          </a:p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Is integrated with the dominant relational model</a:t>
            </a:r>
          </a:p>
        </p:txBody>
      </p:sp>
      <p:sp>
        <p:nvSpPr>
          <p:cNvPr id="34822" name="Content Placeholder 8"/>
          <p:cNvSpPr>
            <a:spLocks noGrp="1"/>
          </p:cNvSpPr>
          <p:nvPr>
            <p:ph sz="quarter" idx="4"/>
          </p:nvPr>
        </p:nvSpPr>
        <p:spPr>
          <a:xfrm>
            <a:off x="47244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Limited constraint representation</a:t>
            </a:r>
          </a:p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Limited relationship representation</a:t>
            </a:r>
          </a:p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No data manipulation language</a:t>
            </a:r>
          </a:p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Loss of information content occurs when attributes are removed from entities to avoid crowded displays</a:t>
            </a:r>
          </a:p>
        </p:txBody>
      </p:sp>
      <p:sp>
        <p:nvSpPr>
          <p:cNvPr id="3482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DF61C120-9B57-4B72-9B66-F45F36C7A8BA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Object-Oriented Model</a:t>
            </a:r>
          </a:p>
        </p:txBody>
      </p:sp>
      <p:sp>
        <p:nvSpPr>
          <p:cNvPr id="28675" name="Text Placeholder 5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28677" name="Text Placeholder 7"/>
          <p:cNvSpPr>
            <a:spLocks noGrp="1"/>
          </p:cNvSpPr>
          <p:nvPr>
            <p:ph type="body" sz="half" idx="3"/>
          </p:nvPr>
        </p:nvSpPr>
        <p:spPr>
          <a:xfrm>
            <a:off x="47244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38917" name="Content Placeholder 6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Semantic content is added</a:t>
            </a:r>
          </a:p>
          <a:p>
            <a:pPr eaLnBrk="1" hangingPunct="1"/>
            <a:r>
              <a:rPr lang="en-US" altLang="en-US" sz="2200" dirty="0" smtClean="0">
                <a:solidFill>
                  <a:srgbClr val="002060"/>
                </a:solidFill>
              </a:rPr>
              <a:t>Visual representation includes semantic content</a:t>
            </a:r>
          </a:p>
          <a:p>
            <a:pPr eaLnBrk="1" hangingPunct="1"/>
            <a:r>
              <a:rPr lang="pt-BR" altLang="en-US" sz="2200" dirty="0" smtClean="0">
                <a:solidFill>
                  <a:srgbClr val="002060"/>
                </a:solidFill>
              </a:rPr>
              <a:t>Inheritance promotes data integrity</a:t>
            </a:r>
          </a:p>
        </p:txBody>
      </p:sp>
      <p:sp>
        <p:nvSpPr>
          <p:cNvPr id="28678" name="Content Placeholder 8"/>
          <p:cNvSpPr>
            <a:spLocks noGrp="1"/>
          </p:cNvSpPr>
          <p:nvPr>
            <p:ph sz="quarter" idx="4"/>
          </p:nvPr>
        </p:nvSpPr>
        <p:spPr>
          <a:xfrm>
            <a:off x="4724400" y="2286000"/>
            <a:ext cx="4041775" cy="38862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sz="2200" dirty="0" smtClean="0">
                <a:solidFill>
                  <a:srgbClr val="002060"/>
                </a:solidFill>
              </a:rPr>
              <a:t>Slow development of standards caused vendors to supply their own enhancements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Compromised widely accepted standard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dirty="0" smtClean="0">
                <a:solidFill>
                  <a:srgbClr val="002060"/>
                </a:solidFill>
              </a:rPr>
              <a:t>Complex navigational system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dirty="0" smtClean="0">
                <a:solidFill>
                  <a:srgbClr val="002060"/>
                </a:solidFill>
              </a:rPr>
              <a:t>Learning curve is steep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dirty="0" smtClean="0">
                <a:solidFill>
                  <a:srgbClr val="002060"/>
                </a:solidFill>
              </a:rPr>
              <a:t>High system overhead slows transactions</a:t>
            </a:r>
          </a:p>
          <a:p>
            <a:pPr marL="365760" indent="-256032" eaLnBrk="1" fontAlgn="auto" hangingPunct="1">
              <a:defRPr/>
            </a:pPr>
            <a:endParaRPr lang="en-US" altLang="en-US" sz="2200" dirty="0" smtClean="0"/>
          </a:p>
        </p:txBody>
      </p:sp>
      <p:sp>
        <p:nvSpPr>
          <p:cNvPr id="38919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C648B74E-27F4-4E04-8F0C-29D632DE12C1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NoSQL</a:t>
            </a:r>
          </a:p>
        </p:txBody>
      </p:sp>
      <p:sp>
        <p:nvSpPr>
          <p:cNvPr id="35843" name="Text Placeholder 5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35845" name="Text Placeholder 7"/>
          <p:cNvSpPr>
            <a:spLocks noGrp="1"/>
          </p:cNvSpPr>
          <p:nvPr>
            <p:ph type="body" sz="half" idx="3"/>
          </p:nvPr>
        </p:nvSpPr>
        <p:spPr>
          <a:xfrm>
            <a:off x="47244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46085" name="Content Placeholder 6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High scalability, availability, and fault tolerance are provided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Uses low-cost commodity hardware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Supports Big Data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Key-value model improves storage efficiency</a:t>
            </a:r>
          </a:p>
        </p:txBody>
      </p:sp>
      <p:sp>
        <p:nvSpPr>
          <p:cNvPr id="46086" name="Content Placeholder 8"/>
          <p:cNvSpPr>
            <a:spLocks noGrp="1"/>
          </p:cNvSpPr>
          <p:nvPr>
            <p:ph sz="quarter" idx="4"/>
          </p:nvPr>
        </p:nvSpPr>
        <p:spPr>
          <a:xfrm>
            <a:off x="4724400" y="23622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Complex programming is required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There is no relationship support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There is no transaction integrity support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In terms of data consistency, it provides an eventually consistent model</a:t>
            </a:r>
          </a:p>
        </p:txBody>
      </p:sp>
      <p:sp>
        <p:nvSpPr>
          <p:cNvPr id="46087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504A4A8A-D8BA-4FAB-94DD-FA9001F40615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Table 2.3 - Data Model Basic Terminology Comparison </a:t>
            </a:r>
            <a:br>
              <a:rPr lang="en-US" altLang="en-US" sz="4400" dirty="0" smtClean="0"/>
            </a:br>
            <a:endParaRPr lang="en-US" altLang="en-US" dirty="0" smtClean="0"/>
          </a:p>
        </p:txBody>
      </p:sp>
      <p:sp>
        <p:nvSpPr>
          <p:cNvPr id="4915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275FFE0C-1626-44FA-ACA4-12D899A65292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8331925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2.7 - Data Abstraction Levels </a:t>
            </a:r>
          </a:p>
        </p:txBody>
      </p:sp>
      <p:sp>
        <p:nvSpPr>
          <p:cNvPr id="5018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312C7F74-2117-4073-9A91-01DEBDF6C05C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8056317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External Model 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End users’ view of the data environment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ER diagrams are used to represent the external views</a:t>
            </a:r>
            <a:endParaRPr lang="en-US" altLang="en-US" b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External schema</a:t>
            </a:r>
            <a:r>
              <a:rPr lang="en-US" altLang="en-US" dirty="0" smtClean="0">
                <a:solidFill>
                  <a:srgbClr val="002060"/>
                </a:solidFill>
              </a:rPr>
              <a:t>: Specific representation of an external view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3F85A77B-5B6F-4F0F-8948-7FB0FBA82F91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Modeling and Data Models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229600" cy="4267200"/>
          </a:xfrm>
        </p:spPr>
        <p:txBody>
          <a:bodyPr>
            <a:normAutofit/>
          </a:bodyPr>
          <a:lstStyle/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Data modeling</a:t>
            </a:r>
            <a:r>
              <a:rPr lang="en-US" altLang="en-US" dirty="0" smtClean="0">
                <a:solidFill>
                  <a:srgbClr val="002060"/>
                </a:solidFill>
              </a:rPr>
              <a:t>: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Iterative and progressive </a:t>
            </a:r>
            <a:r>
              <a:rPr lang="en-US" dirty="0" smtClean="0">
                <a:solidFill>
                  <a:srgbClr val="002060"/>
                </a:solidFill>
              </a:rPr>
              <a:t>process of </a:t>
            </a:r>
            <a:r>
              <a:rPr lang="en-US" dirty="0">
                <a:solidFill>
                  <a:srgbClr val="002060"/>
                </a:solidFill>
              </a:rPr>
              <a:t>creating a specific data model for a determined problem domain 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marL="365760" indent="-256032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Data models</a:t>
            </a:r>
            <a:r>
              <a:rPr lang="en-US" altLang="en-US" dirty="0" smtClean="0">
                <a:solidFill>
                  <a:srgbClr val="002060"/>
                </a:solidFill>
              </a:rPr>
              <a:t>: Simple representations of complex real-world data structures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Useful for supporting a specific problem domain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Model</a:t>
            </a:r>
            <a:r>
              <a:rPr lang="en-US" altLang="en-US" dirty="0" smtClean="0">
                <a:solidFill>
                  <a:srgbClr val="002060"/>
                </a:solidFill>
              </a:rPr>
              <a:t> - Abstraction of a real-world object or event</a:t>
            </a:r>
          </a:p>
          <a:p>
            <a:pPr marL="365760" indent="-256032" eaLnBrk="1" fontAlgn="auto" hangingPunct="1">
              <a:defRPr/>
            </a:pP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EC117C6-B4AE-405C-8A5E-CFB75E035E5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2.8 - External Models For Tiny College</a:t>
            </a:r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B78F87FF-A3A1-4A07-B0AF-B282DDBD88BA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315200" cy="4110958"/>
          </a:xfrm>
          <a:prstGeom prst="rect">
            <a:avLst/>
          </a:prstGeom>
        </p:spPr>
      </p:pic>
      <p:pic>
        <p:nvPicPr>
          <p:cNvPr id="8" name="Picture 7" descr="Screen Clippi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0" t="16874" r="478"/>
          <a:stretch/>
        </p:blipFill>
        <p:spPr bwMode="auto">
          <a:xfrm>
            <a:off x="7543800" y="2209800"/>
            <a:ext cx="161925" cy="3505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Screen Clippi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0" t="16875" r="1329" b="27304"/>
          <a:stretch/>
        </p:blipFill>
        <p:spPr bwMode="auto">
          <a:xfrm>
            <a:off x="7239000" y="5181600"/>
            <a:ext cx="476250" cy="60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Conceptual Model 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Represents a global view of the entire database by the entire organization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Conceptual schema</a:t>
            </a:r>
            <a:r>
              <a:rPr lang="en-US" altLang="en-US" dirty="0" smtClean="0">
                <a:solidFill>
                  <a:srgbClr val="002060"/>
                </a:solidFill>
              </a:rPr>
              <a:t>: Basis for the identification and high-level description of the main data objects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Has a macro-level view of data environment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Is software and hardware independent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Logical design</a:t>
            </a:r>
            <a:r>
              <a:rPr lang="en-US" altLang="en-US" dirty="0" smtClean="0">
                <a:solidFill>
                  <a:srgbClr val="002060"/>
                </a:solidFill>
              </a:rPr>
              <a:t>: Task of creating a conceptual data model</a:t>
            </a:r>
          </a:p>
        </p:txBody>
      </p:sp>
      <p:sp>
        <p:nvSpPr>
          <p:cNvPr id="5325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1A9E53A-87AC-47F0-BADD-066D00A8C8F0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2.9 - Conceptual Model For Tiny College</a:t>
            </a:r>
          </a:p>
        </p:txBody>
      </p:sp>
      <p:sp>
        <p:nvSpPr>
          <p:cNvPr id="5427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04F8DCD6-90C9-4F1B-8F1C-9A1E1D0E4702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543800" cy="4358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Internal Model 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Representing database as seen by the DBMS mapping conceptual model to the DBMS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Internal schema</a:t>
            </a:r>
            <a:r>
              <a:rPr lang="en-US" altLang="en-US" dirty="0" smtClean="0">
                <a:solidFill>
                  <a:srgbClr val="002060"/>
                </a:solidFill>
              </a:rPr>
              <a:t>: Specific representation of an internal model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Uses the database constructs supported by the chosen database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Is software dependent and hardware independent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Logical independence</a:t>
            </a:r>
            <a:r>
              <a:rPr lang="en-US" altLang="en-US" dirty="0" smtClean="0">
                <a:solidFill>
                  <a:srgbClr val="002060"/>
                </a:solidFill>
              </a:rPr>
              <a:t>: Changing internal model without affecting the conceptual model</a:t>
            </a:r>
          </a:p>
        </p:txBody>
      </p:sp>
      <p:sp>
        <p:nvSpPr>
          <p:cNvPr id="5530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34CA1D57-D4F9-461E-BF6A-23EFDBAA6A4E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2.10 - Internal Model for Tiny College</a:t>
            </a:r>
          </a:p>
        </p:txBody>
      </p:sp>
      <p:sp>
        <p:nvSpPr>
          <p:cNvPr id="5632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7AB6808-C11A-4F1D-896F-B96CC8C729B3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867400" cy="4511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Physical Model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Operates at lowest level of abstraction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Describes the way data are saved on storage media such as disks or tapes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Requires the definition of physical storage and data access methods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Relational model aimed at logical level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Does not require physical-level details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Physical independence</a:t>
            </a:r>
            <a:r>
              <a:rPr lang="en-US" altLang="en-US" dirty="0" smtClean="0">
                <a:solidFill>
                  <a:srgbClr val="002060"/>
                </a:solidFill>
              </a:rPr>
              <a:t>: Changes in physical model do not affect internal model</a:t>
            </a:r>
          </a:p>
        </p:txBody>
      </p:sp>
      <p:sp>
        <p:nvSpPr>
          <p:cNvPr id="5734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2B88A66-5DB5-4AC5-AB1D-219FA143B06A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2.4 - Levels of Data Abstraction</a:t>
            </a:r>
          </a:p>
        </p:txBody>
      </p:sp>
      <p:sp>
        <p:nvSpPr>
          <p:cNvPr id="5837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CC16EA73-81F2-49FC-9069-CB37FBD45F4F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444593" cy="2209800"/>
          </a:xfrm>
          <a:prstGeom prst="rect">
            <a:avLst/>
          </a:prstGeom>
        </p:spPr>
      </p:pic>
      <p:pic>
        <p:nvPicPr>
          <p:cNvPr id="9" name="Picture 8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t="50414" r="79861" b="14209"/>
          <a:stretch/>
        </p:blipFill>
        <p:spPr bwMode="auto">
          <a:xfrm>
            <a:off x="1524000" y="3733800"/>
            <a:ext cx="762000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t="50414" r="79861" b="14209"/>
          <a:stretch/>
        </p:blipFill>
        <p:spPr bwMode="auto">
          <a:xfrm>
            <a:off x="2590800" y="3733800"/>
            <a:ext cx="762000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7" t="89770" r="31628" b="3266"/>
          <a:stretch/>
        </p:blipFill>
        <p:spPr bwMode="auto">
          <a:xfrm>
            <a:off x="5334000" y="4267200"/>
            <a:ext cx="1390650" cy="22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Importance of Data Models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195188"/>
              </p:ext>
            </p:extLst>
          </p:nvPr>
        </p:nvGraphicFramePr>
        <p:xfrm>
          <a:off x="609600" y="1524000"/>
          <a:ext cx="8001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62D348B-FCCA-4254-96E1-17C121DF3AC0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Model Basic Building Blocks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Entity</a:t>
            </a:r>
            <a:r>
              <a:rPr lang="en-US" altLang="en-US" dirty="0" smtClean="0">
                <a:solidFill>
                  <a:srgbClr val="002060"/>
                </a:solidFill>
              </a:rPr>
              <a:t>: Unique and distinct object used to collect and store data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2060"/>
                </a:solidFill>
              </a:rPr>
              <a:t>Attribute</a:t>
            </a:r>
            <a:r>
              <a:rPr lang="en-US" altLang="en-US" dirty="0" smtClean="0">
                <a:solidFill>
                  <a:srgbClr val="002060"/>
                </a:solidFill>
              </a:rPr>
              <a:t>: Characteristic of an entity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Relationship</a:t>
            </a:r>
            <a:r>
              <a:rPr lang="en-US" altLang="en-US" dirty="0" smtClean="0">
                <a:solidFill>
                  <a:srgbClr val="002060"/>
                </a:solidFill>
              </a:rPr>
              <a:t>: Describes an association among entities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2060"/>
                </a:solidFill>
              </a:rPr>
              <a:t>One-to-many (1:M)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en-US" b="1" dirty="0" smtClean="0">
                <a:solidFill>
                  <a:srgbClr val="002060"/>
                </a:solidFill>
              </a:rPr>
              <a:t>Many-to-many (M:N or M:M)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en-US" b="1" dirty="0" smtClean="0">
                <a:solidFill>
                  <a:srgbClr val="002060"/>
                </a:solidFill>
              </a:rPr>
              <a:t>One-to-one (1:1)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Constraint</a:t>
            </a:r>
            <a:r>
              <a:rPr lang="en-US" altLang="en-US" dirty="0" smtClean="0">
                <a:solidFill>
                  <a:srgbClr val="002060"/>
                </a:solidFill>
              </a:rPr>
              <a:t>: Set of rules to ensure data integrity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A844D1F4-4FEE-4C62-ACA4-3AFE71F70172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Business Rules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84372550"/>
              </p:ext>
            </p:extLst>
          </p:nvPr>
        </p:nvGraphicFramePr>
        <p:xfrm>
          <a:off x="685800" y="13716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43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0D7D84B4-C62B-424A-9543-5DEC1AE1BC0D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Sources of Business Rules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22675308"/>
              </p:ext>
            </p:extLst>
          </p:nvPr>
        </p:nvGraphicFramePr>
        <p:xfrm>
          <a:off x="762000" y="19050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6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194CE62B-14A9-43BB-A94E-87DFC0707EA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Reasons for Identifying and Documenting Business Rules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Help standardize company’s view of data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Communications tool between users and designers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Allow designer to: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Understand the nature, role, scope of data, and business processes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Develop appropriate relationship participation rules and constraints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Create an accurate data model</a:t>
            </a: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5805FD3E-0511-4DB2-8455-332E31636D90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5561</TotalTime>
  <Words>1666</Words>
  <Application>Microsoft Office PowerPoint</Application>
  <PresentationFormat>On-screen Show (4:3)</PresentationFormat>
  <Paragraphs>325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Georgia</vt:lpstr>
      <vt:lpstr>ＭＳ Ｐゴシック</vt:lpstr>
      <vt:lpstr>Times New Roman</vt:lpstr>
      <vt:lpstr>Wingdings</vt:lpstr>
      <vt:lpstr>Urban</vt:lpstr>
      <vt:lpstr>PowerPoint Presentation</vt:lpstr>
      <vt:lpstr>Learning Objectives</vt:lpstr>
      <vt:lpstr>Learning Objectives </vt:lpstr>
      <vt:lpstr>Data Modeling and Data Models</vt:lpstr>
      <vt:lpstr>Importance of Data Models</vt:lpstr>
      <vt:lpstr>Data Model Basic Building Blocks</vt:lpstr>
      <vt:lpstr>Business Rules</vt:lpstr>
      <vt:lpstr>Sources of Business Rules</vt:lpstr>
      <vt:lpstr>Reasons for Identifying and Documenting Business Rules</vt:lpstr>
      <vt:lpstr>Translating Business Rules into Data Model Components</vt:lpstr>
      <vt:lpstr>Naming Conventions</vt:lpstr>
      <vt:lpstr>Hierarchical and Network Models</vt:lpstr>
      <vt:lpstr> Standard Database Concepts</vt:lpstr>
      <vt:lpstr> Standard Database Concepts</vt:lpstr>
      <vt:lpstr>The Relational Model</vt:lpstr>
      <vt:lpstr>Relational Database Management System (RDBMS)</vt:lpstr>
      <vt:lpstr>Figure 2.2 - A Relational Diagram</vt:lpstr>
      <vt:lpstr>SQL-Based Relational Database Application</vt:lpstr>
      <vt:lpstr>The Entity Relationship Model</vt:lpstr>
      <vt:lpstr>Figure 2.3 - The ER Model Notations</vt:lpstr>
      <vt:lpstr>The Object-Oriented Data Model (OODM) or Semantic Data Model</vt:lpstr>
      <vt:lpstr>The Object-Oriented Data Model (OODM)</vt:lpstr>
      <vt:lpstr>Figure 2.4 - A Comparison of OO, UML and ER Models</vt:lpstr>
      <vt:lpstr>Object/Relational and XML</vt:lpstr>
      <vt:lpstr>Big Data</vt:lpstr>
      <vt:lpstr>Big Data Challenges</vt:lpstr>
      <vt:lpstr>Big Data New Technologies</vt:lpstr>
      <vt:lpstr>NoSQL Databases</vt:lpstr>
      <vt:lpstr>Figure 2.5 - A Simple Key-Value Representation</vt:lpstr>
      <vt:lpstr>Figure 2.6 - The Evolution of Data Models</vt:lpstr>
      <vt:lpstr>Hierarchical Model</vt:lpstr>
      <vt:lpstr>Network Model</vt:lpstr>
      <vt:lpstr>Relational Model</vt:lpstr>
      <vt:lpstr>Entity Relationship Model</vt:lpstr>
      <vt:lpstr>Object-Oriented Model</vt:lpstr>
      <vt:lpstr>NoSQL</vt:lpstr>
      <vt:lpstr> Table 2.3 - Data Model Basic Terminology Comparison  </vt:lpstr>
      <vt:lpstr>Figure 2.7 - Data Abstraction Levels </vt:lpstr>
      <vt:lpstr>The External Model </vt:lpstr>
      <vt:lpstr>Figure 2.8 - External Models For Tiny College</vt:lpstr>
      <vt:lpstr>The Conceptual Model </vt:lpstr>
      <vt:lpstr>Figure 2.9 - Conceptual Model For Tiny College</vt:lpstr>
      <vt:lpstr>The Internal Model </vt:lpstr>
      <vt:lpstr>Figure 2.10 - Internal Model for Tiny College</vt:lpstr>
      <vt:lpstr>The Physical Model</vt:lpstr>
      <vt:lpstr>Table 2.4 - Levels of Data Abstraction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Systems:  Design, Implementation, and Management Ninth Edition</dc:title>
  <dc:creator>Vasundhara</dc:creator>
  <cp:lastModifiedBy>Patti Lopez</cp:lastModifiedBy>
  <cp:revision>396</cp:revision>
  <dcterms:created xsi:type="dcterms:W3CDTF">2009-10-12T20:16:00Z</dcterms:created>
  <dcterms:modified xsi:type="dcterms:W3CDTF">2015-11-21T14:52:48Z</dcterms:modified>
</cp:coreProperties>
</file>