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60" r:id="rId5"/>
    <p:sldId id="264" r:id="rId6"/>
    <p:sldId id="263" r:id="rId7"/>
    <p:sldId id="313" r:id="rId8"/>
    <p:sldId id="314" r:id="rId9"/>
    <p:sldId id="265" r:id="rId10"/>
    <p:sldId id="266" r:id="rId11"/>
    <p:sldId id="267" r:id="rId12"/>
    <p:sldId id="268" r:id="rId13"/>
    <p:sldId id="269" r:id="rId14"/>
    <p:sldId id="315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1" r:id="rId23"/>
    <p:sldId id="282" r:id="rId24"/>
    <p:sldId id="283" r:id="rId25"/>
    <p:sldId id="284" r:id="rId26"/>
    <p:sldId id="285" r:id="rId27"/>
    <p:sldId id="312" r:id="rId28"/>
    <p:sldId id="289" r:id="rId29"/>
    <p:sldId id="291" r:id="rId30"/>
    <p:sldId id="292" r:id="rId31"/>
    <p:sldId id="298" r:id="rId32"/>
    <p:sldId id="299" r:id="rId33"/>
    <p:sldId id="294" r:id="rId34"/>
    <p:sldId id="301" r:id="rId35"/>
    <p:sldId id="303" r:id="rId36"/>
    <p:sldId id="304" r:id="rId37"/>
    <p:sldId id="305" r:id="rId38"/>
    <p:sldId id="306" r:id="rId39"/>
    <p:sldId id="309" r:id="rId40"/>
    <p:sldId id="310" r:id="rId41"/>
    <p:sldId id="308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 varScale="1">
        <p:scale>
          <a:sx n="115" d="100"/>
          <a:sy n="115" d="100"/>
        </p:scale>
        <p:origin x="7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195C0E-058F-466E-8314-2AB30C82156B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0B16A37-74C8-4983-9101-4C06593FA250}">
      <dgm:prSet custT="1"/>
      <dgm:spPr/>
      <dgm:t>
        <a:bodyPr/>
        <a:lstStyle/>
        <a:p>
          <a:pPr rtl="0"/>
          <a:r>
            <a:rPr lang="en-US" sz="2800" dirty="0" smtClean="0"/>
            <a:t>Advanced reporting </a:t>
          </a:r>
          <a:endParaRPr lang="en-US" sz="2800" dirty="0"/>
        </a:p>
      </dgm:t>
    </dgm:pt>
    <dgm:pt modelId="{816A05AC-BBC0-4FFB-BFC4-6460DB9174F6}" type="parTrans" cxnId="{BE31B5FD-1CA8-425C-8889-232E09CD5D83}">
      <dgm:prSet/>
      <dgm:spPr/>
      <dgm:t>
        <a:bodyPr/>
        <a:lstStyle/>
        <a:p>
          <a:endParaRPr lang="en-US"/>
        </a:p>
      </dgm:t>
    </dgm:pt>
    <dgm:pt modelId="{ED2E7694-3BFA-4636-BFF2-ACBB7411EA8D}" type="sibTrans" cxnId="{BE31B5FD-1CA8-425C-8889-232E09CD5D83}">
      <dgm:prSet/>
      <dgm:spPr/>
      <dgm:t>
        <a:bodyPr/>
        <a:lstStyle/>
        <a:p>
          <a:endParaRPr lang="en-US"/>
        </a:p>
      </dgm:t>
    </dgm:pt>
    <dgm:pt modelId="{3FAC9E33-C746-4525-B77A-77E61FEB08A5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800" dirty="0" smtClean="0"/>
            <a:t>Monitoring and alerting</a:t>
          </a:r>
          <a:endParaRPr lang="en-US" sz="2800" dirty="0"/>
        </a:p>
      </dgm:t>
    </dgm:pt>
    <dgm:pt modelId="{AD22DE07-622A-4B42-9349-3031A4B64B81}" type="parTrans" cxnId="{FD7DF7F7-6FC0-4811-A717-D824E1463B5B}">
      <dgm:prSet/>
      <dgm:spPr/>
      <dgm:t>
        <a:bodyPr/>
        <a:lstStyle/>
        <a:p>
          <a:endParaRPr lang="en-US"/>
        </a:p>
      </dgm:t>
    </dgm:pt>
    <dgm:pt modelId="{D74B1E4A-7083-466A-9DCC-427AABA07C9B}" type="sibTrans" cxnId="{FD7DF7F7-6FC0-4811-A717-D824E1463B5B}">
      <dgm:prSet/>
      <dgm:spPr/>
      <dgm:t>
        <a:bodyPr/>
        <a:lstStyle/>
        <a:p>
          <a:endParaRPr lang="en-US"/>
        </a:p>
      </dgm:t>
    </dgm:pt>
    <dgm:pt modelId="{AAC85AA0-F366-48DC-968E-C8CB032A2655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800" dirty="0" smtClean="0"/>
            <a:t>Advanced data analytics</a:t>
          </a:r>
          <a:endParaRPr lang="en-US" sz="2800" dirty="0"/>
        </a:p>
      </dgm:t>
    </dgm:pt>
    <dgm:pt modelId="{47250522-8313-4C86-8F9C-F6E993FCE619}" type="parTrans" cxnId="{BDC8ABE3-8B1F-454C-B7B2-2200B9F0B518}">
      <dgm:prSet/>
      <dgm:spPr/>
      <dgm:t>
        <a:bodyPr/>
        <a:lstStyle/>
        <a:p>
          <a:endParaRPr lang="en-US"/>
        </a:p>
      </dgm:t>
    </dgm:pt>
    <dgm:pt modelId="{2957370B-49C4-4832-9BC0-4F7DD35C730D}" type="sibTrans" cxnId="{BDC8ABE3-8B1F-454C-B7B2-2200B9F0B518}">
      <dgm:prSet/>
      <dgm:spPr/>
      <dgm:t>
        <a:bodyPr/>
        <a:lstStyle/>
        <a:p>
          <a:endParaRPr lang="en-US"/>
        </a:p>
      </dgm:t>
    </dgm:pt>
    <dgm:pt modelId="{C5728745-A03A-4591-999A-B2C1B73C6BE5}" type="pres">
      <dgm:prSet presAssocID="{17195C0E-058F-466E-8314-2AB30C82156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DA3CB2-5501-4434-80A9-AEE55380F712}" type="pres">
      <dgm:prSet presAssocID="{80B16A37-74C8-4983-9101-4C06593FA25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58B73E-7F25-4D94-9E51-1789EA667A32}" type="pres">
      <dgm:prSet presAssocID="{ED2E7694-3BFA-4636-BFF2-ACBB7411EA8D}" presName="sibTrans" presStyleCnt="0"/>
      <dgm:spPr/>
      <dgm:t>
        <a:bodyPr/>
        <a:lstStyle/>
        <a:p>
          <a:endParaRPr lang="en-US"/>
        </a:p>
      </dgm:t>
    </dgm:pt>
    <dgm:pt modelId="{764CC6D1-60FB-46E5-A5D7-F1DE10F35EBA}" type="pres">
      <dgm:prSet presAssocID="{3FAC9E33-C746-4525-B77A-77E61FEB08A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5CB92-2C9F-4DEE-95D6-D310667ADE34}" type="pres">
      <dgm:prSet presAssocID="{D74B1E4A-7083-466A-9DCC-427AABA07C9B}" presName="sibTrans" presStyleCnt="0"/>
      <dgm:spPr/>
      <dgm:t>
        <a:bodyPr/>
        <a:lstStyle/>
        <a:p>
          <a:endParaRPr lang="en-US"/>
        </a:p>
      </dgm:t>
    </dgm:pt>
    <dgm:pt modelId="{A1439D61-EB1E-4C7E-A628-083F735FCD10}" type="pres">
      <dgm:prSet presAssocID="{AAC85AA0-F366-48DC-968E-C8CB032A265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C8ABE3-8B1F-454C-B7B2-2200B9F0B518}" srcId="{17195C0E-058F-466E-8314-2AB30C82156B}" destId="{AAC85AA0-F366-48DC-968E-C8CB032A2655}" srcOrd="2" destOrd="0" parTransId="{47250522-8313-4C86-8F9C-F6E993FCE619}" sibTransId="{2957370B-49C4-4832-9BC0-4F7DD35C730D}"/>
    <dgm:cxn modelId="{B84E50E2-1619-4363-A176-DF08A745A2E7}" type="presOf" srcId="{80B16A37-74C8-4983-9101-4C06593FA250}" destId="{94DA3CB2-5501-4434-80A9-AEE55380F712}" srcOrd="0" destOrd="0" presId="urn:microsoft.com/office/officeart/2005/8/layout/default"/>
    <dgm:cxn modelId="{FD7DF7F7-6FC0-4811-A717-D824E1463B5B}" srcId="{17195C0E-058F-466E-8314-2AB30C82156B}" destId="{3FAC9E33-C746-4525-B77A-77E61FEB08A5}" srcOrd="1" destOrd="0" parTransId="{AD22DE07-622A-4B42-9349-3031A4B64B81}" sibTransId="{D74B1E4A-7083-466A-9DCC-427AABA07C9B}"/>
    <dgm:cxn modelId="{40D3E7B8-00AD-4876-BED0-265ECBC03AA4}" type="presOf" srcId="{AAC85AA0-F366-48DC-968E-C8CB032A2655}" destId="{A1439D61-EB1E-4C7E-A628-083F735FCD10}" srcOrd="0" destOrd="0" presId="urn:microsoft.com/office/officeart/2005/8/layout/default"/>
    <dgm:cxn modelId="{9732EA33-9E10-4809-A6BE-E14E984B479B}" type="presOf" srcId="{3FAC9E33-C746-4525-B77A-77E61FEB08A5}" destId="{764CC6D1-60FB-46E5-A5D7-F1DE10F35EBA}" srcOrd="0" destOrd="0" presId="urn:microsoft.com/office/officeart/2005/8/layout/default"/>
    <dgm:cxn modelId="{EAE64FA5-9E44-4209-8266-644326BCEA71}" type="presOf" srcId="{17195C0E-058F-466E-8314-2AB30C82156B}" destId="{C5728745-A03A-4591-999A-B2C1B73C6BE5}" srcOrd="0" destOrd="0" presId="urn:microsoft.com/office/officeart/2005/8/layout/default"/>
    <dgm:cxn modelId="{BE31B5FD-1CA8-425C-8889-232E09CD5D83}" srcId="{17195C0E-058F-466E-8314-2AB30C82156B}" destId="{80B16A37-74C8-4983-9101-4C06593FA250}" srcOrd="0" destOrd="0" parTransId="{816A05AC-BBC0-4FFB-BFC4-6460DB9174F6}" sibTransId="{ED2E7694-3BFA-4636-BFF2-ACBB7411EA8D}"/>
    <dgm:cxn modelId="{EF948A90-8A9C-456C-9E40-B549C56C39A0}" type="presParOf" srcId="{C5728745-A03A-4591-999A-B2C1B73C6BE5}" destId="{94DA3CB2-5501-4434-80A9-AEE55380F712}" srcOrd="0" destOrd="0" presId="urn:microsoft.com/office/officeart/2005/8/layout/default"/>
    <dgm:cxn modelId="{81705862-DC58-4A7C-B960-7E2F59E17F47}" type="presParOf" srcId="{C5728745-A03A-4591-999A-B2C1B73C6BE5}" destId="{CB58B73E-7F25-4D94-9E51-1789EA667A32}" srcOrd="1" destOrd="0" presId="urn:microsoft.com/office/officeart/2005/8/layout/default"/>
    <dgm:cxn modelId="{93C2D7A1-5299-40BF-A9F8-E7B19CBEC5C6}" type="presParOf" srcId="{C5728745-A03A-4591-999A-B2C1B73C6BE5}" destId="{764CC6D1-60FB-46E5-A5D7-F1DE10F35EBA}" srcOrd="2" destOrd="0" presId="urn:microsoft.com/office/officeart/2005/8/layout/default"/>
    <dgm:cxn modelId="{F60DA675-0CA8-4B72-9909-D5FD05861FCC}" type="presParOf" srcId="{C5728745-A03A-4591-999A-B2C1B73C6BE5}" destId="{BB45CB92-2C9F-4DEE-95D6-D310667ADE34}" srcOrd="3" destOrd="0" presId="urn:microsoft.com/office/officeart/2005/8/layout/default"/>
    <dgm:cxn modelId="{B7A4DAB7-BAE7-4F59-AA32-BA1C876C7C3D}" type="presParOf" srcId="{C5728745-A03A-4591-999A-B2C1B73C6BE5}" destId="{A1439D61-EB1E-4C7E-A628-083F735FCD1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FF0C7-F840-4FFC-A912-F2DD87F2C9C2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741480-D2E1-4F82-8583-0DB214C92B54}">
      <dgm:prSet custT="1"/>
      <dgm:spPr/>
      <dgm:t>
        <a:bodyPr/>
        <a:lstStyle/>
        <a:p>
          <a:pPr rtl="0"/>
          <a:r>
            <a:rPr lang="en-US" sz="2000" dirty="0" smtClean="0"/>
            <a:t>Improved decision making</a:t>
          </a:r>
          <a:endParaRPr lang="en-US" sz="2000" dirty="0"/>
        </a:p>
      </dgm:t>
    </dgm:pt>
    <dgm:pt modelId="{69AF4927-4593-4A61-95B0-B3225D9408E6}" type="parTrans" cxnId="{754315BE-0B30-482C-B59D-CDC7D3F57A01}">
      <dgm:prSet/>
      <dgm:spPr/>
      <dgm:t>
        <a:bodyPr/>
        <a:lstStyle/>
        <a:p>
          <a:endParaRPr lang="en-US"/>
        </a:p>
      </dgm:t>
    </dgm:pt>
    <dgm:pt modelId="{17C5853E-00EB-454D-8384-85830198B2EE}" type="sibTrans" cxnId="{754315BE-0B30-482C-B59D-CDC7D3F57A01}">
      <dgm:prSet/>
      <dgm:spPr/>
      <dgm:t>
        <a:bodyPr/>
        <a:lstStyle/>
        <a:p>
          <a:endParaRPr lang="en-US"/>
        </a:p>
      </dgm:t>
    </dgm:pt>
    <dgm:pt modelId="{AA5C2B3F-0099-41AD-955C-55F1DE79B2A9}">
      <dgm:prSet custT="1"/>
      <dgm:spPr/>
      <dgm:t>
        <a:bodyPr/>
        <a:lstStyle/>
        <a:p>
          <a:pPr rtl="0"/>
          <a:r>
            <a:rPr lang="en-US" sz="2000" dirty="0" smtClean="0"/>
            <a:t>Integrating architecture</a:t>
          </a:r>
          <a:endParaRPr lang="en-US" sz="2000" dirty="0"/>
        </a:p>
      </dgm:t>
    </dgm:pt>
    <dgm:pt modelId="{4D3707D1-D648-46E7-938E-87CD0CD77715}" type="parTrans" cxnId="{067392A1-2A37-4E53-9851-467D1B03BC56}">
      <dgm:prSet/>
      <dgm:spPr/>
      <dgm:t>
        <a:bodyPr/>
        <a:lstStyle/>
        <a:p>
          <a:endParaRPr lang="en-US"/>
        </a:p>
      </dgm:t>
    </dgm:pt>
    <dgm:pt modelId="{165BE27A-4382-4BF9-9600-793B8D6067D0}" type="sibTrans" cxnId="{067392A1-2A37-4E53-9851-467D1B03BC56}">
      <dgm:prSet/>
      <dgm:spPr/>
      <dgm:t>
        <a:bodyPr/>
        <a:lstStyle/>
        <a:p>
          <a:endParaRPr lang="en-US"/>
        </a:p>
      </dgm:t>
    </dgm:pt>
    <dgm:pt modelId="{058813F2-0CA6-4187-97B5-E53D866C65DF}">
      <dgm:prSet custT="1"/>
      <dgm:spPr/>
      <dgm:t>
        <a:bodyPr/>
        <a:lstStyle/>
        <a:p>
          <a:pPr rtl="0"/>
          <a:r>
            <a:rPr lang="en-US" sz="2000" dirty="0" smtClean="0"/>
            <a:t>Common user interface for data reporting and analysis</a:t>
          </a:r>
          <a:endParaRPr lang="en-US" sz="2000" dirty="0"/>
        </a:p>
      </dgm:t>
    </dgm:pt>
    <dgm:pt modelId="{961E4F3F-322F-43E5-89EB-E5EA25757802}" type="parTrans" cxnId="{0AF271AF-2FFA-4A2A-9987-4AFF128BF87F}">
      <dgm:prSet/>
      <dgm:spPr/>
      <dgm:t>
        <a:bodyPr/>
        <a:lstStyle/>
        <a:p>
          <a:endParaRPr lang="en-US"/>
        </a:p>
      </dgm:t>
    </dgm:pt>
    <dgm:pt modelId="{775802E9-749E-46C4-B8C9-E0F41039EF9A}" type="sibTrans" cxnId="{0AF271AF-2FFA-4A2A-9987-4AFF128BF87F}">
      <dgm:prSet/>
      <dgm:spPr/>
      <dgm:t>
        <a:bodyPr/>
        <a:lstStyle/>
        <a:p>
          <a:endParaRPr lang="en-US"/>
        </a:p>
      </dgm:t>
    </dgm:pt>
    <dgm:pt modelId="{0703D84E-7187-478E-84CB-E98823061CF2}">
      <dgm:prSet custT="1"/>
      <dgm:spPr/>
      <dgm:t>
        <a:bodyPr/>
        <a:lstStyle/>
        <a:p>
          <a:pPr rtl="0"/>
          <a:r>
            <a:rPr lang="en-US" sz="2000" dirty="0" smtClean="0"/>
            <a:t>Common data repository fosters single version of company data</a:t>
          </a:r>
          <a:endParaRPr lang="en-US" sz="2000" dirty="0"/>
        </a:p>
      </dgm:t>
    </dgm:pt>
    <dgm:pt modelId="{A5D0403B-D5EC-47A6-8E96-E24BD10CC157}" type="parTrans" cxnId="{62F67DC6-544F-42F0-A303-1CC88751CE27}">
      <dgm:prSet/>
      <dgm:spPr/>
      <dgm:t>
        <a:bodyPr/>
        <a:lstStyle/>
        <a:p>
          <a:endParaRPr lang="en-US"/>
        </a:p>
      </dgm:t>
    </dgm:pt>
    <dgm:pt modelId="{CBE8A28E-ABE7-40F2-A765-554F0726F178}" type="sibTrans" cxnId="{62F67DC6-544F-42F0-A303-1CC88751CE27}">
      <dgm:prSet/>
      <dgm:spPr/>
      <dgm:t>
        <a:bodyPr/>
        <a:lstStyle/>
        <a:p>
          <a:endParaRPr lang="en-US"/>
        </a:p>
      </dgm:t>
    </dgm:pt>
    <dgm:pt modelId="{02778638-C04B-447A-92D3-023ABF276FD7}">
      <dgm:prSet custT="1"/>
      <dgm:spPr/>
      <dgm:t>
        <a:bodyPr/>
        <a:lstStyle/>
        <a:p>
          <a:pPr rtl="0"/>
          <a:r>
            <a:rPr lang="en-US" sz="2000" dirty="0" smtClean="0"/>
            <a:t>Improved organizational performance</a:t>
          </a:r>
          <a:endParaRPr lang="en-US" sz="2000" dirty="0"/>
        </a:p>
      </dgm:t>
    </dgm:pt>
    <dgm:pt modelId="{13A9A72E-50EC-44C8-AD9E-3428FE179697}" type="parTrans" cxnId="{35D04233-0619-4F7E-86DE-D2A5B1794503}">
      <dgm:prSet/>
      <dgm:spPr/>
      <dgm:t>
        <a:bodyPr/>
        <a:lstStyle/>
        <a:p>
          <a:endParaRPr lang="en-US"/>
        </a:p>
      </dgm:t>
    </dgm:pt>
    <dgm:pt modelId="{1B8596C3-47DF-42BE-A133-1AA1C24B2A4B}" type="sibTrans" cxnId="{35D04233-0619-4F7E-86DE-D2A5B1794503}">
      <dgm:prSet/>
      <dgm:spPr/>
      <dgm:t>
        <a:bodyPr/>
        <a:lstStyle/>
        <a:p>
          <a:endParaRPr lang="en-US"/>
        </a:p>
      </dgm:t>
    </dgm:pt>
    <dgm:pt modelId="{90C33AE8-71FE-48CA-8D84-2BD02F23B50E}" type="pres">
      <dgm:prSet presAssocID="{31FFF0C7-F840-4FFC-A912-F2DD87F2C9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FB67C45-42E7-439B-8DDA-94D0C12A9670}" type="pres">
      <dgm:prSet presAssocID="{31FFF0C7-F840-4FFC-A912-F2DD87F2C9C2}" presName="Name1" presStyleCnt="0"/>
      <dgm:spPr/>
      <dgm:t>
        <a:bodyPr/>
        <a:lstStyle/>
        <a:p>
          <a:endParaRPr lang="en-US"/>
        </a:p>
      </dgm:t>
    </dgm:pt>
    <dgm:pt modelId="{0060349A-851C-425B-99CC-FC71ACA5F70B}" type="pres">
      <dgm:prSet presAssocID="{31FFF0C7-F840-4FFC-A912-F2DD87F2C9C2}" presName="cycle" presStyleCnt="0"/>
      <dgm:spPr/>
      <dgm:t>
        <a:bodyPr/>
        <a:lstStyle/>
        <a:p>
          <a:endParaRPr lang="en-US"/>
        </a:p>
      </dgm:t>
    </dgm:pt>
    <dgm:pt modelId="{FADED579-FF0C-4577-9DA6-2311CBCA5993}" type="pres">
      <dgm:prSet presAssocID="{31FFF0C7-F840-4FFC-A912-F2DD87F2C9C2}" presName="srcNode" presStyleLbl="node1" presStyleIdx="0" presStyleCnt="5"/>
      <dgm:spPr/>
      <dgm:t>
        <a:bodyPr/>
        <a:lstStyle/>
        <a:p>
          <a:endParaRPr lang="en-US"/>
        </a:p>
      </dgm:t>
    </dgm:pt>
    <dgm:pt modelId="{CF03157A-6A73-4021-A60E-A349E8EE2D44}" type="pres">
      <dgm:prSet presAssocID="{31FFF0C7-F840-4FFC-A912-F2DD87F2C9C2}" presName="conn" presStyleLbl="parChTrans1D2" presStyleIdx="0" presStyleCnt="1"/>
      <dgm:spPr/>
      <dgm:t>
        <a:bodyPr/>
        <a:lstStyle/>
        <a:p>
          <a:endParaRPr lang="en-US"/>
        </a:p>
      </dgm:t>
    </dgm:pt>
    <dgm:pt modelId="{0EDBB19D-AE43-45AF-80AE-8B21625148A3}" type="pres">
      <dgm:prSet presAssocID="{31FFF0C7-F840-4FFC-A912-F2DD87F2C9C2}" presName="extraNode" presStyleLbl="node1" presStyleIdx="0" presStyleCnt="5"/>
      <dgm:spPr/>
      <dgm:t>
        <a:bodyPr/>
        <a:lstStyle/>
        <a:p>
          <a:endParaRPr lang="en-US"/>
        </a:p>
      </dgm:t>
    </dgm:pt>
    <dgm:pt modelId="{F6E5DB48-8F8F-4AE9-9893-C7BD6451D4BB}" type="pres">
      <dgm:prSet presAssocID="{31FFF0C7-F840-4FFC-A912-F2DD87F2C9C2}" presName="dstNode" presStyleLbl="node1" presStyleIdx="0" presStyleCnt="5"/>
      <dgm:spPr/>
      <dgm:t>
        <a:bodyPr/>
        <a:lstStyle/>
        <a:p>
          <a:endParaRPr lang="en-US"/>
        </a:p>
      </dgm:t>
    </dgm:pt>
    <dgm:pt modelId="{64A74FD1-CD53-41F0-8639-480261B95752}" type="pres">
      <dgm:prSet presAssocID="{92741480-D2E1-4F82-8583-0DB214C92B5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A21DD-756A-43D0-869C-B7A57320F467}" type="pres">
      <dgm:prSet presAssocID="{92741480-D2E1-4F82-8583-0DB214C92B54}" presName="accent_1" presStyleCnt="0"/>
      <dgm:spPr/>
      <dgm:t>
        <a:bodyPr/>
        <a:lstStyle/>
        <a:p>
          <a:endParaRPr lang="en-US"/>
        </a:p>
      </dgm:t>
    </dgm:pt>
    <dgm:pt modelId="{64851095-D784-4045-B48B-6F6FE6733B38}" type="pres">
      <dgm:prSet presAssocID="{92741480-D2E1-4F82-8583-0DB214C92B54}" presName="accentRepeatNode" presStyleLbl="solidFgAcc1" presStyleIdx="0" presStyleCnt="5"/>
      <dgm:spPr/>
      <dgm:t>
        <a:bodyPr/>
        <a:lstStyle/>
        <a:p>
          <a:endParaRPr lang="en-US"/>
        </a:p>
      </dgm:t>
    </dgm:pt>
    <dgm:pt modelId="{41C11CC9-1B72-4757-87E7-E354494E289A}" type="pres">
      <dgm:prSet presAssocID="{AA5C2B3F-0099-41AD-955C-55F1DE79B2A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CDD7B-0436-41E4-83DE-63917AE37A22}" type="pres">
      <dgm:prSet presAssocID="{AA5C2B3F-0099-41AD-955C-55F1DE79B2A9}" presName="accent_2" presStyleCnt="0"/>
      <dgm:spPr/>
      <dgm:t>
        <a:bodyPr/>
        <a:lstStyle/>
        <a:p>
          <a:endParaRPr lang="en-US"/>
        </a:p>
      </dgm:t>
    </dgm:pt>
    <dgm:pt modelId="{D4D7C2C0-3265-4000-97C0-4148E03270C0}" type="pres">
      <dgm:prSet presAssocID="{AA5C2B3F-0099-41AD-955C-55F1DE79B2A9}" presName="accentRepeatNode" presStyleLbl="solidFgAcc1" presStyleIdx="1" presStyleCnt="5"/>
      <dgm:spPr/>
      <dgm:t>
        <a:bodyPr/>
        <a:lstStyle/>
        <a:p>
          <a:endParaRPr lang="en-US"/>
        </a:p>
      </dgm:t>
    </dgm:pt>
    <dgm:pt modelId="{E330C95C-D88D-4050-891D-99596B4DB04E}" type="pres">
      <dgm:prSet presAssocID="{058813F2-0CA6-4187-97B5-E53D866C65DF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D5A7E-0193-4E8D-A720-590C30154D70}" type="pres">
      <dgm:prSet presAssocID="{058813F2-0CA6-4187-97B5-E53D866C65DF}" presName="accent_3" presStyleCnt="0"/>
      <dgm:spPr/>
      <dgm:t>
        <a:bodyPr/>
        <a:lstStyle/>
        <a:p>
          <a:endParaRPr lang="en-US"/>
        </a:p>
      </dgm:t>
    </dgm:pt>
    <dgm:pt modelId="{90284E20-D654-4A0D-949E-BB288ECCE3DA}" type="pres">
      <dgm:prSet presAssocID="{058813F2-0CA6-4187-97B5-E53D866C65DF}" presName="accentRepeatNode" presStyleLbl="solidFgAcc1" presStyleIdx="2" presStyleCnt="5"/>
      <dgm:spPr/>
      <dgm:t>
        <a:bodyPr/>
        <a:lstStyle/>
        <a:p>
          <a:endParaRPr lang="en-US"/>
        </a:p>
      </dgm:t>
    </dgm:pt>
    <dgm:pt modelId="{A1C8A68B-51CB-44A5-A6B4-796B6E3C623A}" type="pres">
      <dgm:prSet presAssocID="{0703D84E-7187-478E-84CB-E98823061CF2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31C036-12F3-4253-92D3-666C6C180983}" type="pres">
      <dgm:prSet presAssocID="{0703D84E-7187-478E-84CB-E98823061CF2}" presName="accent_4" presStyleCnt="0"/>
      <dgm:spPr/>
      <dgm:t>
        <a:bodyPr/>
        <a:lstStyle/>
        <a:p>
          <a:endParaRPr lang="en-US"/>
        </a:p>
      </dgm:t>
    </dgm:pt>
    <dgm:pt modelId="{E18DE962-3AC6-45C4-A506-C08BB6356CA2}" type="pres">
      <dgm:prSet presAssocID="{0703D84E-7187-478E-84CB-E98823061CF2}" presName="accentRepeatNode" presStyleLbl="solidFgAcc1" presStyleIdx="3" presStyleCnt="5"/>
      <dgm:spPr/>
      <dgm:t>
        <a:bodyPr/>
        <a:lstStyle/>
        <a:p>
          <a:endParaRPr lang="en-US"/>
        </a:p>
      </dgm:t>
    </dgm:pt>
    <dgm:pt modelId="{54B1EF11-4454-4157-8B7F-1CB02B662DEA}" type="pres">
      <dgm:prSet presAssocID="{02778638-C04B-447A-92D3-023ABF276FD7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74AF9-F454-4A4E-A952-8E8A279F7426}" type="pres">
      <dgm:prSet presAssocID="{02778638-C04B-447A-92D3-023ABF276FD7}" presName="accent_5" presStyleCnt="0"/>
      <dgm:spPr/>
      <dgm:t>
        <a:bodyPr/>
        <a:lstStyle/>
        <a:p>
          <a:endParaRPr lang="en-US"/>
        </a:p>
      </dgm:t>
    </dgm:pt>
    <dgm:pt modelId="{33E68F25-DE20-4ECA-AEE0-97B377DE984B}" type="pres">
      <dgm:prSet presAssocID="{02778638-C04B-447A-92D3-023ABF276FD7}" presName="accentRepeatNode" presStyleLbl="solidFgAcc1" presStyleIdx="4" presStyleCnt="5"/>
      <dgm:spPr/>
      <dgm:t>
        <a:bodyPr/>
        <a:lstStyle/>
        <a:p>
          <a:endParaRPr lang="en-US"/>
        </a:p>
      </dgm:t>
    </dgm:pt>
  </dgm:ptLst>
  <dgm:cxnLst>
    <dgm:cxn modelId="{B710083B-9D25-45E0-A1C2-9263F82E7340}" type="presOf" srcId="{AA5C2B3F-0099-41AD-955C-55F1DE79B2A9}" destId="{41C11CC9-1B72-4757-87E7-E354494E289A}" srcOrd="0" destOrd="0" presId="urn:microsoft.com/office/officeart/2008/layout/VerticalCurvedList"/>
    <dgm:cxn modelId="{754315BE-0B30-482C-B59D-CDC7D3F57A01}" srcId="{31FFF0C7-F840-4FFC-A912-F2DD87F2C9C2}" destId="{92741480-D2E1-4F82-8583-0DB214C92B54}" srcOrd="0" destOrd="0" parTransId="{69AF4927-4593-4A61-95B0-B3225D9408E6}" sibTransId="{17C5853E-00EB-454D-8384-85830198B2EE}"/>
    <dgm:cxn modelId="{0D9CC95D-CEDE-4DA7-AD94-DF36D61F3AF2}" type="presOf" srcId="{0703D84E-7187-478E-84CB-E98823061CF2}" destId="{A1C8A68B-51CB-44A5-A6B4-796B6E3C623A}" srcOrd="0" destOrd="0" presId="urn:microsoft.com/office/officeart/2008/layout/VerticalCurvedList"/>
    <dgm:cxn modelId="{0AF271AF-2FFA-4A2A-9987-4AFF128BF87F}" srcId="{31FFF0C7-F840-4FFC-A912-F2DD87F2C9C2}" destId="{058813F2-0CA6-4187-97B5-E53D866C65DF}" srcOrd="2" destOrd="0" parTransId="{961E4F3F-322F-43E5-89EB-E5EA25757802}" sibTransId="{775802E9-749E-46C4-B8C9-E0F41039EF9A}"/>
    <dgm:cxn modelId="{067392A1-2A37-4E53-9851-467D1B03BC56}" srcId="{31FFF0C7-F840-4FFC-A912-F2DD87F2C9C2}" destId="{AA5C2B3F-0099-41AD-955C-55F1DE79B2A9}" srcOrd="1" destOrd="0" parTransId="{4D3707D1-D648-46E7-938E-87CD0CD77715}" sibTransId="{165BE27A-4382-4BF9-9600-793B8D6067D0}"/>
    <dgm:cxn modelId="{0F2E4FD1-7566-4461-A510-BFE16DD360C8}" type="presOf" srcId="{17C5853E-00EB-454D-8384-85830198B2EE}" destId="{CF03157A-6A73-4021-A60E-A349E8EE2D44}" srcOrd="0" destOrd="0" presId="urn:microsoft.com/office/officeart/2008/layout/VerticalCurvedList"/>
    <dgm:cxn modelId="{62F67DC6-544F-42F0-A303-1CC88751CE27}" srcId="{31FFF0C7-F840-4FFC-A912-F2DD87F2C9C2}" destId="{0703D84E-7187-478E-84CB-E98823061CF2}" srcOrd="3" destOrd="0" parTransId="{A5D0403B-D5EC-47A6-8E96-E24BD10CC157}" sibTransId="{CBE8A28E-ABE7-40F2-A765-554F0726F178}"/>
    <dgm:cxn modelId="{653C56FC-DB12-4699-8834-C182DB36DBBF}" type="presOf" srcId="{92741480-D2E1-4F82-8583-0DB214C92B54}" destId="{64A74FD1-CD53-41F0-8639-480261B95752}" srcOrd="0" destOrd="0" presId="urn:microsoft.com/office/officeart/2008/layout/VerticalCurvedList"/>
    <dgm:cxn modelId="{35D04233-0619-4F7E-86DE-D2A5B1794503}" srcId="{31FFF0C7-F840-4FFC-A912-F2DD87F2C9C2}" destId="{02778638-C04B-447A-92D3-023ABF276FD7}" srcOrd="4" destOrd="0" parTransId="{13A9A72E-50EC-44C8-AD9E-3428FE179697}" sibTransId="{1B8596C3-47DF-42BE-A133-1AA1C24B2A4B}"/>
    <dgm:cxn modelId="{1E606421-76DE-4C37-87EA-5EB2D7A51957}" type="presOf" srcId="{31FFF0C7-F840-4FFC-A912-F2DD87F2C9C2}" destId="{90C33AE8-71FE-48CA-8D84-2BD02F23B50E}" srcOrd="0" destOrd="0" presId="urn:microsoft.com/office/officeart/2008/layout/VerticalCurvedList"/>
    <dgm:cxn modelId="{60562403-C38A-424E-A4D3-CF5D488EC187}" type="presOf" srcId="{02778638-C04B-447A-92D3-023ABF276FD7}" destId="{54B1EF11-4454-4157-8B7F-1CB02B662DEA}" srcOrd="0" destOrd="0" presId="urn:microsoft.com/office/officeart/2008/layout/VerticalCurvedList"/>
    <dgm:cxn modelId="{9505221D-6BA0-4961-87B5-BB7C7D875A51}" type="presOf" srcId="{058813F2-0CA6-4187-97B5-E53D866C65DF}" destId="{E330C95C-D88D-4050-891D-99596B4DB04E}" srcOrd="0" destOrd="0" presId="urn:microsoft.com/office/officeart/2008/layout/VerticalCurvedList"/>
    <dgm:cxn modelId="{353835B3-75E1-490E-8AAA-AA3D362138A1}" type="presParOf" srcId="{90C33AE8-71FE-48CA-8D84-2BD02F23B50E}" destId="{0FB67C45-42E7-439B-8DDA-94D0C12A9670}" srcOrd="0" destOrd="0" presId="urn:microsoft.com/office/officeart/2008/layout/VerticalCurvedList"/>
    <dgm:cxn modelId="{708B7CE5-342E-4148-BDC8-C01F51A23266}" type="presParOf" srcId="{0FB67C45-42E7-439B-8DDA-94D0C12A9670}" destId="{0060349A-851C-425B-99CC-FC71ACA5F70B}" srcOrd="0" destOrd="0" presId="urn:microsoft.com/office/officeart/2008/layout/VerticalCurvedList"/>
    <dgm:cxn modelId="{FF674B85-4864-4384-B48D-3CB018E7300E}" type="presParOf" srcId="{0060349A-851C-425B-99CC-FC71ACA5F70B}" destId="{FADED579-FF0C-4577-9DA6-2311CBCA5993}" srcOrd="0" destOrd="0" presId="urn:microsoft.com/office/officeart/2008/layout/VerticalCurvedList"/>
    <dgm:cxn modelId="{B12CECC8-31A3-4D42-9C59-CAEB59CB2665}" type="presParOf" srcId="{0060349A-851C-425B-99CC-FC71ACA5F70B}" destId="{CF03157A-6A73-4021-A60E-A349E8EE2D44}" srcOrd="1" destOrd="0" presId="urn:microsoft.com/office/officeart/2008/layout/VerticalCurvedList"/>
    <dgm:cxn modelId="{F88C3AA2-C431-415F-A9AA-769FD0DFD099}" type="presParOf" srcId="{0060349A-851C-425B-99CC-FC71ACA5F70B}" destId="{0EDBB19D-AE43-45AF-80AE-8B21625148A3}" srcOrd="2" destOrd="0" presId="urn:microsoft.com/office/officeart/2008/layout/VerticalCurvedList"/>
    <dgm:cxn modelId="{C8BAADB7-D7C9-435C-B72C-8C627B9D77A2}" type="presParOf" srcId="{0060349A-851C-425B-99CC-FC71ACA5F70B}" destId="{F6E5DB48-8F8F-4AE9-9893-C7BD6451D4BB}" srcOrd="3" destOrd="0" presId="urn:microsoft.com/office/officeart/2008/layout/VerticalCurvedList"/>
    <dgm:cxn modelId="{8F5DFF34-BF3F-42F4-B3A2-D0FCE1B74AFD}" type="presParOf" srcId="{0FB67C45-42E7-439B-8DDA-94D0C12A9670}" destId="{64A74FD1-CD53-41F0-8639-480261B95752}" srcOrd="1" destOrd="0" presId="urn:microsoft.com/office/officeart/2008/layout/VerticalCurvedList"/>
    <dgm:cxn modelId="{23FF7969-4F83-4787-AEDC-30E92DCE66F3}" type="presParOf" srcId="{0FB67C45-42E7-439B-8DDA-94D0C12A9670}" destId="{99FA21DD-756A-43D0-869C-B7A57320F467}" srcOrd="2" destOrd="0" presId="urn:microsoft.com/office/officeart/2008/layout/VerticalCurvedList"/>
    <dgm:cxn modelId="{01C42F7A-BA6A-4813-AD96-785277DD49CB}" type="presParOf" srcId="{99FA21DD-756A-43D0-869C-B7A57320F467}" destId="{64851095-D784-4045-B48B-6F6FE6733B38}" srcOrd="0" destOrd="0" presId="urn:microsoft.com/office/officeart/2008/layout/VerticalCurvedList"/>
    <dgm:cxn modelId="{D0B96D01-5385-43B1-A547-42C8027F8E9D}" type="presParOf" srcId="{0FB67C45-42E7-439B-8DDA-94D0C12A9670}" destId="{41C11CC9-1B72-4757-87E7-E354494E289A}" srcOrd="3" destOrd="0" presId="urn:microsoft.com/office/officeart/2008/layout/VerticalCurvedList"/>
    <dgm:cxn modelId="{59BB510F-E092-4CC5-B657-138EA340B185}" type="presParOf" srcId="{0FB67C45-42E7-439B-8DDA-94D0C12A9670}" destId="{D71CDD7B-0436-41E4-83DE-63917AE37A22}" srcOrd="4" destOrd="0" presId="urn:microsoft.com/office/officeart/2008/layout/VerticalCurvedList"/>
    <dgm:cxn modelId="{0FA29697-6553-4960-8528-28220090887E}" type="presParOf" srcId="{D71CDD7B-0436-41E4-83DE-63917AE37A22}" destId="{D4D7C2C0-3265-4000-97C0-4148E03270C0}" srcOrd="0" destOrd="0" presId="urn:microsoft.com/office/officeart/2008/layout/VerticalCurvedList"/>
    <dgm:cxn modelId="{F844B1DA-7B50-47F0-9A45-DCCD0F74E9A5}" type="presParOf" srcId="{0FB67C45-42E7-439B-8DDA-94D0C12A9670}" destId="{E330C95C-D88D-4050-891D-99596B4DB04E}" srcOrd="5" destOrd="0" presId="urn:microsoft.com/office/officeart/2008/layout/VerticalCurvedList"/>
    <dgm:cxn modelId="{8F6E1B59-F462-4445-BAEA-7AFEE562D7BE}" type="presParOf" srcId="{0FB67C45-42E7-439B-8DDA-94D0C12A9670}" destId="{C8AD5A7E-0193-4E8D-A720-590C30154D70}" srcOrd="6" destOrd="0" presId="urn:microsoft.com/office/officeart/2008/layout/VerticalCurvedList"/>
    <dgm:cxn modelId="{1424FB40-8A23-4162-AC02-ACE610E5CF5F}" type="presParOf" srcId="{C8AD5A7E-0193-4E8D-A720-590C30154D70}" destId="{90284E20-D654-4A0D-949E-BB288ECCE3DA}" srcOrd="0" destOrd="0" presId="urn:microsoft.com/office/officeart/2008/layout/VerticalCurvedList"/>
    <dgm:cxn modelId="{B30B0305-BA50-4965-989B-47696B1A3C24}" type="presParOf" srcId="{0FB67C45-42E7-439B-8DDA-94D0C12A9670}" destId="{A1C8A68B-51CB-44A5-A6B4-796B6E3C623A}" srcOrd="7" destOrd="0" presId="urn:microsoft.com/office/officeart/2008/layout/VerticalCurvedList"/>
    <dgm:cxn modelId="{2F4C1EC1-428A-4BE5-AA2B-34B395ADBDC4}" type="presParOf" srcId="{0FB67C45-42E7-439B-8DDA-94D0C12A9670}" destId="{D631C036-12F3-4253-92D3-666C6C180983}" srcOrd="8" destOrd="0" presId="urn:microsoft.com/office/officeart/2008/layout/VerticalCurvedList"/>
    <dgm:cxn modelId="{7B4C5E4F-E0E0-402F-9B56-1ACB503AA035}" type="presParOf" srcId="{D631C036-12F3-4253-92D3-666C6C180983}" destId="{E18DE962-3AC6-45C4-A506-C08BB6356CA2}" srcOrd="0" destOrd="0" presId="urn:microsoft.com/office/officeart/2008/layout/VerticalCurvedList"/>
    <dgm:cxn modelId="{81D2DCA9-6DF5-459C-A3FF-85D845BAD10A}" type="presParOf" srcId="{0FB67C45-42E7-439B-8DDA-94D0C12A9670}" destId="{54B1EF11-4454-4157-8B7F-1CB02B662DEA}" srcOrd="9" destOrd="0" presId="urn:microsoft.com/office/officeart/2008/layout/VerticalCurvedList"/>
    <dgm:cxn modelId="{11DB549B-1CDE-4F84-8384-EE6CA5167B24}" type="presParOf" srcId="{0FB67C45-42E7-439B-8DDA-94D0C12A9670}" destId="{25174AF9-F454-4A4E-A952-8E8A279F7426}" srcOrd="10" destOrd="0" presId="urn:microsoft.com/office/officeart/2008/layout/VerticalCurvedList"/>
    <dgm:cxn modelId="{260344C2-27C8-4444-9E69-3811B4896C75}" type="presParOf" srcId="{25174AF9-F454-4A4E-A952-8E8A279F7426}" destId="{33E68F25-DE20-4ECA-AEE0-97B377DE98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1A6429-4DBA-4E19-908B-89F474811A3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2E6F255-DE23-4C98-B6A8-BBAA5BD36AA1}">
      <dgm:prSet custT="1"/>
      <dgm:spPr/>
      <dgm:t>
        <a:bodyPr/>
        <a:lstStyle/>
        <a:p>
          <a:pPr rtl="0"/>
          <a:r>
            <a:rPr lang="en-US" sz="2000" dirty="0" smtClean="0"/>
            <a:t>Data storage improvements</a:t>
          </a:r>
          <a:endParaRPr lang="en-US" sz="2000" dirty="0"/>
        </a:p>
      </dgm:t>
    </dgm:pt>
    <dgm:pt modelId="{2C1D1714-45F8-4D5F-9EA3-C239A6CC4927}" type="parTrans" cxnId="{868A40EB-4121-4B4D-A094-4DEE56424B6D}">
      <dgm:prSet/>
      <dgm:spPr/>
      <dgm:t>
        <a:bodyPr/>
        <a:lstStyle/>
        <a:p>
          <a:endParaRPr lang="en-US"/>
        </a:p>
      </dgm:t>
    </dgm:pt>
    <dgm:pt modelId="{E377F4BF-639C-4AD9-8936-2CA5E89525F2}" type="sibTrans" cxnId="{868A40EB-4121-4B4D-A094-4DEE56424B6D}">
      <dgm:prSet/>
      <dgm:spPr/>
      <dgm:t>
        <a:bodyPr/>
        <a:lstStyle/>
        <a:p>
          <a:endParaRPr lang="en-US"/>
        </a:p>
      </dgm:t>
    </dgm:pt>
    <dgm:pt modelId="{C9C9B232-4ABF-4298-BF61-79943622F377}">
      <dgm:prSet custT="1"/>
      <dgm:spPr/>
      <dgm:t>
        <a:bodyPr/>
        <a:lstStyle/>
        <a:p>
          <a:pPr rtl="0"/>
          <a:r>
            <a:rPr lang="en-US" sz="2000" dirty="0" smtClean="0"/>
            <a:t>Business intelligence appliances</a:t>
          </a:r>
          <a:endParaRPr lang="en-US" sz="2000" dirty="0"/>
        </a:p>
      </dgm:t>
    </dgm:pt>
    <dgm:pt modelId="{E9322C85-F5CD-4694-9B52-4B83B5CB9ECE}" type="parTrans" cxnId="{C1564300-8D09-4B63-B1EE-918D5D040E7F}">
      <dgm:prSet/>
      <dgm:spPr/>
      <dgm:t>
        <a:bodyPr/>
        <a:lstStyle/>
        <a:p>
          <a:endParaRPr lang="en-US"/>
        </a:p>
      </dgm:t>
    </dgm:pt>
    <dgm:pt modelId="{0002ACF0-407D-4968-98C3-961DD8A0AA5D}" type="sibTrans" cxnId="{C1564300-8D09-4B63-B1EE-918D5D040E7F}">
      <dgm:prSet/>
      <dgm:spPr/>
      <dgm:t>
        <a:bodyPr/>
        <a:lstStyle/>
        <a:p>
          <a:endParaRPr lang="en-US"/>
        </a:p>
      </dgm:t>
    </dgm:pt>
    <dgm:pt modelId="{BC7A8F5A-B8D5-44E5-AFC9-B3A51E8C07AE}">
      <dgm:prSet custT="1"/>
      <dgm:spPr/>
      <dgm:t>
        <a:bodyPr/>
        <a:lstStyle/>
        <a:p>
          <a:pPr rtl="0"/>
          <a:r>
            <a:rPr lang="en-US" sz="2000" dirty="0" smtClean="0"/>
            <a:t>Business intelligence as a service</a:t>
          </a:r>
          <a:endParaRPr lang="en-US" sz="2000" dirty="0"/>
        </a:p>
      </dgm:t>
    </dgm:pt>
    <dgm:pt modelId="{FD724075-3C6F-4F32-A09F-2E350E9F7CC3}" type="parTrans" cxnId="{557E2917-B43D-4C31-B1AA-8067E2D55938}">
      <dgm:prSet/>
      <dgm:spPr/>
      <dgm:t>
        <a:bodyPr/>
        <a:lstStyle/>
        <a:p>
          <a:endParaRPr lang="en-US"/>
        </a:p>
      </dgm:t>
    </dgm:pt>
    <dgm:pt modelId="{0FA8C2CD-FD3D-4C2E-8096-CA39A2599A7A}" type="sibTrans" cxnId="{557E2917-B43D-4C31-B1AA-8067E2D55938}">
      <dgm:prSet/>
      <dgm:spPr/>
      <dgm:t>
        <a:bodyPr/>
        <a:lstStyle/>
        <a:p>
          <a:endParaRPr lang="en-US"/>
        </a:p>
      </dgm:t>
    </dgm:pt>
    <dgm:pt modelId="{D7C77E1D-83F7-4AFC-B19C-CCA1B550CAAC}">
      <dgm:prSet custT="1"/>
      <dgm:spPr/>
      <dgm:t>
        <a:bodyPr/>
        <a:lstStyle/>
        <a:p>
          <a:pPr rtl="0"/>
          <a:r>
            <a:rPr lang="en-US" sz="2000" dirty="0" smtClean="0"/>
            <a:t>Big Data analytics</a:t>
          </a:r>
          <a:endParaRPr lang="en-US" sz="2000" dirty="0"/>
        </a:p>
      </dgm:t>
    </dgm:pt>
    <dgm:pt modelId="{C33C42E6-542D-49C0-8836-4E04BE5D7A81}" type="parTrans" cxnId="{B10FD261-6200-43A0-977E-74D3027882A9}">
      <dgm:prSet/>
      <dgm:spPr/>
      <dgm:t>
        <a:bodyPr/>
        <a:lstStyle/>
        <a:p>
          <a:endParaRPr lang="en-US"/>
        </a:p>
      </dgm:t>
    </dgm:pt>
    <dgm:pt modelId="{098BDDE0-8AFD-42B0-8401-21764C01275C}" type="sibTrans" cxnId="{B10FD261-6200-43A0-977E-74D3027882A9}">
      <dgm:prSet/>
      <dgm:spPr/>
      <dgm:t>
        <a:bodyPr/>
        <a:lstStyle/>
        <a:p>
          <a:endParaRPr lang="en-US"/>
        </a:p>
      </dgm:t>
    </dgm:pt>
    <dgm:pt modelId="{229B272E-2623-4746-8E85-C2CEB3EB8B89}">
      <dgm:prSet custT="1"/>
      <dgm:spPr/>
      <dgm:t>
        <a:bodyPr/>
        <a:lstStyle/>
        <a:p>
          <a:pPr rtl="0"/>
          <a:r>
            <a:rPr lang="en-US" sz="2000" dirty="0" smtClean="0"/>
            <a:t>Personal analytics</a:t>
          </a:r>
          <a:endParaRPr lang="en-US" sz="2000" dirty="0"/>
        </a:p>
      </dgm:t>
    </dgm:pt>
    <dgm:pt modelId="{484A03C3-DF8D-40E3-BD4F-F04FA9871089}" type="parTrans" cxnId="{5E0B0D10-E663-45C1-8778-550B5ECCFBC8}">
      <dgm:prSet/>
      <dgm:spPr/>
      <dgm:t>
        <a:bodyPr/>
        <a:lstStyle/>
        <a:p>
          <a:endParaRPr lang="en-US"/>
        </a:p>
      </dgm:t>
    </dgm:pt>
    <dgm:pt modelId="{DA858EC6-1F85-4C8B-BD24-263894FB9152}" type="sibTrans" cxnId="{5E0B0D10-E663-45C1-8778-550B5ECCFBC8}">
      <dgm:prSet/>
      <dgm:spPr/>
      <dgm:t>
        <a:bodyPr/>
        <a:lstStyle/>
        <a:p>
          <a:endParaRPr lang="en-US"/>
        </a:p>
      </dgm:t>
    </dgm:pt>
    <dgm:pt modelId="{1B82BB3F-1874-49EF-9ABF-090C1565A96B}" type="pres">
      <dgm:prSet presAssocID="{F91A6429-4DBA-4E19-908B-89F474811A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CDA383-4D48-4498-B29D-E83A6C559589}" type="pres">
      <dgm:prSet presAssocID="{22E6F255-DE23-4C98-B6A8-BBAA5BD36AA1}" presName="parentLin" presStyleCnt="0"/>
      <dgm:spPr/>
      <dgm:t>
        <a:bodyPr/>
        <a:lstStyle/>
        <a:p>
          <a:endParaRPr lang="en-US"/>
        </a:p>
      </dgm:t>
    </dgm:pt>
    <dgm:pt modelId="{7BEB7B2C-25E9-4850-9FC1-7BE77EEC8F48}" type="pres">
      <dgm:prSet presAssocID="{22E6F255-DE23-4C98-B6A8-BBAA5BD36AA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38F23D3-2A50-4D13-A211-AF4E6558C2FC}" type="pres">
      <dgm:prSet presAssocID="{22E6F255-DE23-4C98-B6A8-BBAA5BD36AA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AE5D0-D872-43EC-8371-D29CB18EED2A}" type="pres">
      <dgm:prSet presAssocID="{22E6F255-DE23-4C98-B6A8-BBAA5BD36AA1}" presName="negativeSpace" presStyleCnt="0"/>
      <dgm:spPr/>
      <dgm:t>
        <a:bodyPr/>
        <a:lstStyle/>
        <a:p>
          <a:endParaRPr lang="en-US"/>
        </a:p>
      </dgm:t>
    </dgm:pt>
    <dgm:pt modelId="{2CA7DF51-9FEE-4054-8F02-0F80B4B6114F}" type="pres">
      <dgm:prSet presAssocID="{22E6F255-DE23-4C98-B6A8-BBAA5BD36AA1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2FAAE-C3FB-4358-9AFA-9EDB35F41639}" type="pres">
      <dgm:prSet presAssocID="{E377F4BF-639C-4AD9-8936-2CA5E89525F2}" presName="spaceBetweenRectangles" presStyleCnt="0"/>
      <dgm:spPr/>
      <dgm:t>
        <a:bodyPr/>
        <a:lstStyle/>
        <a:p>
          <a:endParaRPr lang="en-US"/>
        </a:p>
      </dgm:t>
    </dgm:pt>
    <dgm:pt modelId="{6EAE0439-356F-4CBC-AD0F-921389D63837}" type="pres">
      <dgm:prSet presAssocID="{C9C9B232-4ABF-4298-BF61-79943622F377}" presName="parentLin" presStyleCnt="0"/>
      <dgm:spPr/>
      <dgm:t>
        <a:bodyPr/>
        <a:lstStyle/>
        <a:p>
          <a:endParaRPr lang="en-US"/>
        </a:p>
      </dgm:t>
    </dgm:pt>
    <dgm:pt modelId="{F3ABF89D-D74D-4BE5-BCA0-CC557F3F28E9}" type="pres">
      <dgm:prSet presAssocID="{C9C9B232-4ABF-4298-BF61-79943622F377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D6B56129-5FDD-4B0E-8070-356C67E7B5C3}" type="pres">
      <dgm:prSet presAssocID="{C9C9B232-4ABF-4298-BF61-79943622F37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7690A0-2167-4311-BAB9-9D220F6632C9}" type="pres">
      <dgm:prSet presAssocID="{C9C9B232-4ABF-4298-BF61-79943622F377}" presName="negativeSpace" presStyleCnt="0"/>
      <dgm:spPr/>
      <dgm:t>
        <a:bodyPr/>
        <a:lstStyle/>
        <a:p>
          <a:endParaRPr lang="en-US"/>
        </a:p>
      </dgm:t>
    </dgm:pt>
    <dgm:pt modelId="{21DA2D40-AC23-4A2C-8B19-725A309B8F2A}" type="pres">
      <dgm:prSet presAssocID="{C9C9B232-4ABF-4298-BF61-79943622F377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8E57EE-B947-4B08-8B31-7EBDB7888998}" type="pres">
      <dgm:prSet presAssocID="{0002ACF0-407D-4968-98C3-961DD8A0AA5D}" presName="spaceBetweenRectangles" presStyleCnt="0"/>
      <dgm:spPr/>
      <dgm:t>
        <a:bodyPr/>
        <a:lstStyle/>
        <a:p>
          <a:endParaRPr lang="en-US"/>
        </a:p>
      </dgm:t>
    </dgm:pt>
    <dgm:pt modelId="{4A1B173B-EE59-4F6E-BE6E-2A7210321FE6}" type="pres">
      <dgm:prSet presAssocID="{BC7A8F5A-B8D5-44E5-AFC9-B3A51E8C07AE}" presName="parentLin" presStyleCnt="0"/>
      <dgm:spPr/>
      <dgm:t>
        <a:bodyPr/>
        <a:lstStyle/>
        <a:p>
          <a:endParaRPr lang="en-US"/>
        </a:p>
      </dgm:t>
    </dgm:pt>
    <dgm:pt modelId="{9AE68376-D997-4E58-8728-57C2239979D9}" type="pres">
      <dgm:prSet presAssocID="{BC7A8F5A-B8D5-44E5-AFC9-B3A51E8C07AE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8FD7ADC-2C5F-4AF0-A3ED-47FEE622961A}" type="pres">
      <dgm:prSet presAssocID="{BC7A8F5A-B8D5-44E5-AFC9-B3A51E8C07A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95178-8E2B-4158-93DA-505EC30B5F64}" type="pres">
      <dgm:prSet presAssocID="{BC7A8F5A-B8D5-44E5-AFC9-B3A51E8C07AE}" presName="negativeSpace" presStyleCnt="0"/>
      <dgm:spPr/>
      <dgm:t>
        <a:bodyPr/>
        <a:lstStyle/>
        <a:p>
          <a:endParaRPr lang="en-US"/>
        </a:p>
      </dgm:t>
    </dgm:pt>
    <dgm:pt modelId="{7D900348-1BD0-4A7F-B276-2EB7BFA76E6C}" type="pres">
      <dgm:prSet presAssocID="{BC7A8F5A-B8D5-44E5-AFC9-B3A51E8C07AE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2A307-88A8-4981-AE03-B7D43FB52090}" type="pres">
      <dgm:prSet presAssocID="{0FA8C2CD-FD3D-4C2E-8096-CA39A2599A7A}" presName="spaceBetweenRectangles" presStyleCnt="0"/>
      <dgm:spPr/>
      <dgm:t>
        <a:bodyPr/>
        <a:lstStyle/>
        <a:p>
          <a:endParaRPr lang="en-US"/>
        </a:p>
      </dgm:t>
    </dgm:pt>
    <dgm:pt modelId="{2CC90C6A-BD6A-4FEB-964D-E2904F98F7C9}" type="pres">
      <dgm:prSet presAssocID="{D7C77E1D-83F7-4AFC-B19C-CCA1B550CAAC}" presName="parentLin" presStyleCnt="0"/>
      <dgm:spPr/>
      <dgm:t>
        <a:bodyPr/>
        <a:lstStyle/>
        <a:p>
          <a:endParaRPr lang="en-US"/>
        </a:p>
      </dgm:t>
    </dgm:pt>
    <dgm:pt modelId="{DF55EB23-26E2-447D-83C5-6F830B05631C}" type="pres">
      <dgm:prSet presAssocID="{D7C77E1D-83F7-4AFC-B19C-CCA1B550CAA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FEF4634-83F6-4997-A418-8A481DEAF068}" type="pres">
      <dgm:prSet presAssocID="{D7C77E1D-83F7-4AFC-B19C-CCA1B550CAA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59887-201C-484D-A265-61FC3CA2076A}" type="pres">
      <dgm:prSet presAssocID="{D7C77E1D-83F7-4AFC-B19C-CCA1B550CAAC}" presName="negativeSpace" presStyleCnt="0"/>
      <dgm:spPr/>
      <dgm:t>
        <a:bodyPr/>
        <a:lstStyle/>
        <a:p>
          <a:endParaRPr lang="en-US"/>
        </a:p>
      </dgm:t>
    </dgm:pt>
    <dgm:pt modelId="{12E59C97-5DD6-4AE5-9ADF-D536E9DA585C}" type="pres">
      <dgm:prSet presAssocID="{D7C77E1D-83F7-4AFC-B19C-CCA1B550CAAC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9F816-8164-4EAE-86CD-846AFBED440E}" type="pres">
      <dgm:prSet presAssocID="{098BDDE0-8AFD-42B0-8401-21764C01275C}" presName="spaceBetweenRectangles" presStyleCnt="0"/>
      <dgm:spPr/>
      <dgm:t>
        <a:bodyPr/>
        <a:lstStyle/>
        <a:p>
          <a:endParaRPr lang="en-US"/>
        </a:p>
      </dgm:t>
    </dgm:pt>
    <dgm:pt modelId="{04DCEBB5-C09E-4614-8748-8F81A8923C5A}" type="pres">
      <dgm:prSet presAssocID="{229B272E-2623-4746-8E85-C2CEB3EB8B89}" presName="parentLin" presStyleCnt="0"/>
      <dgm:spPr/>
      <dgm:t>
        <a:bodyPr/>
        <a:lstStyle/>
        <a:p>
          <a:endParaRPr lang="en-US"/>
        </a:p>
      </dgm:t>
    </dgm:pt>
    <dgm:pt modelId="{DE12F7A1-B097-44FF-A845-F6CC886B56CC}" type="pres">
      <dgm:prSet presAssocID="{229B272E-2623-4746-8E85-C2CEB3EB8B89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594D16D3-3DB6-498A-8EF9-09D1CCFCF34E}" type="pres">
      <dgm:prSet presAssocID="{229B272E-2623-4746-8E85-C2CEB3EB8B8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7DA75-78EF-4BCE-AB18-70CD5E5E2912}" type="pres">
      <dgm:prSet presAssocID="{229B272E-2623-4746-8E85-C2CEB3EB8B89}" presName="negativeSpace" presStyleCnt="0"/>
      <dgm:spPr/>
      <dgm:t>
        <a:bodyPr/>
        <a:lstStyle/>
        <a:p>
          <a:endParaRPr lang="en-US"/>
        </a:p>
      </dgm:t>
    </dgm:pt>
    <dgm:pt modelId="{0FB9BB7A-E202-4146-B829-8BB375E72934}" type="pres">
      <dgm:prSet presAssocID="{229B272E-2623-4746-8E85-C2CEB3EB8B89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53800F-4096-4B6D-8B70-ADEAA005F791}" type="presOf" srcId="{229B272E-2623-4746-8E85-C2CEB3EB8B89}" destId="{594D16D3-3DB6-498A-8EF9-09D1CCFCF34E}" srcOrd="1" destOrd="0" presId="urn:microsoft.com/office/officeart/2005/8/layout/list1"/>
    <dgm:cxn modelId="{F61F9F3B-9A94-479A-A668-0E9EE74BF273}" type="presOf" srcId="{D7C77E1D-83F7-4AFC-B19C-CCA1B550CAAC}" destId="{7FEF4634-83F6-4997-A418-8A481DEAF068}" srcOrd="1" destOrd="0" presId="urn:microsoft.com/office/officeart/2005/8/layout/list1"/>
    <dgm:cxn modelId="{F2624BF0-9288-4D30-AED5-1B458E5F30FB}" type="presOf" srcId="{BC7A8F5A-B8D5-44E5-AFC9-B3A51E8C07AE}" destId="{9AE68376-D997-4E58-8728-57C2239979D9}" srcOrd="0" destOrd="0" presId="urn:microsoft.com/office/officeart/2005/8/layout/list1"/>
    <dgm:cxn modelId="{807B58A1-BA69-4B30-BF3E-6DE56E25244E}" type="presOf" srcId="{22E6F255-DE23-4C98-B6A8-BBAA5BD36AA1}" destId="{638F23D3-2A50-4D13-A211-AF4E6558C2FC}" srcOrd="1" destOrd="0" presId="urn:microsoft.com/office/officeart/2005/8/layout/list1"/>
    <dgm:cxn modelId="{B6A8120F-FA77-48A7-881F-C500809FB871}" type="presOf" srcId="{C9C9B232-4ABF-4298-BF61-79943622F377}" destId="{F3ABF89D-D74D-4BE5-BCA0-CC557F3F28E9}" srcOrd="0" destOrd="0" presId="urn:microsoft.com/office/officeart/2005/8/layout/list1"/>
    <dgm:cxn modelId="{5E0B0D10-E663-45C1-8778-550B5ECCFBC8}" srcId="{F91A6429-4DBA-4E19-908B-89F474811A31}" destId="{229B272E-2623-4746-8E85-C2CEB3EB8B89}" srcOrd="4" destOrd="0" parTransId="{484A03C3-DF8D-40E3-BD4F-F04FA9871089}" sibTransId="{DA858EC6-1F85-4C8B-BD24-263894FB9152}"/>
    <dgm:cxn modelId="{868A40EB-4121-4B4D-A094-4DEE56424B6D}" srcId="{F91A6429-4DBA-4E19-908B-89F474811A31}" destId="{22E6F255-DE23-4C98-B6A8-BBAA5BD36AA1}" srcOrd="0" destOrd="0" parTransId="{2C1D1714-45F8-4D5F-9EA3-C239A6CC4927}" sibTransId="{E377F4BF-639C-4AD9-8936-2CA5E89525F2}"/>
    <dgm:cxn modelId="{02781F06-9B0D-47EF-B257-2A0C800A2514}" type="presOf" srcId="{BC7A8F5A-B8D5-44E5-AFC9-B3A51E8C07AE}" destId="{78FD7ADC-2C5F-4AF0-A3ED-47FEE622961A}" srcOrd="1" destOrd="0" presId="urn:microsoft.com/office/officeart/2005/8/layout/list1"/>
    <dgm:cxn modelId="{DD1CBEFC-79FC-4EA5-A1D4-B47875E9D296}" type="presOf" srcId="{F91A6429-4DBA-4E19-908B-89F474811A31}" destId="{1B82BB3F-1874-49EF-9ABF-090C1565A96B}" srcOrd="0" destOrd="0" presId="urn:microsoft.com/office/officeart/2005/8/layout/list1"/>
    <dgm:cxn modelId="{557E2917-B43D-4C31-B1AA-8067E2D55938}" srcId="{F91A6429-4DBA-4E19-908B-89F474811A31}" destId="{BC7A8F5A-B8D5-44E5-AFC9-B3A51E8C07AE}" srcOrd="2" destOrd="0" parTransId="{FD724075-3C6F-4F32-A09F-2E350E9F7CC3}" sibTransId="{0FA8C2CD-FD3D-4C2E-8096-CA39A2599A7A}"/>
    <dgm:cxn modelId="{38143748-9807-45C2-ACC4-D37A437B9EAC}" type="presOf" srcId="{D7C77E1D-83F7-4AFC-B19C-CCA1B550CAAC}" destId="{DF55EB23-26E2-447D-83C5-6F830B05631C}" srcOrd="0" destOrd="0" presId="urn:microsoft.com/office/officeart/2005/8/layout/list1"/>
    <dgm:cxn modelId="{73C29C91-4FB6-4FED-B390-01AC15E3265D}" type="presOf" srcId="{22E6F255-DE23-4C98-B6A8-BBAA5BD36AA1}" destId="{7BEB7B2C-25E9-4850-9FC1-7BE77EEC8F48}" srcOrd="0" destOrd="0" presId="urn:microsoft.com/office/officeart/2005/8/layout/list1"/>
    <dgm:cxn modelId="{52F55E1D-7078-412D-B4B6-E32D6A8556E3}" type="presOf" srcId="{229B272E-2623-4746-8E85-C2CEB3EB8B89}" destId="{DE12F7A1-B097-44FF-A845-F6CC886B56CC}" srcOrd="0" destOrd="0" presId="urn:microsoft.com/office/officeart/2005/8/layout/list1"/>
    <dgm:cxn modelId="{8AD16148-396C-4279-B620-4977F72DA7FC}" type="presOf" srcId="{C9C9B232-4ABF-4298-BF61-79943622F377}" destId="{D6B56129-5FDD-4B0E-8070-356C67E7B5C3}" srcOrd="1" destOrd="0" presId="urn:microsoft.com/office/officeart/2005/8/layout/list1"/>
    <dgm:cxn modelId="{B10FD261-6200-43A0-977E-74D3027882A9}" srcId="{F91A6429-4DBA-4E19-908B-89F474811A31}" destId="{D7C77E1D-83F7-4AFC-B19C-CCA1B550CAAC}" srcOrd="3" destOrd="0" parTransId="{C33C42E6-542D-49C0-8836-4E04BE5D7A81}" sibTransId="{098BDDE0-8AFD-42B0-8401-21764C01275C}"/>
    <dgm:cxn modelId="{C1564300-8D09-4B63-B1EE-918D5D040E7F}" srcId="{F91A6429-4DBA-4E19-908B-89F474811A31}" destId="{C9C9B232-4ABF-4298-BF61-79943622F377}" srcOrd="1" destOrd="0" parTransId="{E9322C85-F5CD-4694-9B52-4B83B5CB9ECE}" sibTransId="{0002ACF0-407D-4968-98C3-961DD8A0AA5D}"/>
    <dgm:cxn modelId="{D41852A9-FC20-41AC-BD76-1F33B7B1F036}" type="presParOf" srcId="{1B82BB3F-1874-49EF-9ABF-090C1565A96B}" destId="{93CDA383-4D48-4498-B29D-E83A6C559589}" srcOrd="0" destOrd="0" presId="urn:microsoft.com/office/officeart/2005/8/layout/list1"/>
    <dgm:cxn modelId="{8B94619C-63E4-492A-B1F0-02B33C8B329B}" type="presParOf" srcId="{93CDA383-4D48-4498-B29D-E83A6C559589}" destId="{7BEB7B2C-25E9-4850-9FC1-7BE77EEC8F48}" srcOrd="0" destOrd="0" presId="urn:microsoft.com/office/officeart/2005/8/layout/list1"/>
    <dgm:cxn modelId="{8339842B-07E7-4FB8-8779-1B0B69B24EBE}" type="presParOf" srcId="{93CDA383-4D48-4498-B29D-E83A6C559589}" destId="{638F23D3-2A50-4D13-A211-AF4E6558C2FC}" srcOrd="1" destOrd="0" presId="urn:microsoft.com/office/officeart/2005/8/layout/list1"/>
    <dgm:cxn modelId="{F50955C3-7C54-47A2-AF69-BF25D42838E4}" type="presParOf" srcId="{1B82BB3F-1874-49EF-9ABF-090C1565A96B}" destId="{A7DAE5D0-D872-43EC-8371-D29CB18EED2A}" srcOrd="1" destOrd="0" presId="urn:microsoft.com/office/officeart/2005/8/layout/list1"/>
    <dgm:cxn modelId="{D68B4AE6-9F2E-4310-8589-661B0321AC6A}" type="presParOf" srcId="{1B82BB3F-1874-49EF-9ABF-090C1565A96B}" destId="{2CA7DF51-9FEE-4054-8F02-0F80B4B6114F}" srcOrd="2" destOrd="0" presId="urn:microsoft.com/office/officeart/2005/8/layout/list1"/>
    <dgm:cxn modelId="{6D0B8DBD-E5FE-4F38-B37B-684C03679266}" type="presParOf" srcId="{1B82BB3F-1874-49EF-9ABF-090C1565A96B}" destId="{B852FAAE-C3FB-4358-9AFA-9EDB35F41639}" srcOrd="3" destOrd="0" presId="urn:microsoft.com/office/officeart/2005/8/layout/list1"/>
    <dgm:cxn modelId="{8EA09B65-701E-40D7-8D79-B9A0E8BA9D33}" type="presParOf" srcId="{1B82BB3F-1874-49EF-9ABF-090C1565A96B}" destId="{6EAE0439-356F-4CBC-AD0F-921389D63837}" srcOrd="4" destOrd="0" presId="urn:microsoft.com/office/officeart/2005/8/layout/list1"/>
    <dgm:cxn modelId="{90A975E2-E72B-49BF-A213-587F236477EA}" type="presParOf" srcId="{6EAE0439-356F-4CBC-AD0F-921389D63837}" destId="{F3ABF89D-D74D-4BE5-BCA0-CC557F3F28E9}" srcOrd="0" destOrd="0" presId="urn:microsoft.com/office/officeart/2005/8/layout/list1"/>
    <dgm:cxn modelId="{57B5FAB1-4496-44CB-8C3E-5182D9C68005}" type="presParOf" srcId="{6EAE0439-356F-4CBC-AD0F-921389D63837}" destId="{D6B56129-5FDD-4B0E-8070-356C67E7B5C3}" srcOrd="1" destOrd="0" presId="urn:microsoft.com/office/officeart/2005/8/layout/list1"/>
    <dgm:cxn modelId="{43BF0973-84C1-41F2-ACE8-CBE928371AFB}" type="presParOf" srcId="{1B82BB3F-1874-49EF-9ABF-090C1565A96B}" destId="{527690A0-2167-4311-BAB9-9D220F6632C9}" srcOrd="5" destOrd="0" presId="urn:microsoft.com/office/officeart/2005/8/layout/list1"/>
    <dgm:cxn modelId="{E4228077-DD1E-4EB2-850C-11020919D8AA}" type="presParOf" srcId="{1B82BB3F-1874-49EF-9ABF-090C1565A96B}" destId="{21DA2D40-AC23-4A2C-8B19-725A309B8F2A}" srcOrd="6" destOrd="0" presId="urn:microsoft.com/office/officeart/2005/8/layout/list1"/>
    <dgm:cxn modelId="{58DE527B-3A1B-438A-9F8E-7FA3194FC4CD}" type="presParOf" srcId="{1B82BB3F-1874-49EF-9ABF-090C1565A96B}" destId="{458E57EE-B947-4B08-8B31-7EBDB7888998}" srcOrd="7" destOrd="0" presId="urn:microsoft.com/office/officeart/2005/8/layout/list1"/>
    <dgm:cxn modelId="{0BF43F42-70AE-4600-A7AE-7098123C8464}" type="presParOf" srcId="{1B82BB3F-1874-49EF-9ABF-090C1565A96B}" destId="{4A1B173B-EE59-4F6E-BE6E-2A7210321FE6}" srcOrd="8" destOrd="0" presId="urn:microsoft.com/office/officeart/2005/8/layout/list1"/>
    <dgm:cxn modelId="{AC55C21B-E73D-4D80-98B9-95E4FFD13B8F}" type="presParOf" srcId="{4A1B173B-EE59-4F6E-BE6E-2A7210321FE6}" destId="{9AE68376-D997-4E58-8728-57C2239979D9}" srcOrd="0" destOrd="0" presId="urn:microsoft.com/office/officeart/2005/8/layout/list1"/>
    <dgm:cxn modelId="{720A2A1F-E86A-4D4F-A131-C20214CED15E}" type="presParOf" srcId="{4A1B173B-EE59-4F6E-BE6E-2A7210321FE6}" destId="{78FD7ADC-2C5F-4AF0-A3ED-47FEE622961A}" srcOrd="1" destOrd="0" presId="urn:microsoft.com/office/officeart/2005/8/layout/list1"/>
    <dgm:cxn modelId="{4DD52C47-C9C0-4BCD-9185-DF2CA23226D0}" type="presParOf" srcId="{1B82BB3F-1874-49EF-9ABF-090C1565A96B}" destId="{23A95178-8E2B-4158-93DA-505EC30B5F64}" srcOrd="9" destOrd="0" presId="urn:microsoft.com/office/officeart/2005/8/layout/list1"/>
    <dgm:cxn modelId="{484F3A51-B27A-460E-A3A2-A40BAC8C41C6}" type="presParOf" srcId="{1B82BB3F-1874-49EF-9ABF-090C1565A96B}" destId="{7D900348-1BD0-4A7F-B276-2EB7BFA76E6C}" srcOrd="10" destOrd="0" presId="urn:microsoft.com/office/officeart/2005/8/layout/list1"/>
    <dgm:cxn modelId="{B201C547-01BE-44BF-8EDF-9AB99298067C}" type="presParOf" srcId="{1B82BB3F-1874-49EF-9ABF-090C1565A96B}" destId="{92D2A307-88A8-4981-AE03-B7D43FB52090}" srcOrd="11" destOrd="0" presId="urn:microsoft.com/office/officeart/2005/8/layout/list1"/>
    <dgm:cxn modelId="{BC7980DB-EFC3-416F-AB40-E9C7AE61AA83}" type="presParOf" srcId="{1B82BB3F-1874-49EF-9ABF-090C1565A96B}" destId="{2CC90C6A-BD6A-4FEB-964D-E2904F98F7C9}" srcOrd="12" destOrd="0" presId="urn:microsoft.com/office/officeart/2005/8/layout/list1"/>
    <dgm:cxn modelId="{3960B8B2-A922-4F11-9BC1-C73D6B300C7E}" type="presParOf" srcId="{2CC90C6A-BD6A-4FEB-964D-E2904F98F7C9}" destId="{DF55EB23-26E2-447D-83C5-6F830B05631C}" srcOrd="0" destOrd="0" presId="urn:microsoft.com/office/officeart/2005/8/layout/list1"/>
    <dgm:cxn modelId="{048C06CB-D97B-4DC6-878B-044A429643E8}" type="presParOf" srcId="{2CC90C6A-BD6A-4FEB-964D-E2904F98F7C9}" destId="{7FEF4634-83F6-4997-A418-8A481DEAF068}" srcOrd="1" destOrd="0" presId="urn:microsoft.com/office/officeart/2005/8/layout/list1"/>
    <dgm:cxn modelId="{A9E28293-70E5-4CD6-A69E-04FB2B176D4E}" type="presParOf" srcId="{1B82BB3F-1874-49EF-9ABF-090C1565A96B}" destId="{47859887-201C-484D-A265-61FC3CA2076A}" srcOrd="13" destOrd="0" presId="urn:microsoft.com/office/officeart/2005/8/layout/list1"/>
    <dgm:cxn modelId="{CC2B0F6E-242D-484A-9959-F337A489CBE0}" type="presParOf" srcId="{1B82BB3F-1874-49EF-9ABF-090C1565A96B}" destId="{12E59C97-5DD6-4AE5-9ADF-D536E9DA585C}" srcOrd="14" destOrd="0" presId="urn:microsoft.com/office/officeart/2005/8/layout/list1"/>
    <dgm:cxn modelId="{67A04EE6-B7D0-48B7-93AA-6C4E17A19C29}" type="presParOf" srcId="{1B82BB3F-1874-49EF-9ABF-090C1565A96B}" destId="{46E9F816-8164-4EAE-86CD-846AFBED440E}" srcOrd="15" destOrd="0" presId="urn:microsoft.com/office/officeart/2005/8/layout/list1"/>
    <dgm:cxn modelId="{3C9E9E2D-87A7-471B-B7CA-1B24E51DCEFA}" type="presParOf" srcId="{1B82BB3F-1874-49EF-9ABF-090C1565A96B}" destId="{04DCEBB5-C09E-4614-8748-8F81A8923C5A}" srcOrd="16" destOrd="0" presId="urn:microsoft.com/office/officeart/2005/8/layout/list1"/>
    <dgm:cxn modelId="{46BDDACD-29E0-47CA-AAFE-EAB1D280D545}" type="presParOf" srcId="{04DCEBB5-C09E-4614-8748-8F81A8923C5A}" destId="{DE12F7A1-B097-44FF-A845-F6CC886B56CC}" srcOrd="0" destOrd="0" presId="urn:microsoft.com/office/officeart/2005/8/layout/list1"/>
    <dgm:cxn modelId="{4D197EAB-CD34-41F7-B8F1-0A3387D73A86}" type="presParOf" srcId="{04DCEBB5-C09E-4614-8748-8F81A8923C5A}" destId="{594D16D3-3DB6-498A-8EF9-09D1CCFCF34E}" srcOrd="1" destOrd="0" presId="urn:microsoft.com/office/officeart/2005/8/layout/list1"/>
    <dgm:cxn modelId="{5ABA1DCE-0391-45AB-B534-E0EB449236F8}" type="presParOf" srcId="{1B82BB3F-1874-49EF-9ABF-090C1565A96B}" destId="{B117DA75-78EF-4BCE-AB18-70CD5E5E2912}" srcOrd="17" destOrd="0" presId="urn:microsoft.com/office/officeart/2005/8/layout/list1"/>
    <dgm:cxn modelId="{A738EFB6-F205-4739-A53D-7F6985B29AFD}" type="presParOf" srcId="{1B82BB3F-1874-49EF-9ABF-090C1565A96B}" destId="{0FB9BB7A-E202-4146-B829-8BB375E7293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E5D94A-155B-48BC-B961-E69051EE833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3F5831-CB56-4394-89FF-21A496929990}">
      <dgm:prSet phldrT="[Text]"/>
      <dgm:spPr/>
      <dgm:t>
        <a:bodyPr/>
        <a:lstStyle/>
        <a:p>
          <a:r>
            <a:rPr lang="en-US" altLang="en-US" b="1" dirty="0" smtClean="0"/>
            <a:t>Facts</a:t>
          </a:r>
          <a:endParaRPr lang="en-US" dirty="0"/>
        </a:p>
      </dgm:t>
    </dgm:pt>
    <dgm:pt modelId="{9F5EBE37-EAF4-422B-9790-E443A4E54A07}" type="parTrans" cxnId="{314556D1-8447-438F-9A66-7E77241B84DA}">
      <dgm:prSet/>
      <dgm:spPr/>
      <dgm:t>
        <a:bodyPr/>
        <a:lstStyle/>
        <a:p>
          <a:endParaRPr lang="en-US"/>
        </a:p>
      </dgm:t>
    </dgm:pt>
    <dgm:pt modelId="{CA092465-3FA3-4F28-8460-2C398869E0E1}" type="sibTrans" cxnId="{314556D1-8447-438F-9A66-7E77241B84DA}">
      <dgm:prSet/>
      <dgm:spPr/>
      <dgm:t>
        <a:bodyPr/>
        <a:lstStyle/>
        <a:p>
          <a:endParaRPr lang="en-US"/>
        </a:p>
      </dgm:t>
    </dgm:pt>
    <dgm:pt modelId="{785F5781-DF80-4B4C-860A-8A24614D6468}">
      <dgm:prSet phldrT="[Text]"/>
      <dgm:spPr/>
      <dgm:t>
        <a:bodyPr/>
        <a:lstStyle/>
        <a:p>
          <a:r>
            <a:rPr lang="en-US" altLang="en-US" b="1" dirty="0" smtClean="0"/>
            <a:t>Dimensions</a:t>
          </a:r>
          <a:endParaRPr lang="en-US" dirty="0"/>
        </a:p>
      </dgm:t>
    </dgm:pt>
    <dgm:pt modelId="{AE7AA0F7-54B3-4387-8A31-0A7D267852ED}" type="parTrans" cxnId="{B2B2AC60-EE59-448E-B941-89F6470D1B6F}">
      <dgm:prSet/>
      <dgm:spPr/>
      <dgm:t>
        <a:bodyPr/>
        <a:lstStyle/>
        <a:p>
          <a:endParaRPr lang="en-US"/>
        </a:p>
      </dgm:t>
    </dgm:pt>
    <dgm:pt modelId="{BEB1CC76-A53C-43B0-9D4B-5728A267A6F8}" type="sibTrans" cxnId="{B2B2AC60-EE59-448E-B941-89F6470D1B6F}">
      <dgm:prSet/>
      <dgm:spPr/>
      <dgm:t>
        <a:bodyPr/>
        <a:lstStyle/>
        <a:p>
          <a:endParaRPr lang="en-US"/>
        </a:p>
      </dgm:t>
    </dgm:pt>
    <dgm:pt modelId="{8E01BCCA-8773-4B0A-B552-7F951FB07063}">
      <dgm:prSet phldrT="[Text]"/>
      <dgm:spPr/>
      <dgm:t>
        <a:bodyPr/>
        <a:lstStyle/>
        <a:p>
          <a:r>
            <a:rPr lang="en-US" altLang="en-US" b="1" dirty="0" smtClean="0"/>
            <a:t>Attributes </a:t>
          </a:r>
          <a:endParaRPr lang="en-US" b="1" dirty="0"/>
        </a:p>
      </dgm:t>
    </dgm:pt>
    <dgm:pt modelId="{4182409A-399B-4487-9EF4-AD2C52500659}" type="parTrans" cxnId="{1AD69CBF-1448-40C8-8324-CE3222597258}">
      <dgm:prSet/>
      <dgm:spPr/>
      <dgm:t>
        <a:bodyPr/>
        <a:lstStyle/>
        <a:p>
          <a:endParaRPr lang="en-US"/>
        </a:p>
      </dgm:t>
    </dgm:pt>
    <dgm:pt modelId="{66B46398-CF18-4249-B7BB-A65ACE9340A7}" type="sibTrans" cxnId="{1AD69CBF-1448-40C8-8324-CE3222597258}">
      <dgm:prSet/>
      <dgm:spPr/>
      <dgm:t>
        <a:bodyPr/>
        <a:lstStyle/>
        <a:p>
          <a:endParaRPr lang="en-US"/>
        </a:p>
      </dgm:t>
    </dgm:pt>
    <dgm:pt modelId="{41063D22-F5B8-4886-B012-7F4F1F8692D8}">
      <dgm:prSet phldrT="[Text]"/>
      <dgm:spPr/>
      <dgm:t>
        <a:bodyPr/>
        <a:lstStyle/>
        <a:p>
          <a:r>
            <a:rPr lang="en-US" altLang="en-US" dirty="0" smtClean="0">
              <a:solidFill>
                <a:srgbClr val="002060"/>
              </a:solidFill>
            </a:rPr>
            <a:t>Numeric values that represent a specific business aspect</a:t>
          </a:r>
          <a:endParaRPr lang="en-US" dirty="0">
            <a:solidFill>
              <a:srgbClr val="002060"/>
            </a:solidFill>
          </a:endParaRPr>
        </a:p>
      </dgm:t>
    </dgm:pt>
    <dgm:pt modelId="{F525B447-7104-41F9-AE9E-473C1D94CC81}" type="parTrans" cxnId="{D216C448-3476-493A-A997-25607FC4F390}">
      <dgm:prSet/>
      <dgm:spPr/>
      <dgm:t>
        <a:bodyPr/>
        <a:lstStyle/>
        <a:p>
          <a:endParaRPr lang="en-US"/>
        </a:p>
      </dgm:t>
    </dgm:pt>
    <dgm:pt modelId="{435AA204-58E5-49D4-B53E-A6F6335127BD}" type="sibTrans" cxnId="{D216C448-3476-493A-A997-25607FC4F390}">
      <dgm:prSet/>
      <dgm:spPr/>
      <dgm:t>
        <a:bodyPr/>
        <a:lstStyle/>
        <a:p>
          <a:endParaRPr lang="en-US"/>
        </a:p>
      </dgm:t>
    </dgm:pt>
    <dgm:pt modelId="{DFF49D59-0697-4D78-8A57-CA34A6AD3E51}">
      <dgm:prSet phldrT="[Text]"/>
      <dgm:spPr/>
      <dgm:t>
        <a:bodyPr/>
        <a:lstStyle/>
        <a:p>
          <a:r>
            <a:rPr lang="en-US" altLang="en-US" dirty="0" smtClean="0">
              <a:solidFill>
                <a:srgbClr val="002060"/>
              </a:solidFill>
            </a:rPr>
            <a:t>Qualifying characteristics that provide additional perspectives to a given fact</a:t>
          </a:r>
          <a:endParaRPr lang="en-US" dirty="0">
            <a:solidFill>
              <a:srgbClr val="002060"/>
            </a:solidFill>
          </a:endParaRPr>
        </a:p>
      </dgm:t>
    </dgm:pt>
    <dgm:pt modelId="{2396E36C-8B75-4E52-A631-723526BEBD16}" type="parTrans" cxnId="{3DC3319A-868E-432A-BF8A-00837E224A70}">
      <dgm:prSet/>
      <dgm:spPr/>
      <dgm:t>
        <a:bodyPr/>
        <a:lstStyle/>
        <a:p>
          <a:endParaRPr lang="en-US"/>
        </a:p>
      </dgm:t>
    </dgm:pt>
    <dgm:pt modelId="{41E81533-DF6A-4CDA-9B36-D46678D340AE}" type="sibTrans" cxnId="{3DC3319A-868E-432A-BF8A-00837E224A70}">
      <dgm:prSet/>
      <dgm:spPr/>
      <dgm:t>
        <a:bodyPr/>
        <a:lstStyle/>
        <a:p>
          <a:endParaRPr lang="en-US"/>
        </a:p>
      </dgm:t>
    </dgm:pt>
    <dgm:pt modelId="{52D6752B-4F3E-4EC3-B107-E07A916CBBFF}">
      <dgm:prSet phldrT="[Text]"/>
      <dgm:spPr/>
      <dgm:t>
        <a:bodyPr/>
        <a:lstStyle/>
        <a:p>
          <a:r>
            <a:rPr lang="en-US" altLang="en-US" dirty="0" smtClean="0">
              <a:solidFill>
                <a:srgbClr val="002060"/>
              </a:solidFill>
            </a:rPr>
            <a:t>Used to search, filter, and classify facts</a:t>
          </a:r>
          <a:endParaRPr lang="en-US" dirty="0">
            <a:solidFill>
              <a:srgbClr val="002060"/>
            </a:solidFill>
          </a:endParaRPr>
        </a:p>
      </dgm:t>
    </dgm:pt>
    <dgm:pt modelId="{BEBFE537-E7DE-450A-980D-2604C85EF575}" type="parTrans" cxnId="{3B68D196-2D07-4625-B029-F87E1D124E71}">
      <dgm:prSet/>
      <dgm:spPr/>
      <dgm:t>
        <a:bodyPr/>
        <a:lstStyle/>
        <a:p>
          <a:endParaRPr lang="en-US"/>
        </a:p>
      </dgm:t>
    </dgm:pt>
    <dgm:pt modelId="{934897F2-7BF3-443C-9776-CEFBD4A47525}" type="sibTrans" cxnId="{3B68D196-2D07-4625-B029-F87E1D124E71}">
      <dgm:prSet/>
      <dgm:spPr/>
      <dgm:t>
        <a:bodyPr/>
        <a:lstStyle/>
        <a:p>
          <a:endParaRPr lang="en-US"/>
        </a:p>
      </dgm:t>
    </dgm:pt>
    <dgm:pt modelId="{3CBA323C-0F66-4643-BDF9-ADDC9FA19658}">
      <dgm:prSet phldrT="[Text]"/>
      <dgm:spPr/>
      <dgm:t>
        <a:bodyPr/>
        <a:lstStyle/>
        <a:p>
          <a:r>
            <a:rPr lang="en-US" altLang="en-US" b="1" dirty="0" smtClean="0">
              <a:solidFill>
                <a:srgbClr val="002060"/>
              </a:solidFill>
            </a:rPr>
            <a:t>Slice and dice</a:t>
          </a:r>
          <a:r>
            <a:rPr lang="en-US" altLang="en-US" dirty="0" smtClean="0">
              <a:solidFill>
                <a:srgbClr val="002060"/>
              </a:solidFill>
            </a:rPr>
            <a:t>: Ability to focus on slices of the data cube for more detailed analysis</a:t>
          </a:r>
          <a:endParaRPr lang="en-US" dirty="0">
            <a:solidFill>
              <a:srgbClr val="002060"/>
            </a:solidFill>
          </a:endParaRPr>
        </a:p>
      </dgm:t>
    </dgm:pt>
    <dgm:pt modelId="{8E16291F-46D7-457E-962A-44495D881477}" type="parTrans" cxnId="{DCCA7CF0-E8DD-428E-814E-40EDF4E82520}">
      <dgm:prSet/>
      <dgm:spPr/>
      <dgm:t>
        <a:bodyPr/>
        <a:lstStyle/>
        <a:p>
          <a:endParaRPr lang="en-US"/>
        </a:p>
      </dgm:t>
    </dgm:pt>
    <dgm:pt modelId="{D75AFD31-6D2C-44AA-8F4A-F20B6A73A198}" type="sibTrans" cxnId="{DCCA7CF0-E8DD-428E-814E-40EDF4E82520}">
      <dgm:prSet/>
      <dgm:spPr/>
      <dgm:t>
        <a:bodyPr/>
        <a:lstStyle/>
        <a:p>
          <a:endParaRPr lang="en-US"/>
        </a:p>
      </dgm:t>
    </dgm:pt>
    <dgm:pt modelId="{604CCB49-F0BD-47D2-8AA5-767CABE2EE5F}">
      <dgm:prSet phldrT="[Text]"/>
      <dgm:spPr/>
      <dgm:t>
        <a:bodyPr/>
        <a:lstStyle/>
        <a:p>
          <a:r>
            <a:rPr lang="en-US" altLang="en-US" b="1" dirty="0" smtClean="0"/>
            <a:t>Attribute hierarchies</a:t>
          </a:r>
          <a:endParaRPr lang="en-US" dirty="0"/>
        </a:p>
      </dgm:t>
    </dgm:pt>
    <dgm:pt modelId="{981DB5E5-3DFC-4267-8304-53DE1A8C8929}" type="parTrans" cxnId="{56A6F7EE-2C54-478E-8688-433047190505}">
      <dgm:prSet/>
      <dgm:spPr/>
      <dgm:t>
        <a:bodyPr/>
        <a:lstStyle/>
        <a:p>
          <a:endParaRPr lang="en-US"/>
        </a:p>
      </dgm:t>
    </dgm:pt>
    <dgm:pt modelId="{AC6C35BA-89B2-43F5-8096-7F005FC31CE5}" type="sibTrans" cxnId="{56A6F7EE-2C54-478E-8688-433047190505}">
      <dgm:prSet/>
      <dgm:spPr/>
      <dgm:t>
        <a:bodyPr/>
        <a:lstStyle/>
        <a:p>
          <a:endParaRPr lang="en-US"/>
        </a:p>
      </dgm:t>
    </dgm:pt>
    <dgm:pt modelId="{816FAC56-F351-421A-916F-417DCAC3CA31}">
      <dgm:prSet phldrT="[Text]"/>
      <dgm:spPr/>
      <dgm:t>
        <a:bodyPr/>
        <a:lstStyle/>
        <a:p>
          <a:r>
            <a:rPr lang="en-US" altLang="en-US" dirty="0" smtClean="0">
              <a:solidFill>
                <a:srgbClr val="002060"/>
              </a:solidFill>
            </a:rPr>
            <a:t>Provides a top-down data organization</a:t>
          </a:r>
          <a:endParaRPr lang="en-US" dirty="0">
            <a:solidFill>
              <a:srgbClr val="002060"/>
            </a:solidFill>
          </a:endParaRPr>
        </a:p>
      </dgm:t>
    </dgm:pt>
    <dgm:pt modelId="{5B1C346C-2BD4-4384-91AD-48CA9BAAF978}" type="parTrans" cxnId="{BC25471E-1729-452B-BDB8-7773A38F4572}">
      <dgm:prSet/>
      <dgm:spPr/>
      <dgm:t>
        <a:bodyPr/>
        <a:lstStyle/>
        <a:p>
          <a:endParaRPr lang="en-US"/>
        </a:p>
      </dgm:t>
    </dgm:pt>
    <dgm:pt modelId="{3E972348-33E7-4F19-AC2D-DA2DDAC774AF}" type="sibTrans" cxnId="{BC25471E-1729-452B-BDB8-7773A38F4572}">
      <dgm:prSet/>
      <dgm:spPr/>
      <dgm:t>
        <a:bodyPr/>
        <a:lstStyle/>
        <a:p>
          <a:endParaRPr lang="en-US"/>
        </a:p>
      </dgm:t>
    </dgm:pt>
    <dgm:pt modelId="{85D592AE-4F55-4AC1-BE74-61BE6DAD599D}" type="pres">
      <dgm:prSet presAssocID="{F8E5D94A-155B-48BC-B961-E69051EE833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BF793E-358F-4C44-9961-898DE4C5FBA4}" type="pres">
      <dgm:prSet presAssocID="{1D3F5831-CB56-4394-89FF-21A496929990}" presName="parentLin" presStyleCnt="0"/>
      <dgm:spPr/>
      <dgm:t>
        <a:bodyPr/>
        <a:lstStyle/>
        <a:p>
          <a:endParaRPr lang="en-US"/>
        </a:p>
      </dgm:t>
    </dgm:pt>
    <dgm:pt modelId="{42038FB1-636E-4EA0-B01A-B46BCDC0ED34}" type="pres">
      <dgm:prSet presAssocID="{1D3F5831-CB56-4394-89FF-21A49692999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7ADAF65-D9EF-4F11-A203-D2711BC37033}" type="pres">
      <dgm:prSet presAssocID="{1D3F5831-CB56-4394-89FF-21A49692999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D0E71-275E-4339-87E6-DD2A6FBD2CF3}" type="pres">
      <dgm:prSet presAssocID="{1D3F5831-CB56-4394-89FF-21A496929990}" presName="negativeSpace" presStyleCnt="0"/>
      <dgm:spPr/>
      <dgm:t>
        <a:bodyPr/>
        <a:lstStyle/>
        <a:p>
          <a:endParaRPr lang="en-US"/>
        </a:p>
      </dgm:t>
    </dgm:pt>
    <dgm:pt modelId="{AD112C6C-BC58-4F6B-8029-A4D389E660F1}" type="pres">
      <dgm:prSet presAssocID="{1D3F5831-CB56-4394-89FF-21A496929990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0BF8B-D76F-4CEB-AEBA-DEC9AB3B81C2}" type="pres">
      <dgm:prSet presAssocID="{CA092465-3FA3-4F28-8460-2C398869E0E1}" presName="spaceBetweenRectangles" presStyleCnt="0"/>
      <dgm:spPr/>
      <dgm:t>
        <a:bodyPr/>
        <a:lstStyle/>
        <a:p>
          <a:endParaRPr lang="en-US"/>
        </a:p>
      </dgm:t>
    </dgm:pt>
    <dgm:pt modelId="{346B43E3-9847-4459-8B8E-C9933D1EF13F}" type="pres">
      <dgm:prSet presAssocID="{785F5781-DF80-4B4C-860A-8A24614D6468}" presName="parentLin" presStyleCnt="0"/>
      <dgm:spPr/>
      <dgm:t>
        <a:bodyPr/>
        <a:lstStyle/>
        <a:p>
          <a:endParaRPr lang="en-US"/>
        </a:p>
      </dgm:t>
    </dgm:pt>
    <dgm:pt modelId="{7A906A1D-8376-4AE4-86BA-2AC3C431E4EC}" type="pres">
      <dgm:prSet presAssocID="{785F5781-DF80-4B4C-860A-8A24614D646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FD4FDA3-F924-4BD0-A989-092BD73E55B2}" type="pres">
      <dgm:prSet presAssocID="{785F5781-DF80-4B4C-860A-8A24614D646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FE420-730F-43B4-9420-A9C225364FDE}" type="pres">
      <dgm:prSet presAssocID="{785F5781-DF80-4B4C-860A-8A24614D6468}" presName="negativeSpace" presStyleCnt="0"/>
      <dgm:spPr/>
      <dgm:t>
        <a:bodyPr/>
        <a:lstStyle/>
        <a:p>
          <a:endParaRPr lang="en-US"/>
        </a:p>
      </dgm:t>
    </dgm:pt>
    <dgm:pt modelId="{5FAD4A2A-1AB5-439B-B79D-042F67C00190}" type="pres">
      <dgm:prSet presAssocID="{785F5781-DF80-4B4C-860A-8A24614D6468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AA95EB-3083-44FE-97F0-08AE050DFC60}" type="pres">
      <dgm:prSet presAssocID="{BEB1CC76-A53C-43B0-9D4B-5728A267A6F8}" presName="spaceBetweenRectangles" presStyleCnt="0"/>
      <dgm:spPr/>
      <dgm:t>
        <a:bodyPr/>
        <a:lstStyle/>
        <a:p>
          <a:endParaRPr lang="en-US"/>
        </a:p>
      </dgm:t>
    </dgm:pt>
    <dgm:pt modelId="{2F69F058-8045-434B-A700-71645B754EA5}" type="pres">
      <dgm:prSet presAssocID="{8E01BCCA-8773-4B0A-B552-7F951FB07063}" presName="parentLin" presStyleCnt="0"/>
      <dgm:spPr/>
      <dgm:t>
        <a:bodyPr/>
        <a:lstStyle/>
        <a:p>
          <a:endParaRPr lang="en-US"/>
        </a:p>
      </dgm:t>
    </dgm:pt>
    <dgm:pt modelId="{9B4A7E65-F883-4B7B-8747-208C2077B0E9}" type="pres">
      <dgm:prSet presAssocID="{8E01BCCA-8773-4B0A-B552-7F951FB07063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428BDE33-3877-412B-808A-79C2FB0CE804}" type="pres">
      <dgm:prSet presAssocID="{8E01BCCA-8773-4B0A-B552-7F951FB0706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5DED7-6BC7-4289-861A-DAD55A12E4B6}" type="pres">
      <dgm:prSet presAssocID="{8E01BCCA-8773-4B0A-B552-7F951FB07063}" presName="negativeSpace" presStyleCnt="0"/>
      <dgm:spPr/>
      <dgm:t>
        <a:bodyPr/>
        <a:lstStyle/>
        <a:p>
          <a:endParaRPr lang="en-US"/>
        </a:p>
      </dgm:t>
    </dgm:pt>
    <dgm:pt modelId="{0C06E4E5-A65B-4754-A01C-D1FEC5DB523A}" type="pres">
      <dgm:prSet presAssocID="{8E01BCCA-8773-4B0A-B552-7F951FB07063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C6EBF5-2F11-425D-965C-8D9410FA0ED4}" type="pres">
      <dgm:prSet presAssocID="{66B46398-CF18-4249-B7BB-A65ACE9340A7}" presName="spaceBetweenRectangles" presStyleCnt="0"/>
      <dgm:spPr/>
      <dgm:t>
        <a:bodyPr/>
        <a:lstStyle/>
        <a:p>
          <a:endParaRPr lang="en-US"/>
        </a:p>
      </dgm:t>
    </dgm:pt>
    <dgm:pt modelId="{BE1C8C4D-939F-4FC1-96E7-9906BA3D40E7}" type="pres">
      <dgm:prSet presAssocID="{604CCB49-F0BD-47D2-8AA5-767CABE2EE5F}" presName="parentLin" presStyleCnt="0"/>
      <dgm:spPr/>
      <dgm:t>
        <a:bodyPr/>
        <a:lstStyle/>
        <a:p>
          <a:endParaRPr lang="en-US"/>
        </a:p>
      </dgm:t>
    </dgm:pt>
    <dgm:pt modelId="{E9B9DCDA-3290-4D5D-A841-A2A42D31B554}" type="pres">
      <dgm:prSet presAssocID="{604CCB49-F0BD-47D2-8AA5-767CABE2EE5F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03B34D82-51D0-4512-A0C4-D5A97D651CCF}" type="pres">
      <dgm:prSet presAssocID="{604CCB49-F0BD-47D2-8AA5-767CABE2EE5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76AC3-BDC8-461A-A5DE-6C4489EFB5D3}" type="pres">
      <dgm:prSet presAssocID="{604CCB49-F0BD-47D2-8AA5-767CABE2EE5F}" presName="negativeSpace" presStyleCnt="0"/>
      <dgm:spPr/>
      <dgm:t>
        <a:bodyPr/>
        <a:lstStyle/>
        <a:p>
          <a:endParaRPr lang="en-US"/>
        </a:p>
      </dgm:t>
    </dgm:pt>
    <dgm:pt modelId="{CF483D06-6059-4DBC-807D-33B93DB1CD20}" type="pres">
      <dgm:prSet presAssocID="{604CCB49-F0BD-47D2-8AA5-767CABE2EE5F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F5656A-6B42-4BE3-9CF3-8CD6C23A07BF}" type="presOf" srcId="{1D3F5831-CB56-4394-89FF-21A496929990}" destId="{D7ADAF65-D9EF-4F11-A203-D2711BC37033}" srcOrd="1" destOrd="0" presId="urn:microsoft.com/office/officeart/2005/8/layout/list1"/>
    <dgm:cxn modelId="{414899A5-270C-4DA8-AEEC-92D3137E9907}" type="presOf" srcId="{604CCB49-F0BD-47D2-8AA5-767CABE2EE5F}" destId="{03B34D82-51D0-4512-A0C4-D5A97D651CCF}" srcOrd="1" destOrd="0" presId="urn:microsoft.com/office/officeart/2005/8/layout/list1"/>
    <dgm:cxn modelId="{406F1186-662D-4C23-84C2-40524DAEC5F4}" type="presOf" srcId="{DFF49D59-0697-4D78-8A57-CA34A6AD3E51}" destId="{5FAD4A2A-1AB5-439B-B79D-042F67C00190}" srcOrd="0" destOrd="0" presId="urn:microsoft.com/office/officeart/2005/8/layout/list1"/>
    <dgm:cxn modelId="{D216C448-3476-493A-A997-25607FC4F390}" srcId="{1D3F5831-CB56-4394-89FF-21A496929990}" destId="{41063D22-F5B8-4886-B012-7F4F1F8692D8}" srcOrd="0" destOrd="0" parTransId="{F525B447-7104-41F9-AE9E-473C1D94CC81}" sibTransId="{435AA204-58E5-49D4-B53E-A6F6335127BD}"/>
    <dgm:cxn modelId="{755E78D4-8409-46BA-B5B5-699FDA68F30B}" type="presOf" srcId="{604CCB49-F0BD-47D2-8AA5-767CABE2EE5F}" destId="{E9B9DCDA-3290-4D5D-A841-A2A42D31B554}" srcOrd="0" destOrd="0" presId="urn:microsoft.com/office/officeart/2005/8/layout/list1"/>
    <dgm:cxn modelId="{56A6F7EE-2C54-478E-8688-433047190505}" srcId="{F8E5D94A-155B-48BC-B961-E69051EE833D}" destId="{604CCB49-F0BD-47D2-8AA5-767CABE2EE5F}" srcOrd="3" destOrd="0" parTransId="{981DB5E5-3DFC-4267-8304-53DE1A8C8929}" sibTransId="{AC6C35BA-89B2-43F5-8096-7F005FC31CE5}"/>
    <dgm:cxn modelId="{3B68D196-2D07-4625-B029-F87E1D124E71}" srcId="{8E01BCCA-8773-4B0A-B552-7F951FB07063}" destId="{52D6752B-4F3E-4EC3-B107-E07A916CBBFF}" srcOrd="0" destOrd="0" parTransId="{BEBFE537-E7DE-450A-980D-2604C85EF575}" sibTransId="{934897F2-7BF3-443C-9776-CEFBD4A47525}"/>
    <dgm:cxn modelId="{B0683EFF-5151-4779-A495-D503752FCA47}" type="presOf" srcId="{3CBA323C-0F66-4643-BDF9-ADDC9FA19658}" destId="{0C06E4E5-A65B-4754-A01C-D1FEC5DB523A}" srcOrd="0" destOrd="1" presId="urn:microsoft.com/office/officeart/2005/8/layout/list1"/>
    <dgm:cxn modelId="{4585E608-DB49-436D-B173-5C2EC82552AF}" type="presOf" srcId="{816FAC56-F351-421A-916F-417DCAC3CA31}" destId="{CF483D06-6059-4DBC-807D-33B93DB1CD20}" srcOrd="0" destOrd="0" presId="urn:microsoft.com/office/officeart/2005/8/layout/list1"/>
    <dgm:cxn modelId="{1AD69CBF-1448-40C8-8324-CE3222597258}" srcId="{F8E5D94A-155B-48BC-B961-E69051EE833D}" destId="{8E01BCCA-8773-4B0A-B552-7F951FB07063}" srcOrd="2" destOrd="0" parTransId="{4182409A-399B-4487-9EF4-AD2C52500659}" sibTransId="{66B46398-CF18-4249-B7BB-A65ACE9340A7}"/>
    <dgm:cxn modelId="{B2B2AC60-EE59-448E-B941-89F6470D1B6F}" srcId="{F8E5D94A-155B-48BC-B961-E69051EE833D}" destId="{785F5781-DF80-4B4C-860A-8A24614D6468}" srcOrd="1" destOrd="0" parTransId="{AE7AA0F7-54B3-4387-8A31-0A7D267852ED}" sibTransId="{BEB1CC76-A53C-43B0-9D4B-5728A267A6F8}"/>
    <dgm:cxn modelId="{BC25471E-1729-452B-BDB8-7773A38F4572}" srcId="{604CCB49-F0BD-47D2-8AA5-767CABE2EE5F}" destId="{816FAC56-F351-421A-916F-417DCAC3CA31}" srcOrd="0" destOrd="0" parTransId="{5B1C346C-2BD4-4384-91AD-48CA9BAAF978}" sibTransId="{3E972348-33E7-4F19-AC2D-DA2DDAC774AF}"/>
    <dgm:cxn modelId="{063C4FE9-D669-488B-91AF-3EC87076D69A}" type="presOf" srcId="{41063D22-F5B8-4886-B012-7F4F1F8692D8}" destId="{AD112C6C-BC58-4F6B-8029-A4D389E660F1}" srcOrd="0" destOrd="0" presId="urn:microsoft.com/office/officeart/2005/8/layout/list1"/>
    <dgm:cxn modelId="{92478C6C-465D-4E2C-A58A-EFBAF36E45B4}" type="presOf" srcId="{785F5781-DF80-4B4C-860A-8A24614D6468}" destId="{7A906A1D-8376-4AE4-86BA-2AC3C431E4EC}" srcOrd="0" destOrd="0" presId="urn:microsoft.com/office/officeart/2005/8/layout/list1"/>
    <dgm:cxn modelId="{B7D6A93C-AEBE-458E-9A3E-BF4FFBCBC3E3}" type="presOf" srcId="{785F5781-DF80-4B4C-860A-8A24614D6468}" destId="{EFD4FDA3-F924-4BD0-A989-092BD73E55B2}" srcOrd="1" destOrd="0" presId="urn:microsoft.com/office/officeart/2005/8/layout/list1"/>
    <dgm:cxn modelId="{DCCA7CF0-E8DD-428E-814E-40EDF4E82520}" srcId="{8E01BCCA-8773-4B0A-B552-7F951FB07063}" destId="{3CBA323C-0F66-4643-BDF9-ADDC9FA19658}" srcOrd="1" destOrd="0" parTransId="{8E16291F-46D7-457E-962A-44495D881477}" sibTransId="{D75AFD31-6D2C-44AA-8F4A-F20B6A73A198}"/>
    <dgm:cxn modelId="{36707BF6-E199-4589-B3E6-357660A02907}" type="presOf" srcId="{1D3F5831-CB56-4394-89FF-21A496929990}" destId="{42038FB1-636E-4EA0-B01A-B46BCDC0ED34}" srcOrd="0" destOrd="0" presId="urn:microsoft.com/office/officeart/2005/8/layout/list1"/>
    <dgm:cxn modelId="{C7815134-AD5E-4877-9FAE-8F5E4C6EB91D}" type="presOf" srcId="{8E01BCCA-8773-4B0A-B552-7F951FB07063}" destId="{9B4A7E65-F883-4B7B-8747-208C2077B0E9}" srcOrd="0" destOrd="0" presId="urn:microsoft.com/office/officeart/2005/8/layout/list1"/>
    <dgm:cxn modelId="{39C05DC8-2A10-41DF-8261-19940F332D78}" type="presOf" srcId="{F8E5D94A-155B-48BC-B961-E69051EE833D}" destId="{85D592AE-4F55-4AC1-BE74-61BE6DAD599D}" srcOrd="0" destOrd="0" presId="urn:microsoft.com/office/officeart/2005/8/layout/list1"/>
    <dgm:cxn modelId="{32853B74-C71F-4086-9449-1E7C533A033C}" type="presOf" srcId="{52D6752B-4F3E-4EC3-B107-E07A916CBBFF}" destId="{0C06E4E5-A65B-4754-A01C-D1FEC5DB523A}" srcOrd="0" destOrd="0" presId="urn:microsoft.com/office/officeart/2005/8/layout/list1"/>
    <dgm:cxn modelId="{2AECF7D6-2478-4CB6-86A0-2E75D352E126}" type="presOf" srcId="{8E01BCCA-8773-4B0A-B552-7F951FB07063}" destId="{428BDE33-3877-412B-808A-79C2FB0CE804}" srcOrd="1" destOrd="0" presId="urn:microsoft.com/office/officeart/2005/8/layout/list1"/>
    <dgm:cxn modelId="{3DC3319A-868E-432A-BF8A-00837E224A70}" srcId="{785F5781-DF80-4B4C-860A-8A24614D6468}" destId="{DFF49D59-0697-4D78-8A57-CA34A6AD3E51}" srcOrd="0" destOrd="0" parTransId="{2396E36C-8B75-4E52-A631-723526BEBD16}" sibTransId="{41E81533-DF6A-4CDA-9B36-D46678D340AE}"/>
    <dgm:cxn modelId="{314556D1-8447-438F-9A66-7E77241B84DA}" srcId="{F8E5D94A-155B-48BC-B961-E69051EE833D}" destId="{1D3F5831-CB56-4394-89FF-21A496929990}" srcOrd="0" destOrd="0" parTransId="{9F5EBE37-EAF4-422B-9790-E443A4E54A07}" sibTransId="{CA092465-3FA3-4F28-8460-2C398869E0E1}"/>
    <dgm:cxn modelId="{082EA273-949C-4108-9AAA-8302756E6FCE}" type="presParOf" srcId="{85D592AE-4F55-4AC1-BE74-61BE6DAD599D}" destId="{64BF793E-358F-4C44-9961-898DE4C5FBA4}" srcOrd="0" destOrd="0" presId="urn:microsoft.com/office/officeart/2005/8/layout/list1"/>
    <dgm:cxn modelId="{DE427C14-C098-48D4-BE4A-5C0B30B3C4D9}" type="presParOf" srcId="{64BF793E-358F-4C44-9961-898DE4C5FBA4}" destId="{42038FB1-636E-4EA0-B01A-B46BCDC0ED34}" srcOrd="0" destOrd="0" presId="urn:microsoft.com/office/officeart/2005/8/layout/list1"/>
    <dgm:cxn modelId="{EB4275AA-AD69-4238-8306-675F9D986B68}" type="presParOf" srcId="{64BF793E-358F-4C44-9961-898DE4C5FBA4}" destId="{D7ADAF65-D9EF-4F11-A203-D2711BC37033}" srcOrd="1" destOrd="0" presId="urn:microsoft.com/office/officeart/2005/8/layout/list1"/>
    <dgm:cxn modelId="{5F7139E8-5063-43E4-ACFD-63AEAAD0E9FD}" type="presParOf" srcId="{85D592AE-4F55-4AC1-BE74-61BE6DAD599D}" destId="{CF5D0E71-275E-4339-87E6-DD2A6FBD2CF3}" srcOrd="1" destOrd="0" presId="urn:microsoft.com/office/officeart/2005/8/layout/list1"/>
    <dgm:cxn modelId="{3DFC9240-2995-47BF-9330-8CD5E028CF03}" type="presParOf" srcId="{85D592AE-4F55-4AC1-BE74-61BE6DAD599D}" destId="{AD112C6C-BC58-4F6B-8029-A4D389E660F1}" srcOrd="2" destOrd="0" presId="urn:microsoft.com/office/officeart/2005/8/layout/list1"/>
    <dgm:cxn modelId="{C28208AF-747D-457B-B913-671E1CF5C9A5}" type="presParOf" srcId="{85D592AE-4F55-4AC1-BE74-61BE6DAD599D}" destId="{3100BF8B-D76F-4CEB-AEBA-DEC9AB3B81C2}" srcOrd="3" destOrd="0" presId="urn:microsoft.com/office/officeart/2005/8/layout/list1"/>
    <dgm:cxn modelId="{A801102A-BC11-4B7A-A370-9A6FBA2A88C0}" type="presParOf" srcId="{85D592AE-4F55-4AC1-BE74-61BE6DAD599D}" destId="{346B43E3-9847-4459-8B8E-C9933D1EF13F}" srcOrd="4" destOrd="0" presId="urn:microsoft.com/office/officeart/2005/8/layout/list1"/>
    <dgm:cxn modelId="{CAC6DE85-0A4E-4EC2-BBFA-7A9A49438C8C}" type="presParOf" srcId="{346B43E3-9847-4459-8B8E-C9933D1EF13F}" destId="{7A906A1D-8376-4AE4-86BA-2AC3C431E4EC}" srcOrd="0" destOrd="0" presId="urn:microsoft.com/office/officeart/2005/8/layout/list1"/>
    <dgm:cxn modelId="{3546732E-8880-4675-B25E-924B3F8A4E30}" type="presParOf" srcId="{346B43E3-9847-4459-8B8E-C9933D1EF13F}" destId="{EFD4FDA3-F924-4BD0-A989-092BD73E55B2}" srcOrd="1" destOrd="0" presId="urn:microsoft.com/office/officeart/2005/8/layout/list1"/>
    <dgm:cxn modelId="{EA029122-5DA7-4D1F-A39A-ECDF0654243C}" type="presParOf" srcId="{85D592AE-4F55-4AC1-BE74-61BE6DAD599D}" destId="{2D4FE420-730F-43B4-9420-A9C225364FDE}" srcOrd="5" destOrd="0" presId="urn:microsoft.com/office/officeart/2005/8/layout/list1"/>
    <dgm:cxn modelId="{321E0341-8C32-4CCB-9590-36E2B3C9692A}" type="presParOf" srcId="{85D592AE-4F55-4AC1-BE74-61BE6DAD599D}" destId="{5FAD4A2A-1AB5-439B-B79D-042F67C00190}" srcOrd="6" destOrd="0" presId="urn:microsoft.com/office/officeart/2005/8/layout/list1"/>
    <dgm:cxn modelId="{64579DDB-6C24-4BFA-A797-7B631E4F4CB4}" type="presParOf" srcId="{85D592AE-4F55-4AC1-BE74-61BE6DAD599D}" destId="{4EAA95EB-3083-44FE-97F0-08AE050DFC60}" srcOrd="7" destOrd="0" presId="urn:microsoft.com/office/officeart/2005/8/layout/list1"/>
    <dgm:cxn modelId="{6C60B8C2-78D1-4B90-98EF-2D5F2528F4AE}" type="presParOf" srcId="{85D592AE-4F55-4AC1-BE74-61BE6DAD599D}" destId="{2F69F058-8045-434B-A700-71645B754EA5}" srcOrd="8" destOrd="0" presId="urn:microsoft.com/office/officeart/2005/8/layout/list1"/>
    <dgm:cxn modelId="{4846169F-5C26-4F6D-8DBD-F5F1AD6B3E23}" type="presParOf" srcId="{2F69F058-8045-434B-A700-71645B754EA5}" destId="{9B4A7E65-F883-4B7B-8747-208C2077B0E9}" srcOrd="0" destOrd="0" presId="urn:microsoft.com/office/officeart/2005/8/layout/list1"/>
    <dgm:cxn modelId="{175B2BE5-3EE0-4755-AEC5-BD10584E205C}" type="presParOf" srcId="{2F69F058-8045-434B-A700-71645B754EA5}" destId="{428BDE33-3877-412B-808A-79C2FB0CE804}" srcOrd="1" destOrd="0" presId="urn:microsoft.com/office/officeart/2005/8/layout/list1"/>
    <dgm:cxn modelId="{9BAA673E-806F-4ACC-BC87-012E03602862}" type="presParOf" srcId="{85D592AE-4F55-4AC1-BE74-61BE6DAD599D}" destId="{7885DED7-6BC7-4289-861A-DAD55A12E4B6}" srcOrd="9" destOrd="0" presId="urn:microsoft.com/office/officeart/2005/8/layout/list1"/>
    <dgm:cxn modelId="{1E3BE566-2C90-41EC-9643-5FAF2C076827}" type="presParOf" srcId="{85D592AE-4F55-4AC1-BE74-61BE6DAD599D}" destId="{0C06E4E5-A65B-4754-A01C-D1FEC5DB523A}" srcOrd="10" destOrd="0" presId="urn:microsoft.com/office/officeart/2005/8/layout/list1"/>
    <dgm:cxn modelId="{1E12826B-BFF7-40EB-8975-55F01A1A4D2B}" type="presParOf" srcId="{85D592AE-4F55-4AC1-BE74-61BE6DAD599D}" destId="{F2C6EBF5-2F11-425D-965C-8D9410FA0ED4}" srcOrd="11" destOrd="0" presId="urn:microsoft.com/office/officeart/2005/8/layout/list1"/>
    <dgm:cxn modelId="{C35B63E1-7B9D-4A6C-B71B-FF63C05B0647}" type="presParOf" srcId="{85D592AE-4F55-4AC1-BE74-61BE6DAD599D}" destId="{BE1C8C4D-939F-4FC1-96E7-9906BA3D40E7}" srcOrd="12" destOrd="0" presId="urn:microsoft.com/office/officeart/2005/8/layout/list1"/>
    <dgm:cxn modelId="{AC993F28-5497-4FED-ACC5-1D26A2CD5EF9}" type="presParOf" srcId="{BE1C8C4D-939F-4FC1-96E7-9906BA3D40E7}" destId="{E9B9DCDA-3290-4D5D-A841-A2A42D31B554}" srcOrd="0" destOrd="0" presId="urn:microsoft.com/office/officeart/2005/8/layout/list1"/>
    <dgm:cxn modelId="{8FCB9C96-A074-4794-862A-B83E8A9C88B9}" type="presParOf" srcId="{BE1C8C4D-939F-4FC1-96E7-9906BA3D40E7}" destId="{03B34D82-51D0-4512-A0C4-D5A97D651CCF}" srcOrd="1" destOrd="0" presId="urn:microsoft.com/office/officeart/2005/8/layout/list1"/>
    <dgm:cxn modelId="{2BBA07A5-651F-40B8-A52C-7E8E403854C3}" type="presParOf" srcId="{85D592AE-4F55-4AC1-BE74-61BE6DAD599D}" destId="{94776AC3-BDC8-461A-A5DE-6C4489EFB5D3}" srcOrd="13" destOrd="0" presId="urn:microsoft.com/office/officeart/2005/8/layout/list1"/>
    <dgm:cxn modelId="{ACD56BE6-A188-4323-9873-193A7C3894F8}" type="presParOf" srcId="{85D592AE-4F55-4AC1-BE74-61BE6DAD599D}" destId="{CF483D06-6059-4DBC-807D-33B93DB1CD2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0595A1-562E-486E-8CA6-2E6300A02E1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99140EB-138C-4C80-B5A1-F2A6F7E08E04}">
      <dgm:prSet/>
      <dgm:spPr/>
      <dgm:t>
        <a:bodyPr/>
        <a:lstStyle/>
        <a:p>
          <a:pPr rtl="0"/>
          <a:r>
            <a:rPr lang="en-US" dirty="0" smtClean="0"/>
            <a:t>The ROLLUP extension</a:t>
          </a:r>
          <a:endParaRPr lang="en-US" dirty="0"/>
        </a:p>
      </dgm:t>
    </dgm:pt>
    <dgm:pt modelId="{38B8D34A-5C9A-40B6-986D-34E9294963ED}" type="parTrans" cxnId="{594EC53B-F4F3-48C4-8AB1-1592D0ED6ACF}">
      <dgm:prSet/>
      <dgm:spPr/>
      <dgm:t>
        <a:bodyPr/>
        <a:lstStyle/>
        <a:p>
          <a:endParaRPr lang="en-US"/>
        </a:p>
      </dgm:t>
    </dgm:pt>
    <dgm:pt modelId="{B319797F-0333-471A-A198-CCBBB581669D}" type="sibTrans" cxnId="{594EC53B-F4F3-48C4-8AB1-1592D0ED6ACF}">
      <dgm:prSet/>
      <dgm:spPr/>
      <dgm:t>
        <a:bodyPr/>
        <a:lstStyle/>
        <a:p>
          <a:endParaRPr lang="en-US"/>
        </a:p>
      </dgm:t>
    </dgm:pt>
    <dgm:pt modelId="{3F9565F2-4DE2-41AD-8294-AB2A19DB7318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Used with GROUP BY clause to generate aggregates by different dimensions</a:t>
          </a:r>
          <a:endParaRPr lang="en-US" sz="2000" dirty="0">
            <a:solidFill>
              <a:srgbClr val="002060"/>
            </a:solidFill>
          </a:endParaRPr>
        </a:p>
      </dgm:t>
    </dgm:pt>
    <dgm:pt modelId="{DF3EB06B-13DE-4407-9F4B-D80726CC6EA9}" type="parTrans" cxnId="{A9C75F64-23F8-40E4-9555-AE90D9596D45}">
      <dgm:prSet/>
      <dgm:spPr/>
      <dgm:t>
        <a:bodyPr/>
        <a:lstStyle/>
        <a:p>
          <a:endParaRPr lang="en-US"/>
        </a:p>
      </dgm:t>
    </dgm:pt>
    <dgm:pt modelId="{9D8B82B4-0B63-4553-AE7F-FA401E283FE8}" type="sibTrans" cxnId="{A9C75F64-23F8-40E4-9555-AE90D9596D45}">
      <dgm:prSet/>
      <dgm:spPr/>
      <dgm:t>
        <a:bodyPr/>
        <a:lstStyle/>
        <a:p>
          <a:endParaRPr lang="en-US"/>
        </a:p>
      </dgm:t>
    </dgm:pt>
    <dgm:pt modelId="{332B0A0E-CF4E-48DC-B173-4D641DC6D31D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Enables subtotal for each column listed except for the last one, which gets a grand total</a:t>
          </a:r>
          <a:endParaRPr lang="en-US" sz="2000" dirty="0">
            <a:solidFill>
              <a:srgbClr val="002060"/>
            </a:solidFill>
          </a:endParaRPr>
        </a:p>
      </dgm:t>
    </dgm:pt>
    <dgm:pt modelId="{F64562BA-0AF7-4FAE-83FD-5FBB07CAA74E}" type="parTrans" cxnId="{CA6892A2-6F45-4E61-B0FF-D313AF3BEC48}">
      <dgm:prSet/>
      <dgm:spPr/>
      <dgm:t>
        <a:bodyPr/>
        <a:lstStyle/>
        <a:p>
          <a:endParaRPr lang="en-US"/>
        </a:p>
      </dgm:t>
    </dgm:pt>
    <dgm:pt modelId="{696BADA1-47B2-4432-A10D-7EAD39EE39F5}" type="sibTrans" cxnId="{CA6892A2-6F45-4E61-B0FF-D313AF3BEC48}">
      <dgm:prSet/>
      <dgm:spPr/>
      <dgm:t>
        <a:bodyPr/>
        <a:lstStyle/>
        <a:p>
          <a:endParaRPr lang="en-US"/>
        </a:p>
      </dgm:t>
    </dgm:pt>
    <dgm:pt modelId="{D0C588B9-F2C5-4FE7-AE7A-F6DD5F4E4E99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Order of column list important</a:t>
          </a:r>
          <a:endParaRPr lang="en-US" sz="2000" dirty="0">
            <a:solidFill>
              <a:srgbClr val="002060"/>
            </a:solidFill>
          </a:endParaRPr>
        </a:p>
      </dgm:t>
    </dgm:pt>
    <dgm:pt modelId="{9C1D34C3-0886-4199-A6F9-799D39F573B5}" type="parTrans" cxnId="{C2E820C2-D81A-48C9-8529-DAF23A77F5EB}">
      <dgm:prSet/>
      <dgm:spPr/>
      <dgm:t>
        <a:bodyPr/>
        <a:lstStyle/>
        <a:p>
          <a:endParaRPr lang="en-US"/>
        </a:p>
      </dgm:t>
    </dgm:pt>
    <dgm:pt modelId="{6EBC1065-3025-459B-8951-D6A20984B87F}" type="sibTrans" cxnId="{C2E820C2-D81A-48C9-8529-DAF23A77F5EB}">
      <dgm:prSet/>
      <dgm:spPr/>
      <dgm:t>
        <a:bodyPr/>
        <a:lstStyle/>
        <a:p>
          <a:endParaRPr lang="en-US"/>
        </a:p>
      </dgm:t>
    </dgm:pt>
    <dgm:pt modelId="{18D54A00-9C5B-4EEE-BB53-C694B32BC58A}">
      <dgm:prSet/>
      <dgm:spPr/>
      <dgm:t>
        <a:bodyPr/>
        <a:lstStyle/>
        <a:p>
          <a:pPr rtl="0"/>
          <a:r>
            <a:rPr lang="en-US" dirty="0" smtClean="0"/>
            <a:t>The CUBE extension</a:t>
          </a:r>
          <a:endParaRPr lang="en-US" dirty="0"/>
        </a:p>
      </dgm:t>
    </dgm:pt>
    <dgm:pt modelId="{6505306E-5BC5-458B-9C0E-91EC9E653365}" type="parTrans" cxnId="{963FA413-7441-4454-A8C7-F0FDBF09106A}">
      <dgm:prSet/>
      <dgm:spPr/>
      <dgm:t>
        <a:bodyPr/>
        <a:lstStyle/>
        <a:p>
          <a:endParaRPr lang="en-US"/>
        </a:p>
      </dgm:t>
    </dgm:pt>
    <dgm:pt modelId="{840A41A4-563D-4481-850B-619E51DCEEE2}" type="sibTrans" cxnId="{963FA413-7441-4454-A8C7-F0FDBF09106A}">
      <dgm:prSet/>
      <dgm:spPr/>
      <dgm:t>
        <a:bodyPr/>
        <a:lstStyle/>
        <a:p>
          <a:endParaRPr lang="en-US"/>
        </a:p>
      </dgm:t>
    </dgm:pt>
    <dgm:pt modelId="{EE07D1ED-C87E-4627-B54B-40903A6FD853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Used with GROUP BY clause to generate aggregates by the listed columns</a:t>
          </a:r>
          <a:endParaRPr lang="en-US" sz="2000" dirty="0">
            <a:solidFill>
              <a:srgbClr val="002060"/>
            </a:solidFill>
          </a:endParaRPr>
        </a:p>
      </dgm:t>
    </dgm:pt>
    <dgm:pt modelId="{21E03B99-7ACF-4C54-A5CC-DEFC26AB24F7}" type="parTrans" cxnId="{3CE107E6-F09E-41BA-9E18-61F083769430}">
      <dgm:prSet/>
      <dgm:spPr/>
      <dgm:t>
        <a:bodyPr/>
        <a:lstStyle/>
        <a:p>
          <a:endParaRPr lang="en-US"/>
        </a:p>
      </dgm:t>
    </dgm:pt>
    <dgm:pt modelId="{B1466AE2-5ABA-49C5-ADCF-E8F3F8B8E68F}" type="sibTrans" cxnId="{3CE107E6-F09E-41BA-9E18-61F083769430}">
      <dgm:prSet/>
      <dgm:spPr/>
      <dgm:t>
        <a:bodyPr/>
        <a:lstStyle/>
        <a:p>
          <a:endParaRPr lang="en-US"/>
        </a:p>
      </dgm:t>
    </dgm:pt>
    <dgm:pt modelId="{EB4CF187-046D-44A9-AF2D-4D623E0FA387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Includes the last column</a:t>
          </a:r>
          <a:endParaRPr lang="en-US" sz="2000" dirty="0">
            <a:solidFill>
              <a:srgbClr val="002060"/>
            </a:solidFill>
          </a:endParaRPr>
        </a:p>
      </dgm:t>
    </dgm:pt>
    <dgm:pt modelId="{5E21DE3E-07CA-40F6-8B80-33E871D0A23E}" type="parTrans" cxnId="{FB3726CF-5C2C-4B6D-874C-EAFE566B141A}">
      <dgm:prSet/>
      <dgm:spPr/>
      <dgm:t>
        <a:bodyPr/>
        <a:lstStyle/>
        <a:p>
          <a:endParaRPr lang="en-US"/>
        </a:p>
      </dgm:t>
    </dgm:pt>
    <dgm:pt modelId="{1A59ED44-99D0-4301-AE63-C7D13C6FDF06}" type="sibTrans" cxnId="{FB3726CF-5C2C-4B6D-874C-EAFE566B141A}">
      <dgm:prSet/>
      <dgm:spPr/>
      <dgm:t>
        <a:bodyPr/>
        <a:lstStyle/>
        <a:p>
          <a:endParaRPr lang="en-US"/>
        </a:p>
      </dgm:t>
    </dgm:pt>
    <dgm:pt modelId="{709D89EE-DDB8-4154-B314-81A711BB5FE1}" type="pres">
      <dgm:prSet presAssocID="{D40595A1-562E-486E-8CA6-2E6300A02E1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F1801D-FE46-475B-BB66-23453B12358A}" type="pres">
      <dgm:prSet presAssocID="{399140EB-138C-4C80-B5A1-F2A6F7E08E04}" presName="parentLin" presStyleCnt="0"/>
      <dgm:spPr/>
      <dgm:t>
        <a:bodyPr/>
        <a:lstStyle/>
        <a:p>
          <a:endParaRPr lang="en-US"/>
        </a:p>
      </dgm:t>
    </dgm:pt>
    <dgm:pt modelId="{F9DECB42-53F4-4BBF-8C1B-42CB69C96A05}" type="pres">
      <dgm:prSet presAssocID="{399140EB-138C-4C80-B5A1-F2A6F7E08E04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0CBA494-0356-4CD7-93B2-B06AEDBFD25F}" type="pres">
      <dgm:prSet presAssocID="{399140EB-138C-4C80-B5A1-F2A6F7E08E0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0643E-FCCE-4399-8208-C6165E507CC7}" type="pres">
      <dgm:prSet presAssocID="{399140EB-138C-4C80-B5A1-F2A6F7E08E04}" presName="negativeSpace" presStyleCnt="0"/>
      <dgm:spPr/>
      <dgm:t>
        <a:bodyPr/>
        <a:lstStyle/>
        <a:p>
          <a:endParaRPr lang="en-US"/>
        </a:p>
      </dgm:t>
    </dgm:pt>
    <dgm:pt modelId="{51556B5D-7FA2-4BD5-A4E7-A9AE1FD89F42}" type="pres">
      <dgm:prSet presAssocID="{399140EB-138C-4C80-B5A1-F2A6F7E08E04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7E6C2-649F-48AC-90EF-41901802BBE3}" type="pres">
      <dgm:prSet presAssocID="{B319797F-0333-471A-A198-CCBBB581669D}" presName="spaceBetweenRectangles" presStyleCnt="0"/>
      <dgm:spPr/>
      <dgm:t>
        <a:bodyPr/>
        <a:lstStyle/>
        <a:p>
          <a:endParaRPr lang="en-US"/>
        </a:p>
      </dgm:t>
    </dgm:pt>
    <dgm:pt modelId="{928C1B02-6AC2-4CC3-8655-E00EFC71DE6F}" type="pres">
      <dgm:prSet presAssocID="{18D54A00-9C5B-4EEE-BB53-C694B32BC58A}" presName="parentLin" presStyleCnt="0"/>
      <dgm:spPr/>
      <dgm:t>
        <a:bodyPr/>
        <a:lstStyle/>
        <a:p>
          <a:endParaRPr lang="en-US"/>
        </a:p>
      </dgm:t>
    </dgm:pt>
    <dgm:pt modelId="{5E56EF71-166C-49F2-8E16-EF9A0137801A}" type="pres">
      <dgm:prSet presAssocID="{18D54A00-9C5B-4EEE-BB53-C694B32BC58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2189CE0-644C-43BC-BBEE-F6A3E4C46DFA}" type="pres">
      <dgm:prSet presAssocID="{18D54A00-9C5B-4EEE-BB53-C694B32BC58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992C2-D71E-4BA5-BB1D-8497ADB9E088}" type="pres">
      <dgm:prSet presAssocID="{18D54A00-9C5B-4EEE-BB53-C694B32BC58A}" presName="negativeSpace" presStyleCnt="0"/>
      <dgm:spPr/>
      <dgm:t>
        <a:bodyPr/>
        <a:lstStyle/>
        <a:p>
          <a:endParaRPr lang="en-US"/>
        </a:p>
      </dgm:t>
    </dgm:pt>
    <dgm:pt modelId="{E0BA4C38-55E3-4033-AA30-B69D8A4164AB}" type="pres">
      <dgm:prSet presAssocID="{18D54A00-9C5B-4EEE-BB53-C694B32BC58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88B07D-3A85-4375-B4D4-2B04CBADED84}" type="presOf" srcId="{EB4CF187-046D-44A9-AF2D-4D623E0FA387}" destId="{E0BA4C38-55E3-4033-AA30-B69D8A4164AB}" srcOrd="0" destOrd="1" presId="urn:microsoft.com/office/officeart/2005/8/layout/list1"/>
    <dgm:cxn modelId="{DE3414BF-4EF6-4B2A-919C-D3E5C0799D2C}" type="presOf" srcId="{D40595A1-562E-486E-8CA6-2E6300A02E1B}" destId="{709D89EE-DDB8-4154-B314-81A711BB5FE1}" srcOrd="0" destOrd="0" presId="urn:microsoft.com/office/officeart/2005/8/layout/list1"/>
    <dgm:cxn modelId="{9B90C114-0FF8-4251-B9FA-EC8206DD9752}" type="presOf" srcId="{EE07D1ED-C87E-4627-B54B-40903A6FD853}" destId="{E0BA4C38-55E3-4033-AA30-B69D8A4164AB}" srcOrd="0" destOrd="0" presId="urn:microsoft.com/office/officeart/2005/8/layout/list1"/>
    <dgm:cxn modelId="{CA6892A2-6F45-4E61-B0FF-D313AF3BEC48}" srcId="{399140EB-138C-4C80-B5A1-F2A6F7E08E04}" destId="{332B0A0E-CF4E-48DC-B173-4D641DC6D31D}" srcOrd="1" destOrd="0" parTransId="{F64562BA-0AF7-4FAE-83FD-5FBB07CAA74E}" sibTransId="{696BADA1-47B2-4432-A10D-7EAD39EE39F5}"/>
    <dgm:cxn modelId="{64675733-CE4D-4D9E-8523-9A7FD4E1BCB4}" type="presOf" srcId="{D0C588B9-F2C5-4FE7-AE7A-F6DD5F4E4E99}" destId="{51556B5D-7FA2-4BD5-A4E7-A9AE1FD89F42}" srcOrd="0" destOrd="2" presId="urn:microsoft.com/office/officeart/2005/8/layout/list1"/>
    <dgm:cxn modelId="{A9ECE412-ED45-465D-B00E-2EA5012BE233}" type="presOf" srcId="{18D54A00-9C5B-4EEE-BB53-C694B32BC58A}" destId="{5E56EF71-166C-49F2-8E16-EF9A0137801A}" srcOrd="0" destOrd="0" presId="urn:microsoft.com/office/officeart/2005/8/layout/list1"/>
    <dgm:cxn modelId="{3C4F1F72-F909-4834-9287-8DD643F3B4C4}" type="presOf" srcId="{3F9565F2-4DE2-41AD-8294-AB2A19DB7318}" destId="{51556B5D-7FA2-4BD5-A4E7-A9AE1FD89F42}" srcOrd="0" destOrd="0" presId="urn:microsoft.com/office/officeart/2005/8/layout/list1"/>
    <dgm:cxn modelId="{FB3726CF-5C2C-4B6D-874C-EAFE566B141A}" srcId="{18D54A00-9C5B-4EEE-BB53-C694B32BC58A}" destId="{EB4CF187-046D-44A9-AF2D-4D623E0FA387}" srcOrd="1" destOrd="0" parTransId="{5E21DE3E-07CA-40F6-8B80-33E871D0A23E}" sibTransId="{1A59ED44-99D0-4301-AE63-C7D13C6FDF06}"/>
    <dgm:cxn modelId="{C2E820C2-D81A-48C9-8529-DAF23A77F5EB}" srcId="{399140EB-138C-4C80-B5A1-F2A6F7E08E04}" destId="{D0C588B9-F2C5-4FE7-AE7A-F6DD5F4E4E99}" srcOrd="2" destOrd="0" parTransId="{9C1D34C3-0886-4199-A6F9-799D39F573B5}" sibTransId="{6EBC1065-3025-459B-8951-D6A20984B87F}"/>
    <dgm:cxn modelId="{D1E2133C-A8A2-4CCB-8F98-E097FBA29226}" type="presOf" srcId="{399140EB-138C-4C80-B5A1-F2A6F7E08E04}" destId="{90CBA494-0356-4CD7-93B2-B06AEDBFD25F}" srcOrd="1" destOrd="0" presId="urn:microsoft.com/office/officeart/2005/8/layout/list1"/>
    <dgm:cxn modelId="{40CB7A3B-D66A-43E9-B00E-1FE11427AAF1}" type="presOf" srcId="{399140EB-138C-4C80-B5A1-F2A6F7E08E04}" destId="{F9DECB42-53F4-4BBF-8C1B-42CB69C96A05}" srcOrd="0" destOrd="0" presId="urn:microsoft.com/office/officeart/2005/8/layout/list1"/>
    <dgm:cxn modelId="{62F05DAB-DFBB-4D4E-A134-9134AF765203}" type="presOf" srcId="{332B0A0E-CF4E-48DC-B173-4D641DC6D31D}" destId="{51556B5D-7FA2-4BD5-A4E7-A9AE1FD89F42}" srcOrd="0" destOrd="1" presId="urn:microsoft.com/office/officeart/2005/8/layout/list1"/>
    <dgm:cxn modelId="{963FA413-7441-4454-A8C7-F0FDBF09106A}" srcId="{D40595A1-562E-486E-8CA6-2E6300A02E1B}" destId="{18D54A00-9C5B-4EEE-BB53-C694B32BC58A}" srcOrd="1" destOrd="0" parTransId="{6505306E-5BC5-458B-9C0E-91EC9E653365}" sibTransId="{840A41A4-563D-4481-850B-619E51DCEEE2}"/>
    <dgm:cxn modelId="{3CE107E6-F09E-41BA-9E18-61F083769430}" srcId="{18D54A00-9C5B-4EEE-BB53-C694B32BC58A}" destId="{EE07D1ED-C87E-4627-B54B-40903A6FD853}" srcOrd="0" destOrd="0" parTransId="{21E03B99-7ACF-4C54-A5CC-DEFC26AB24F7}" sibTransId="{B1466AE2-5ABA-49C5-ADCF-E8F3F8B8E68F}"/>
    <dgm:cxn modelId="{6BA4A382-FFA4-47D4-9A41-FBE6E4D1A150}" type="presOf" srcId="{18D54A00-9C5B-4EEE-BB53-C694B32BC58A}" destId="{02189CE0-644C-43BC-BBEE-F6A3E4C46DFA}" srcOrd="1" destOrd="0" presId="urn:microsoft.com/office/officeart/2005/8/layout/list1"/>
    <dgm:cxn modelId="{594EC53B-F4F3-48C4-8AB1-1592D0ED6ACF}" srcId="{D40595A1-562E-486E-8CA6-2E6300A02E1B}" destId="{399140EB-138C-4C80-B5A1-F2A6F7E08E04}" srcOrd="0" destOrd="0" parTransId="{38B8D34A-5C9A-40B6-986D-34E9294963ED}" sibTransId="{B319797F-0333-471A-A198-CCBBB581669D}"/>
    <dgm:cxn modelId="{A9C75F64-23F8-40E4-9555-AE90D9596D45}" srcId="{399140EB-138C-4C80-B5A1-F2A6F7E08E04}" destId="{3F9565F2-4DE2-41AD-8294-AB2A19DB7318}" srcOrd="0" destOrd="0" parTransId="{DF3EB06B-13DE-4407-9F4B-D80726CC6EA9}" sibTransId="{9D8B82B4-0B63-4553-AE7F-FA401E283FE8}"/>
    <dgm:cxn modelId="{15102E7A-028D-4B14-88CB-CD5E051E4211}" type="presParOf" srcId="{709D89EE-DDB8-4154-B314-81A711BB5FE1}" destId="{34F1801D-FE46-475B-BB66-23453B12358A}" srcOrd="0" destOrd="0" presId="urn:microsoft.com/office/officeart/2005/8/layout/list1"/>
    <dgm:cxn modelId="{DE68DB73-DE8D-4441-9CD8-016309A80D48}" type="presParOf" srcId="{34F1801D-FE46-475B-BB66-23453B12358A}" destId="{F9DECB42-53F4-4BBF-8C1B-42CB69C96A05}" srcOrd="0" destOrd="0" presId="urn:microsoft.com/office/officeart/2005/8/layout/list1"/>
    <dgm:cxn modelId="{44ACD0D8-EDAF-4C9E-AB5C-2B6F93BA85E3}" type="presParOf" srcId="{34F1801D-FE46-475B-BB66-23453B12358A}" destId="{90CBA494-0356-4CD7-93B2-B06AEDBFD25F}" srcOrd="1" destOrd="0" presId="urn:microsoft.com/office/officeart/2005/8/layout/list1"/>
    <dgm:cxn modelId="{B66D337A-9508-4CB6-A181-C070EBD50706}" type="presParOf" srcId="{709D89EE-DDB8-4154-B314-81A711BB5FE1}" destId="{A0E0643E-FCCE-4399-8208-C6165E507CC7}" srcOrd="1" destOrd="0" presId="urn:microsoft.com/office/officeart/2005/8/layout/list1"/>
    <dgm:cxn modelId="{51A24159-04E5-477D-A142-F80B502A4AE5}" type="presParOf" srcId="{709D89EE-DDB8-4154-B314-81A711BB5FE1}" destId="{51556B5D-7FA2-4BD5-A4E7-A9AE1FD89F42}" srcOrd="2" destOrd="0" presId="urn:microsoft.com/office/officeart/2005/8/layout/list1"/>
    <dgm:cxn modelId="{8BA7CC20-1387-463A-989B-444DB7B2CB92}" type="presParOf" srcId="{709D89EE-DDB8-4154-B314-81A711BB5FE1}" destId="{7F37E6C2-649F-48AC-90EF-41901802BBE3}" srcOrd="3" destOrd="0" presId="urn:microsoft.com/office/officeart/2005/8/layout/list1"/>
    <dgm:cxn modelId="{227408F8-74FC-48A1-90F2-E9093289832E}" type="presParOf" srcId="{709D89EE-DDB8-4154-B314-81A711BB5FE1}" destId="{928C1B02-6AC2-4CC3-8655-E00EFC71DE6F}" srcOrd="4" destOrd="0" presId="urn:microsoft.com/office/officeart/2005/8/layout/list1"/>
    <dgm:cxn modelId="{310C0441-4DC4-42F9-BB7F-DB430EBD3D83}" type="presParOf" srcId="{928C1B02-6AC2-4CC3-8655-E00EFC71DE6F}" destId="{5E56EF71-166C-49F2-8E16-EF9A0137801A}" srcOrd="0" destOrd="0" presId="urn:microsoft.com/office/officeart/2005/8/layout/list1"/>
    <dgm:cxn modelId="{DECE1F44-13CE-44F5-93EE-D50D4B2CE319}" type="presParOf" srcId="{928C1B02-6AC2-4CC3-8655-E00EFC71DE6F}" destId="{02189CE0-644C-43BC-BBEE-F6A3E4C46DFA}" srcOrd="1" destOrd="0" presId="urn:microsoft.com/office/officeart/2005/8/layout/list1"/>
    <dgm:cxn modelId="{496A5FED-D7A8-4DD2-8F7E-3D965D9417C3}" type="presParOf" srcId="{709D89EE-DDB8-4154-B314-81A711BB5FE1}" destId="{70C992C2-D71E-4BA5-BB1D-8497ADB9E088}" srcOrd="5" destOrd="0" presId="urn:microsoft.com/office/officeart/2005/8/layout/list1"/>
    <dgm:cxn modelId="{74E887B3-95B9-476C-B81A-FC9DD93C1870}" type="presParOf" srcId="{709D89EE-DDB8-4154-B314-81A711BB5FE1}" destId="{E0BA4C38-55E3-4033-AA30-B69D8A4164A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A3CB2-5501-4434-80A9-AEE55380F712}">
      <dsp:nvSpPr>
        <dsp:cNvPr id="0" name=""/>
        <dsp:cNvSpPr/>
      </dsp:nvSpPr>
      <dsp:spPr>
        <a:xfrm>
          <a:off x="410959" y="2217"/>
          <a:ext cx="3454896" cy="20729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Advanced reporting </a:t>
          </a:r>
          <a:endParaRPr lang="en-US" sz="2800" kern="1200" dirty="0"/>
        </a:p>
      </dsp:txBody>
      <dsp:txXfrm>
        <a:off x="410959" y="2217"/>
        <a:ext cx="3454896" cy="2072937"/>
      </dsp:txXfrm>
    </dsp:sp>
    <dsp:sp modelId="{764CC6D1-60FB-46E5-A5D7-F1DE10F35EBA}">
      <dsp:nvSpPr>
        <dsp:cNvPr id="0" name=""/>
        <dsp:cNvSpPr/>
      </dsp:nvSpPr>
      <dsp:spPr>
        <a:xfrm>
          <a:off x="4211344" y="2217"/>
          <a:ext cx="3454896" cy="20729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Monitoring and alerting</a:t>
          </a:r>
          <a:endParaRPr lang="en-US" sz="2800" kern="1200" dirty="0"/>
        </a:p>
      </dsp:txBody>
      <dsp:txXfrm>
        <a:off x="4211344" y="2217"/>
        <a:ext cx="3454896" cy="2072937"/>
      </dsp:txXfrm>
    </dsp:sp>
    <dsp:sp modelId="{A1439D61-EB1E-4C7E-A628-083F735FCD10}">
      <dsp:nvSpPr>
        <dsp:cNvPr id="0" name=""/>
        <dsp:cNvSpPr/>
      </dsp:nvSpPr>
      <dsp:spPr>
        <a:xfrm>
          <a:off x="2311151" y="2420644"/>
          <a:ext cx="3454896" cy="2072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Advanced data analytics</a:t>
          </a:r>
          <a:endParaRPr lang="en-US" sz="2800" kern="1200" dirty="0"/>
        </a:p>
      </dsp:txBody>
      <dsp:txXfrm>
        <a:off x="2311151" y="2420644"/>
        <a:ext cx="3454896" cy="2072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3157A-6A73-4021-A60E-A349E8EE2D44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74FD1-CD53-41F0-8639-480261B95752}">
      <dsp:nvSpPr>
        <dsp:cNvPr id="0" name=""/>
        <dsp:cNvSpPr/>
      </dsp:nvSpPr>
      <dsp:spPr>
        <a:xfrm>
          <a:off x="452604" y="299941"/>
          <a:ext cx="8167375" cy="6002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2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46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Improved decision making</a:t>
          </a:r>
          <a:endParaRPr lang="en-US" sz="2000" kern="1200" dirty="0"/>
        </a:p>
      </dsp:txBody>
      <dsp:txXfrm>
        <a:off x="452604" y="299941"/>
        <a:ext cx="8167375" cy="600267"/>
      </dsp:txXfrm>
    </dsp:sp>
    <dsp:sp modelId="{64851095-D784-4045-B48B-6F6FE6733B38}">
      <dsp:nvSpPr>
        <dsp:cNvPr id="0" name=""/>
        <dsp:cNvSpPr/>
      </dsp:nvSpPr>
      <dsp:spPr>
        <a:xfrm>
          <a:off x="77437" y="224908"/>
          <a:ext cx="750333" cy="750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C11CC9-1B72-4757-87E7-E354494E289A}">
      <dsp:nvSpPr>
        <dsp:cNvPr id="0" name=""/>
        <dsp:cNvSpPr/>
      </dsp:nvSpPr>
      <dsp:spPr>
        <a:xfrm>
          <a:off x="882738" y="1200053"/>
          <a:ext cx="7737241" cy="6002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3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46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Integrating architecture</a:t>
          </a:r>
          <a:endParaRPr lang="en-US" sz="2000" kern="1200" dirty="0"/>
        </a:p>
      </dsp:txBody>
      <dsp:txXfrm>
        <a:off x="882738" y="1200053"/>
        <a:ext cx="7737241" cy="600267"/>
      </dsp:txXfrm>
    </dsp:sp>
    <dsp:sp modelId="{D4D7C2C0-3265-4000-97C0-4148E03270C0}">
      <dsp:nvSpPr>
        <dsp:cNvPr id="0" name=""/>
        <dsp:cNvSpPr/>
      </dsp:nvSpPr>
      <dsp:spPr>
        <a:xfrm>
          <a:off x="507571" y="1125020"/>
          <a:ext cx="750333" cy="750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30C95C-D88D-4050-891D-99596B4DB04E}">
      <dsp:nvSpPr>
        <dsp:cNvPr id="0" name=""/>
        <dsp:cNvSpPr/>
      </dsp:nvSpPr>
      <dsp:spPr>
        <a:xfrm>
          <a:off x="1014754" y="2100166"/>
          <a:ext cx="7605224" cy="6002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4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46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Common user interface for data reporting and analysis</a:t>
          </a:r>
          <a:endParaRPr lang="en-US" sz="2000" kern="1200" dirty="0"/>
        </a:p>
      </dsp:txBody>
      <dsp:txXfrm>
        <a:off x="1014754" y="2100166"/>
        <a:ext cx="7605224" cy="600267"/>
      </dsp:txXfrm>
    </dsp:sp>
    <dsp:sp modelId="{90284E20-D654-4A0D-949E-BB288ECCE3DA}">
      <dsp:nvSpPr>
        <dsp:cNvPr id="0" name=""/>
        <dsp:cNvSpPr/>
      </dsp:nvSpPr>
      <dsp:spPr>
        <a:xfrm>
          <a:off x="639587" y="2025133"/>
          <a:ext cx="750333" cy="750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C8A68B-51CB-44A5-A6B4-796B6E3C623A}">
      <dsp:nvSpPr>
        <dsp:cNvPr id="0" name=""/>
        <dsp:cNvSpPr/>
      </dsp:nvSpPr>
      <dsp:spPr>
        <a:xfrm>
          <a:off x="882738" y="3000278"/>
          <a:ext cx="7737241" cy="6002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5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46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Common data repository fosters single version of company data</a:t>
          </a:r>
          <a:endParaRPr lang="en-US" sz="2000" kern="1200" dirty="0"/>
        </a:p>
      </dsp:txBody>
      <dsp:txXfrm>
        <a:off x="882738" y="3000278"/>
        <a:ext cx="7737241" cy="600267"/>
      </dsp:txXfrm>
    </dsp:sp>
    <dsp:sp modelId="{E18DE962-3AC6-45C4-A506-C08BB6356CA2}">
      <dsp:nvSpPr>
        <dsp:cNvPr id="0" name=""/>
        <dsp:cNvSpPr/>
      </dsp:nvSpPr>
      <dsp:spPr>
        <a:xfrm>
          <a:off x="507571" y="2925245"/>
          <a:ext cx="750333" cy="750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B1EF11-4454-4157-8B7F-1CB02B662DEA}">
      <dsp:nvSpPr>
        <dsp:cNvPr id="0" name=""/>
        <dsp:cNvSpPr/>
      </dsp:nvSpPr>
      <dsp:spPr>
        <a:xfrm>
          <a:off x="452604" y="3900391"/>
          <a:ext cx="8167375" cy="6002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6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46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Improved organizational performance</a:t>
          </a:r>
          <a:endParaRPr lang="en-US" sz="2000" kern="1200" dirty="0"/>
        </a:p>
      </dsp:txBody>
      <dsp:txXfrm>
        <a:off x="452604" y="3900391"/>
        <a:ext cx="8167375" cy="600267"/>
      </dsp:txXfrm>
    </dsp:sp>
    <dsp:sp modelId="{33E68F25-DE20-4ECA-AEE0-97B377DE984B}">
      <dsp:nvSpPr>
        <dsp:cNvPr id="0" name=""/>
        <dsp:cNvSpPr/>
      </dsp:nvSpPr>
      <dsp:spPr>
        <a:xfrm>
          <a:off x="77437" y="3825358"/>
          <a:ext cx="750333" cy="750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7DF51-9FEE-4054-8F02-0F80B4B6114F}">
      <dsp:nvSpPr>
        <dsp:cNvPr id="0" name=""/>
        <dsp:cNvSpPr/>
      </dsp:nvSpPr>
      <dsp:spPr>
        <a:xfrm>
          <a:off x="0" y="367199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F23D3-2A50-4D13-A211-AF4E6558C2FC}">
      <dsp:nvSpPr>
        <dsp:cNvPr id="0" name=""/>
        <dsp:cNvSpPr/>
      </dsp:nvSpPr>
      <dsp:spPr>
        <a:xfrm>
          <a:off x="403860" y="71999"/>
          <a:ext cx="565404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storage improvements</a:t>
          </a:r>
          <a:endParaRPr lang="en-US" sz="2000" kern="1200" dirty="0"/>
        </a:p>
      </dsp:txBody>
      <dsp:txXfrm>
        <a:off x="432681" y="100820"/>
        <a:ext cx="5596398" cy="532758"/>
      </dsp:txXfrm>
    </dsp:sp>
    <dsp:sp modelId="{21DA2D40-AC23-4A2C-8B19-725A309B8F2A}">
      <dsp:nvSpPr>
        <dsp:cNvPr id="0" name=""/>
        <dsp:cNvSpPr/>
      </dsp:nvSpPr>
      <dsp:spPr>
        <a:xfrm>
          <a:off x="0" y="1274400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56129-5FDD-4B0E-8070-356C67E7B5C3}">
      <dsp:nvSpPr>
        <dsp:cNvPr id="0" name=""/>
        <dsp:cNvSpPr/>
      </dsp:nvSpPr>
      <dsp:spPr>
        <a:xfrm>
          <a:off x="403860" y="979199"/>
          <a:ext cx="5654040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Business intelligence appliances</a:t>
          </a:r>
          <a:endParaRPr lang="en-US" sz="2000" kern="1200" dirty="0"/>
        </a:p>
      </dsp:txBody>
      <dsp:txXfrm>
        <a:off x="432681" y="1008020"/>
        <a:ext cx="5596398" cy="532758"/>
      </dsp:txXfrm>
    </dsp:sp>
    <dsp:sp modelId="{7D900348-1BD0-4A7F-B276-2EB7BFA76E6C}">
      <dsp:nvSpPr>
        <dsp:cNvPr id="0" name=""/>
        <dsp:cNvSpPr/>
      </dsp:nvSpPr>
      <dsp:spPr>
        <a:xfrm>
          <a:off x="0" y="2181600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D7ADC-2C5F-4AF0-A3ED-47FEE622961A}">
      <dsp:nvSpPr>
        <dsp:cNvPr id="0" name=""/>
        <dsp:cNvSpPr/>
      </dsp:nvSpPr>
      <dsp:spPr>
        <a:xfrm>
          <a:off x="403860" y="1886400"/>
          <a:ext cx="5654040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Business intelligence as a service</a:t>
          </a:r>
          <a:endParaRPr lang="en-US" sz="2000" kern="1200" dirty="0"/>
        </a:p>
      </dsp:txBody>
      <dsp:txXfrm>
        <a:off x="432681" y="1915221"/>
        <a:ext cx="5596398" cy="532758"/>
      </dsp:txXfrm>
    </dsp:sp>
    <dsp:sp modelId="{12E59C97-5DD6-4AE5-9ADF-D536E9DA585C}">
      <dsp:nvSpPr>
        <dsp:cNvPr id="0" name=""/>
        <dsp:cNvSpPr/>
      </dsp:nvSpPr>
      <dsp:spPr>
        <a:xfrm>
          <a:off x="0" y="3088800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F4634-83F6-4997-A418-8A481DEAF068}">
      <dsp:nvSpPr>
        <dsp:cNvPr id="0" name=""/>
        <dsp:cNvSpPr/>
      </dsp:nvSpPr>
      <dsp:spPr>
        <a:xfrm>
          <a:off x="403860" y="2793599"/>
          <a:ext cx="5654040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Big Data analytics</a:t>
          </a:r>
          <a:endParaRPr lang="en-US" sz="2000" kern="1200" dirty="0"/>
        </a:p>
      </dsp:txBody>
      <dsp:txXfrm>
        <a:off x="432681" y="2822420"/>
        <a:ext cx="5596398" cy="532758"/>
      </dsp:txXfrm>
    </dsp:sp>
    <dsp:sp modelId="{0FB9BB7A-E202-4146-B829-8BB375E72934}">
      <dsp:nvSpPr>
        <dsp:cNvPr id="0" name=""/>
        <dsp:cNvSpPr/>
      </dsp:nvSpPr>
      <dsp:spPr>
        <a:xfrm>
          <a:off x="0" y="3996000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D16D3-3DB6-498A-8EF9-09D1CCFCF34E}">
      <dsp:nvSpPr>
        <dsp:cNvPr id="0" name=""/>
        <dsp:cNvSpPr/>
      </dsp:nvSpPr>
      <dsp:spPr>
        <a:xfrm>
          <a:off x="403860" y="3700800"/>
          <a:ext cx="5654040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Personal analytics</a:t>
          </a:r>
          <a:endParaRPr lang="en-US" sz="2000" kern="1200" dirty="0"/>
        </a:p>
      </dsp:txBody>
      <dsp:txXfrm>
        <a:off x="432681" y="3729621"/>
        <a:ext cx="5596398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56B5D-7FA2-4BD5-A4E7-A9AE1FD89F42}">
      <dsp:nvSpPr>
        <dsp:cNvPr id="0" name=""/>
        <dsp:cNvSpPr/>
      </dsp:nvSpPr>
      <dsp:spPr>
        <a:xfrm>
          <a:off x="0" y="404699"/>
          <a:ext cx="8077200" cy="220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520700" rIns="626880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002060"/>
              </a:solidFill>
            </a:rPr>
            <a:t>Used with GROUP BY clause to generate aggregates by different dimensions</a:t>
          </a:r>
          <a:endParaRPr lang="en-US" sz="2000" kern="1200" dirty="0">
            <a:solidFill>
              <a:srgbClr val="002060"/>
            </a:solidFill>
          </a:endParaRPr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002060"/>
              </a:solidFill>
            </a:rPr>
            <a:t>Enables subtotal for each column listed except for the last one, which gets a grand total</a:t>
          </a:r>
          <a:endParaRPr lang="en-US" sz="2000" kern="1200" dirty="0">
            <a:solidFill>
              <a:srgbClr val="002060"/>
            </a:solidFill>
          </a:endParaRPr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002060"/>
              </a:solidFill>
            </a:rPr>
            <a:t>Order of column list important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0" y="404699"/>
        <a:ext cx="8077200" cy="2205000"/>
      </dsp:txXfrm>
    </dsp:sp>
    <dsp:sp modelId="{90CBA494-0356-4CD7-93B2-B06AEDBFD25F}">
      <dsp:nvSpPr>
        <dsp:cNvPr id="0" name=""/>
        <dsp:cNvSpPr/>
      </dsp:nvSpPr>
      <dsp:spPr>
        <a:xfrm>
          <a:off x="403860" y="35699"/>
          <a:ext cx="565404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The ROLLUP extension</a:t>
          </a:r>
          <a:endParaRPr lang="en-US" sz="2500" kern="1200" dirty="0"/>
        </a:p>
      </dsp:txBody>
      <dsp:txXfrm>
        <a:off x="439886" y="71725"/>
        <a:ext cx="5581988" cy="665948"/>
      </dsp:txXfrm>
    </dsp:sp>
    <dsp:sp modelId="{E0BA4C38-55E3-4033-AA30-B69D8A4164AB}">
      <dsp:nvSpPr>
        <dsp:cNvPr id="0" name=""/>
        <dsp:cNvSpPr/>
      </dsp:nvSpPr>
      <dsp:spPr>
        <a:xfrm>
          <a:off x="0" y="3113699"/>
          <a:ext cx="8077200" cy="157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520700" rIns="626880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002060"/>
              </a:solidFill>
            </a:rPr>
            <a:t>Used with GROUP BY clause to generate aggregates by the listed columns</a:t>
          </a:r>
          <a:endParaRPr lang="en-US" sz="2000" kern="1200" dirty="0">
            <a:solidFill>
              <a:srgbClr val="002060"/>
            </a:solidFill>
          </a:endParaRPr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002060"/>
              </a:solidFill>
            </a:rPr>
            <a:t>Includes the last column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0" y="3113699"/>
        <a:ext cx="8077200" cy="1575000"/>
      </dsp:txXfrm>
    </dsp:sp>
    <dsp:sp modelId="{02189CE0-644C-43BC-BBEE-F6A3E4C46DFA}">
      <dsp:nvSpPr>
        <dsp:cNvPr id="0" name=""/>
        <dsp:cNvSpPr/>
      </dsp:nvSpPr>
      <dsp:spPr>
        <a:xfrm>
          <a:off x="403860" y="2744699"/>
          <a:ext cx="5654040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The CUBE extension</a:t>
          </a:r>
          <a:endParaRPr lang="en-US" sz="2500" kern="1200" dirty="0"/>
        </a:p>
      </dsp:txBody>
      <dsp:txXfrm>
        <a:off x="439886" y="2780725"/>
        <a:ext cx="558198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9FE20AA-6F37-4C08-B220-90473ABBE6B0}" type="datetimeFigureOut">
              <a:rPr lang="en-US"/>
              <a:pPr>
                <a:defRPr/>
              </a:pPr>
              <a:t>11/21/2015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D6ABD4-18C2-4E7A-B27D-37B07EF52A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32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6ABD4-18C2-4E7A-B27D-37B07EF52A5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1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350169"/>
            <a:ext cx="807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altLang="en-US" sz="800" dirty="0" smtClean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4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B5480-045C-4CF6-9EA3-419B880C1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42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D4A330-7196-4D9D-AB17-1DA09CAB8F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350169"/>
            <a:ext cx="80772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</a:t>
            </a:r>
            <a:r>
              <a:rPr lang="en-US" altLang="en-US" sz="9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 </a:t>
            </a:r>
            <a:endParaRPr lang="en-US" altLang="en-US" sz="9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altLang="en-US" sz="900" dirty="0" smtClean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609600" y="4343400"/>
            <a:ext cx="8001000" cy="1295400"/>
          </a:xfrm>
        </p:spPr>
        <p:txBody>
          <a:bodyPr/>
          <a:lstStyle/>
          <a:p>
            <a:pPr marL="63500" eaLnBrk="1" hangingPunct="1"/>
            <a:r>
              <a:rPr lang="en-US" altLang="en-US" dirty="0" smtClean="0"/>
              <a:t>Chapter 13</a:t>
            </a:r>
          </a:p>
          <a:p>
            <a:pPr marL="63500" eaLnBrk="1" hangingPunct="1"/>
            <a:r>
              <a:rPr lang="en-US" altLang="en-US" dirty="0" smtClean="0"/>
              <a:t>Business Intelligence and Data Warehouses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Practices to Manage Data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Data visualization</a:t>
            </a:r>
            <a:r>
              <a:rPr lang="en-US" altLang="en-US" dirty="0" smtClean="0"/>
              <a:t>: Abstracting data to provide information in a visual format </a:t>
            </a:r>
          </a:p>
          <a:p>
            <a:pPr lvl="1" eaLnBrk="1" hangingPunct="1"/>
            <a:r>
              <a:rPr lang="en-US" altLang="en-US" dirty="0" smtClean="0"/>
              <a:t>Enhances the user’s ability to efficiently comprehend the meaning of the data</a:t>
            </a:r>
          </a:p>
          <a:p>
            <a:pPr lvl="1" eaLnBrk="1" hangingPunct="1"/>
            <a:r>
              <a:rPr lang="en-US" altLang="en-US" dirty="0" smtClean="0"/>
              <a:t>Techniques:</a:t>
            </a:r>
          </a:p>
          <a:p>
            <a:pPr lvl="2" eaLnBrk="1" hangingPunct="1"/>
            <a:r>
              <a:rPr lang="en-US" altLang="en-US" dirty="0" smtClean="0"/>
              <a:t>Pie charts and bar charts</a:t>
            </a:r>
          </a:p>
          <a:p>
            <a:pPr lvl="2" eaLnBrk="1" hangingPunct="1"/>
            <a:r>
              <a:rPr lang="en-US" altLang="en-US" dirty="0" smtClean="0"/>
              <a:t>Line graphs</a:t>
            </a:r>
          </a:p>
          <a:p>
            <a:pPr lvl="2" eaLnBrk="1" hangingPunct="1"/>
            <a:r>
              <a:rPr lang="en-US" altLang="en-US" dirty="0" smtClean="0"/>
              <a:t>Scatter plots</a:t>
            </a:r>
          </a:p>
          <a:p>
            <a:pPr lvl="2" eaLnBrk="1" hangingPunct="1"/>
            <a:r>
              <a:rPr lang="en-US" altLang="en-US" dirty="0" smtClean="0"/>
              <a:t>Gantt charts</a:t>
            </a:r>
          </a:p>
          <a:p>
            <a:pPr lvl="2" eaLnBrk="1" hangingPunct="1"/>
            <a:r>
              <a:rPr lang="en-US" altLang="en-US" dirty="0" smtClean="0"/>
              <a:t>Heat maps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435573-E470-4862-969A-A0EBAD7B6290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Reporting Styles of a Modern BI System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91217617"/>
              </p:ext>
            </p:extLst>
          </p:nvPr>
        </p:nvGraphicFramePr>
        <p:xfrm>
          <a:off x="533400" y="1828800"/>
          <a:ext cx="8077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312D35-20DC-4161-AF1D-40F3114DC2A5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20189" y="3429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Business Intelligence Benefits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417266"/>
              </p:ext>
            </p:extLst>
          </p:nvPr>
        </p:nvGraphicFramePr>
        <p:xfrm>
          <a:off x="228600" y="1409700"/>
          <a:ext cx="8686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06E933-8CB1-42A4-AA6D-762468D6D126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Table 13.4 - Business Intelligence Evolution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BEB563-FCA8-42FB-B742-8CDA39DB1422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600200"/>
            <a:ext cx="7239000" cy="4662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Table 13.4 - Business Intelligence Evolution (cont’d)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BEB563-FCA8-42FB-B742-8CDA39DB1422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50"/>
          <a:stretch/>
        </p:blipFill>
        <p:spPr>
          <a:xfrm>
            <a:off x="1543050" y="1676400"/>
            <a:ext cx="6057900" cy="102027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66" y="2696678"/>
            <a:ext cx="6057900" cy="34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6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13.3 - Evolution of BI Information Dissemination Formats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026BFF-E2CA-4EE4-9F01-362561599DDA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1" y="2133600"/>
            <a:ext cx="7785857" cy="3692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Business Intelligence Technology Trends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645632"/>
              </p:ext>
            </p:extLst>
          </p:nvPr>
        </p:nvGraphicFramePr>
        <p:xfrm>
          <a:off x="533400" y="1600200"/>
          <a:ext cx="8077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8944FB-EEF6-416B-A7D6-A7BA7F5769F5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Support Data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Effectiveness of BI depends on quality of data gathered at operational level</a:t>
            </a:r>
          </a:p>
          <a:p>
            <a:pPr eaLnBrk="1" hangingPunct="1"/>
            <a:r>
              <a:rPr lang="en-US" altLang="en-US" smtClean="0"/>
              <a:t>Operational data</a:t>
            </a:r>
          </a:p>
          <a:p>
            <a:pPr lvl="1" eaLnBrk="1" hangingPunct="1"/>
            <a:r>
              <a:rPr lang="en-US" altLang="en-US" smtClean="0"/>
              <a:t>Seldom well-suited for decision support tasks</a:t>
            </a:r>
          </a:p>
          <a:p>
            <a:pPr lvl="1" eaLnBrk="1" hangingPunct="1"/>
            <a:r>
              <a:rPr lang="en-US" altLang="en-US" smtClean="0"/>
              <a:t>Stored in relational database with highly normalized structures</a:t>
            </a:r>
          </a:p>
          <a:p>
            <a:pPr lvl="1" eaLnBrk="1" hangingPunct="1"/>
            <a:r>
              <a:rPr lang="en-US" altLang="en-US" smtClean="0"/>
              <a:t>Optimized to support transactions representing daily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F4D6F8-A685-4252-BE04-7B93AEE30192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Support Data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Differ from operational data in:</a:t>
            </a:r>
          </a:p>
          <a:p>
            <a:pPr lvl="1" eaLnBrk="1" hangingPunct="1"/>
            <a:r>
              <a:rPr lang="en-US" altLang="en-US" smtClean="0"/>
              <a:t>Time span</a:t>
            </a:r>
          </a:p>
          <a:p>
            <a:pPr lvl="1" eaLnBrk="1" hangingPunct="1"/>
            <a:r>
              <a:rPr lang="en-US" altLang="en-US" smtClean="0"/>
              <a:t>Granularity</a:t>
            </a:r>
          </a:p>
          <a:p>
            <a:pPr lvl="2" eaLnBrk="1" hangingPunct="1"/>
            <a:r>
              <a:rPr lang="en-US" altLang="en-US" b="1" smtClean="0"/>
              <a:t>Drill down</a:t>
            </a:r>
            <a:r>
              <a:rPr lang="en-US" altLang="en-US" smtClean="0"/>
              <a:t>: Decomposing a data to a lower level</a:t>
            </a:r>
          </a:p>
          <a:p>
            <a:pPr lvl="2" eaLnBrk="1" hangingPunct="1"/>
            <a:r>
              <a:rPr lang="en-US" altLang="en-US" b="1" smtClean="0"/>
              <a:t>Roll up</a:t>
            </a:r>
            <a:r>
              <a:rPr lang="en-US" altLang="en-US" smtClean="0"/>
              <a:t>: Aggregating a data into a higher level</a:t>
            </a:r>
          </a:p>
          <a:p>
            <a:pPr lvl="1" eaLnBrk="1" hangingPunct="1"/>
            <a:r>
              <a:rPr lang="en-US" altLang="en-US" smtClean="0"/>
              <a:t>Dimensionality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78C662-13F7-4134-A4EF-27B15EEF5FED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Table 13.5 - Contrasting Operational and Decision Support Data Characteristics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6E23BA-1A50-4B02-9528-2E8346A7EE2B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8135385" cy="4523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dirty="0"/>
              <a:t>In this chapter, </a:t>
            </a:r>
            <a:r>
              <a:rPr lang="en-US" dirty="0" smtClean="0"/>
              <a:t>you will </a:t>
            </a:r>
            <a:r>
              <a:rPr lang="en-US" dirty="0"/>
              <a:t>learn:</a:t>
            </a:r>
          </a:p>
          <a:p>
            <a:pPr marL="658368" lvl="1" indent="-246888" eaLnBrk="1" fontAlgn="auto" hangingPunct="1">
              <a:defRPr/>
            </a:pPr>
            <a:r>
              <a:rPr lang="en-US" dirty="0"/>
              <a:t>How business intelligence provides a comprehensive business decision support framework</a:t>
            </a:r>
          </a:p>
          <a:p>
            <a:pPr marL="658368" lvl="1" indent="-246888" eaLnBrk="1" fontAlgn="auto" hangingPunct="1">
              <a:defRPr/>
            </a:pPr>
            <a:r>
              <a:rPr lang="en-US" dirty="0"/>
              <a:t>About business intelligence architecture, its evolution, and reporting styles</a:t>
            </a:r>
          </a:p>
          <a:p>
            <a:pPr marL="658368" lvl="1" indent="-246888" eaLnBrk="1" fontAlgn="auto" hangingPunct="1">
              <a:defRPr/>
            </a:pPr>
            <a:r>
              <a:rPr lang="en-US" dirty="0"/>
              <a:t>About the relationship and differences between operational data and decision support data</a:t>
            </a:r>
          </a:p>
          <a:p>
            <a:pPr marL="658368" lvl="1" indent="-246888" eaLnBrk="1" fontAlgn="auto" hangingPunct="1">
              <a:defRPr/>
            </a:pPr>
            <a:r>
              <a:rPr lang="en-US" dirty="0"/>
              <a:t>What a data warehouse is and how to prepare data for one</a:t>
            </a:r>
          </a:p>
          <a:p>
            <a:pPr marL="109728" indent="0" eaLnBrk="1" fontAlgn="auto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C01E6D-0FC9-46ED-A6DE-5CF601475AEF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Decision Support Database Requirements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Database schema</a:t>
            </a:r>
          </a:p>
          <a:p>
            <a:pPr lvl="1" eaLnBrk="1" hangingPunct="1"/>
            <a:r>
              <a:rPr lang="en-US" altLang="en-US" dirty="0" smtClean="0"/>
              <a:t>Must support complex, non-normalized data representations</a:t>
            </a:r>
          </a:p>
          <a:p>
            <a:pPr lvl="1" eaLnBrk="1" hangingPunct="1"/>
            <a:r>
              <a:rPr lang="en-US" altLang="en-US" dirty="0" smtClean="0"/>
              <a:t>Data must be aggregated and summarized</a:t>
            </a:r>
          </a:p>
          <a:p>
            <a:pPr lvl="1" eaLnBrk="1" hangingPunct="1"/>
            <a:r>
              <a:rPr lang="en-US" altLang="en-US" dirty="0" smtClean="0"/>
              <a:t>Queries must be able to extract multidimensional time slices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745FD8-9D8B-4763-B4D7-0481F85F341B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Decision Support Database Requirements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Data extraction and loading</a:t>
            </a:r>
          </a:p>
          <a:p>
            <a:pPr lvl="1" eaLnBrk="1" hangingPunct="1"/>
            <a:r>
              <a:rPr lang="en-US" altLang="en-US" sz="2400" dirty="0" smtClean="0"/>
              <a:t>Allow batch and scheduled data extraction</a:t>
            </a:r>
          </a:p>
          <a:p>
            <a:pPr lvl="1" eaLnBrk="1" hangingPunct="1"/>
            <a:r>
              <a:rPr lang="en-US" altLang="en-US" sz="2400" dirty="0" smtClean="0"/>
              <a:t>Support different data sources and check for inconsistent data or data validation rules</a:t>
            </a:r>
          </a:p>
          <a:p>
            <a:pPr lvl="1" eaLnBrk="1" hangingPunct="1"/>
            <a:r>
              <a:rPr lang="en-US" altLang="en-US" sz="2400" dirty="0" smtClean="0"/>
              <a:t>Support advanced integration, aggregation, and classification</a:t>
            </a:r>
          </a:p>
          <a:p>
            <a:pPr eaLnBrk="1" hangingPunct="1"/>
            <a:r>
              <a:rPr lang="en-US" altLang="en-US" sz="2600" dirty="0" smtClean="0"/>
              <a:t>Database size should support</a:t>
            </a:r>
          </a:p>
          <a:p>
            <a:pPr lvl="1" eaLnBrk="1" hangingPunct="1"/>
            <a:r>
              <a:rPr lang="en-US" altLang="en-US" sz="2400" b="1" dirty="0" smtClean="0"/>
              <a:t>Very large databases (VLDBs)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Advanced storage technologies</a:t>
            </a:r>
          </a:p>
          <a:p>
            <a:pPr lvl="1" eaLnBrk="1" hangingPunct="1"/>
            <a:r>
              <a:rPr lang="en-US" altLang="en-US" sz="2400" dirty="0" smtClean="0"/>
              <a:t>Multiple-processor technologies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C93302-2FCF-4C97-9D65-0F52283B67E7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Table 13.8 - Characteristics of Data Warehouse Data and Operational Database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7CF731-81A1-4314-9C66-31C94B7B1D25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93520"/>
            <a:ext cx="8155859" cy="4682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13.5 - The ETL Process</a:t>
            </a:r>
          </a:p>
        </p:txBody>
      </p:sp>
      <p:sp>
        <p:nvSpPr>
          <p:cNvPr id="33795" name="TextBox 5"/>
          <p:cNvSpPr txBox="1">
            <a:spLocks noChangeArrowheads="1"/>
          </p:cNvSpPr>
          <p:nvPr/>
        </p:nvSpPr>
        <p:spPr bwMode="auto">
          <a:xfrm>
            <a:off x="7086600" y="6307138"/>
            <a:ext cx="1828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/>
              <a:t>Cengage Learning © 2015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22A50A-79D0-40AB-ADCE-FDD6686996B4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4110"/>
            <a:ext cx="8078467" cy="4739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Marts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Small, single-subject data warehouse subset</a:t>
            </a:r>
          </a:p>
          <a:p>
            <a:pPr eaLnBrk="1" hangingPunct="1"/>
            <a:r>
              <a:rPr lang="en-US" altLang="en-US" dirty="0" smtClean="0"/>
              <a:t>Provide decision support to a small group of people</a:t>
            </a:r>
          </a:p>
          <a:p>
            <a:pPr eaLnBrk="1" hangingPunct="1"/>
            <a:r>
              <a:rPr lang="en-US" altLang="en-US" dirty="0" smtClean="0"/>
              <a:t>Benefits over data warehouses</a:t>
            </a:r>
          </a:p>
          <a:p>
            <a:pPr lvl="1" eaLnBrk="1" hangingPunct="1"/>
            <a:r>
              <a:rPr lang="en-US" altLang="en-US" dirty="0" smtClean="0"/>
              <a:t>Lower cost and shorter implementation time </a:t>
            </a:r>
          </a:p>
          <a:p>
            <a:pPr lvl="1" eaLnBrk="1" hangingPunct="1"/>
            <a:r>
              <a:rPr lang="en-US" altLang="en-US" dirty="0" smtClean="0"/>
              <a:t>Technologically advanced</a:t>
            </a:r>
          </a:p>
          <a:p>
            <a:pPr lvl="1" eaLnBrk="1" hangingPunct="1"/>
            <a:r>
              <a:rPr lang="en-US" altLang="en-US" dirty="0" smtClean="0"/>
              <a:t>Inevitable people issues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00DFFD-4401-44ED-8868-749ABE0B3389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2209800" cy="1066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Table 13.9 - Twelve Rules for a Data Warehouse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415D70-6573-4FCB-A541-6C21EC30C5B5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576" y="658143"/>
            <a:ext cx="5656567" cy="5541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Star Schema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Data-modeling technique</a:t>
            </a:r>
          </a:p>
          <a:p>
            <a:pPr eaLnBrk="1" hangingPunct="1"/>
            <a:r>
              <a:rPr lang="en-US" altLang="en-US" smtClean="0"/>
              <a:t>Maps multidimensional decision support data into a relational database</a:t>
            </a:r>
          </a:p>
          <a:p>
            <a:pPr eaLnBrk="1" hangingPunct="1"/>
            <a:r>
              <a:rPr lang="en-US" altLang="en-US" smtClean="0"/>
              <a:t>Creates the near equivalent of multidimensional database schema from existing relational database</a:t>
            </a:r>
          </a:p>
          <a:p>
            <a:pPr eaLnBrk="1" hangingPunct="1"/>
            <a:r>
              <a:rPr lang="en-US" altLang="en-US" smtClean="0"/>
              <a:t>Yields an easily implemented model for multidimensional data analysis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D5EDEE-B4B9-4929-807E-5E45111A9EA7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Components of Star Schemas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4B075D-5E30-49D8-8C4B-DCAC27079B38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69809797"/>
              </p:ext>
            </p:extLst>
          </p:nvPr>
        </p:nvGraphicFramePr>
        <p:xfrm>
          <a:off x="533400" y="1447800"/>
          <a:ext cx="7772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74617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Star Schema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/>
              <a:t>Facts and dimensions represented by physical tables in data warehouse database</a:t>
            </a:r>
          </a:p>
          <a:p>
            <a:pPr marL="365760" indent="-256032" eaLnBrk="1" fontAlgn="auto" hangingPunct="1">
              <a:defRPr/>
            </a:pPr>
            <a:r>
              <a:rPr lang="en-US" altLang="en-US" dirty="0"/>
              <a:t>Many-to-one (M:1) relationship between fact table and each dimension table</a:t>
            </a:r>
          </a:p>
          <a:p>
            <a:pPr marL="365760" indent="-256032" eaLnBrk="1" fontAlgn="auto" hangingPunct="1">
              <a:defRPr/>
            </a:pPr>
            <a:r>
              <a:rPr lang="en-US" altLang="en-US" dirty="0"/>
              <a:t>Fact and dimension tables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Related by foreign keys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Subject to primary and foreign key </a:t>
            </a:r>
            <a:r>
              <a:rPr lang="en-US" altLang="en-US" dirty="0" smtClean="0"/>
              <a:t>constraints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US" altLang="en-US" sz="2800" dirty="0"/>
              <a:t>Primary key of a fact table </a:t>
            </a:r>
          </a:p>
          <a:p>
            <a:pPr marL="742950" lvl="2" indent="-342900" eaLnBrk="1" hangingPunct="1"/>
            <a:r>
              <a:rPr lang="en-US" altLang="en-US" sz="2600" dirty="0"/>
              <a:t>Is a composite primary key because the fact table is related to many dimension tables</a:t>
            </a:r>
          </a:p>
          <a:p>
            <a:pPr marL="742950" lvl="2" indent="-342900" eaLnBrk="1" hangingPunct="1"/>
            <a:r>
              <a:rPr lang="en-US" altLang="en-US" sz="2600" dirty="0"/>
              <a:t>Always formed by combining the foreign keys pointing to the related dimension tables</a:t>
            </a:r>
          </a:p>
          <a:p>
            <a:pPr marL="658368" lvl="1" indent="-246888" eaLnBrk="1" fontAlgn="auto" hangingPunct="1">
              <a:defRPr/>
            </a:pPr>
            <a:endParaRPr lang="en-US" altLang="en-US" sz="2400" dirty="0"/>
          </a:p>
          <a:p>
            <a:pPr marL="109728" indent="0" eaLnBrk="1" fontAlgn="auto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87A5D1-47DD-41A0-891D-A78775EDA6F3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Performance-</a:t>
            </a:r>
            <a:r>
              <a:rPr lang="en-US" altLang="en-US" dirty="0" smtClean="0"/>
              <a:t>Improving </a:t>
            </a:r>
            <a:r>
              <a:rPr lang="en-US" altLang="en-US" dirty="0" smtClean="0"/>
              <a:t>Techniques for the Star Schema</a:t>
            </a:r>
            <a:endParaRPr lang="en-US" altLang="en-US" dirty="0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Normalizing dimensional tables</a:t>
            </a:r>
          </a:p>
          <a:p>
            <a:pPr lvl="1" eaLnBrk="1" hangingPunct="1"/>
            <a:r>
              <a:rPr lang="en-US" altLang="en-US" b="1" dirty="0" smtClean="0"/>
              <a:t>Snowflake schema</a:t>
            </a:r>
            <a:r>
              <a:rPr lang="en-US" altLang="en-US" dirty="0" smtClean="0"/>
              <a:t>: Dimension tables can have their own dimension tables</a:t>
            </a:r>
          </a:p>
          <a:p>
            <a:pPr eaLnBrk="1" hangingPunct="1"/>
            <a:r>
              <a:rPr lang="en-US" altLang="en-US" dirty="0" smtClean="0"/>
              <a:t>Maintaining multiple fact tables to represent different aggregation levels</a:t>
            </a:r>
          </a:p>
          <a:p>
            <a:pPr eaLnBrk="1" hangingPunct="1"/>
            <a:r>
              <a:rPr lang="en-US" altLang="en-US" dirty="0" err="1" smtClean="0"/>
              <a:t>Denormalizing</a:t>
            </a:r>
            <a:r>
              <a:rPr lang="en-US" altLang="en-US" dirty="0" smtClean="0"/>
              <a:t> fact 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3ED1CC-4F01-49F3-9668-139F3F0E6FC1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this chapter, you will learn:</a:t>
            </a:r>
          </a:p>
          <a:p>
            <a:pPr lvl="1" eaLnBrk="1" hangingPunct="1"/>
            <a:r>
              <a:rPr lang="en-US" altLang="en-US" dirty="0" smtClean="0"/>
              <a:t>What star schemas are and how they are constructed</a:t>
            </a:r>
          </a:p>
          <a:p>
            <a:pPr lvl="1" eaLnBrk="1" hangingPunct="1"/>
            <a:r>
              <a:rPr lang="en-US" altLang="en-US" dirty="0" smtClean="0"/>
              <a:t>About data analytics</a:t>
            </a:r>
          </a:p>
          <a:p>
            <a:pPr lvl="1" eaLnBrk="1" hangingPunct="1"/>
            <a:r>
              <a:rPr lang="en-US" altLang="en-US" dirty="0" smtClean="0"/>
              <a:t>About online analytical processing (OLAP)</a:t>
            </a:r>
          </a:p>
          <a:p>
            <a:pPr lvl="1" eaLnBrk="1" hangingPunct="1"/>
            <a:r>
              <a:rPr lang="en-US" altLang="en-US" dirty="0" smtClean="0"/>
              <a:t>How SQL extensions are used to support OLAP-type data manipulations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6780E0-6398-4A96-A11D-2A38629DF16E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Performance-Improving Techniques for the Star Schema</a:t>
            </a:r>
            <a:endParaRPr lang="en-US" alt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2020685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Partitioning and replicating tables</a:t>
            </a:r>
          </a:p>
          <a:p>
            <a:pPr lvl="1" eaLnBrk="1" hangingPunct="1"/>
            <a:r>
              <a:rPr lang="en-US" altLang="en-US" b="1" dirty="0" smtClean="0"/>
              <a:t>Partitioning</a:t>
            </a:r>
            <a:r>
              <a:rPr lang="en-US" altLang="en-US" dirty="0" smtClean="0"/>
              <a:t>: Splits tables into subsets of rows or columns and places them close to customer location</a:t>
            </a:r>
          </a:p>
          <a:p>
            <a:pPr lvl="1" eaLnBrk="1" hangingPunct="1"/>
            <a:r>
              <a:rPr lang="en-US" altLang="en-US" b="1" dirty="0" smtClean="0"/>
              <a:t>Replication</a:t>
            </a:r>
            <a:r>
              <a:rPr lang="en-US" altLang="en-US" dirty="0" smtClean="0"/>
              <a:t>: Makes copy of table and places it in a different location</a:t>
            </a:r>
          </a:p>
          <a:p>
            <a:pPr lvl="1" eaLnBrk="1" hangingPunct="1"/>
            <a:r>
              <a:rPr lang="en-US" altLang="en-US" b="1" dirty="0" smtClean="0"/>
              <a:t>Periodicity</a:t>
            </a:r>
            <a:r>
              <a:rPr lang="en-US" altLang="en-US" dirty="0" smtClean="0"/>
              <a:t>: Provides information about the time span of the data stored in the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294785-7362-440B-BB9A-A463BCF1912F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Online Analytical </a:t>
            </a:r>
            <a:r>
              <a:rPr lang="en-US" altLang="en-US" dirty="0" smtClean="0"/>
              <a:t>Processing (OLAP) </a:t>
            </a:r>
            <a:endParaRPr lang="en-US" altLang="en-US" dirty="0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Advanced data analysis environment that supports decision making, business modeling, and operations research</a:t>
            </a:r>
          </a:p>
          <a:p>
            <a:pPr eaLnBrk="1" hangingPunct="1"/>
            <a:r>
              <a:rPr lang="en-US" altLang="en-US" dirty="0" smtClean="0"/>
              <a:t>Characteristics: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Multidimensional data analysis techniques</a:t>
            </a:r>
          </a:p>
          <a:p>
            <a:pPr lvl="1" eaLnBrk="1" hangingPunct="1"/>
            <a:r>
              <a:rPr lang="en-US" altLang="en-US" dirty="0" smtClean="0"/>
              <a:t>Advanced database support</a:t>
            </a:r>
          </a:p>
          <a:p>
            <a:pPr lvl="1" eaLnBrk="1" hangingPunct="1"/>
            <a:r>
              <a:rPr lang="en-US" altLang="en-US" dirty="0" smtClean="0"/>
              <a:t>Easy-to-use end-user interfaces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45E08F-3DC0-46A5-8D69-F1CDD5CEA56A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Multidimensional Data Analysis Techniques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are processed and viewed as part of a multidimensional structure</a:t>
            </a:r>
          </a:p>
          <a:p>
            <a:pPr eaLnBrk="1" hangingPunct="1"/>
            <a:r>
              <a:rPr lang="en-US" altLang="en-US" dirty="0"/>
              <a:t>Augmented by the following functions:</a:t>
            </a:r>
          </a:p>
          <a:p>
            <a:pPr lvl="1" eaLnBrk="1" hangingPunct="1"/>
            <a:r>
              <a:rPr lang="en-US" altLang="en-US" dirty="0" smtClean="0"/>
              <a:t>Advanced </a:t>
            </a:r>
            <a:r>
              <a:rPr lang="en-US" altLang="en-US" dirty="0" smtClean="0"/>
              <a:t>data presentation functions</a:t>
            </a:r>
          </a:p>
          <a:p>
            <a:pPr lvl="1" eaLnBrk="1" hangingPunct="1"/>
            <a:r>
              <a:rPr lang="en-US" altLang="en-US" dirty="0" smtClean="0"/>
              <a:t>Advanced data aggregation, consolidation, and classification functions</a:t>
            </a:r>
          </a:p>
          <a:p>
            <a:pPr lvl="1" eaLnBrk="1" hangingPunct="1"/>
            <a:r>
              <a:rPr lang="en-US" altLang="en-US" dirty="0" smtClean="0"/>
              <a:t>Advanced computational functions</a:t>
            </a:r>
          </a:p>
          <a:p>
            <a:pPr lvl="1" eaLnBrk="1" hangingPunct="1"/>
            <a:r>
              <a:rPr lang="en-US" altLang="en-US" dirty="0" smtClean="0"/>
              <a:t>Advanced data-modeling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1F60FD-0028-4F7B-8EB7-DF7AF5615313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Advanced Database Support</a:t>
            </a:r>
            <a:endParaRPr lang="en-US" altLang="en-US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OLAP tools must have the </a:t>
            </a:r>
            <a:r>
              <a:rPr lang="en-US" altLang="en-US" dirty="0"/>
              <a:t>following features </a:t>
            </a:r>
            <a:r>
              <a:rPr lang="en-US" altLang="en-US" dirty="0" smtClean="0"/>
              <a:t>to </a:t>
            </a:r>
            <a:r>
              <a:rPr lang="en-US" altLang="en-US" dirty="0"/>
              <a:t>deliver efficient decision </a:t>
            </a:r>
            <a:r>
              <a:rPr lang="en-US" altLang="en-US" dirty="0" smtClean="0"/>
              <a:t>support: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Access to many different kinds of DBMSs, flat files, and internal and external data sources</a:t>
            </a:r>
          </a:p>
          <a:p>
            <a:pPr lvl="1" eaLnBrk="1" hangingPunct="1"/>
            <a:r>
              <a:rPr lang="en-US" altLang="en-US" dirty="0" smtClean="0"/>
              <a:t>Access to aggregated data warehouse data and operational database detail data</a:t>
            </a:r>
          </a:p>
          <a:p>
            <a:pPr lvl="1" eaLnBrk="1" hangingPunct="1"/>
            <a:r>
              <a:rPr lang="en-US" altLang="en-US" dirty="0" smtClean="0"/>
              <a:t>Advanced data navigation features</a:t>
            </a:r>
          </a:p>
          <a:p>
            <a:pPr lvl="1" eaLnBrk="1" hangingPunct="1"/>
            <a:r>
              <a:rPr lang="en-US" altLang="en-US" dirty="0" smtClean="0"/>
              <a:t>Rapid and consistent query response times</a:t>
            </a:r>
          </a:p>
          <a:p>
            <a:pPr lvl="1" eaLnBrk="1" hangingPunct="1"/>
            <a:r>
              <a:rPr lang="en-US" altLang="en-US" dirty="0" smtClean="0"/>
              <a:t>Ability to map end-user requests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Support fo</a:t>
            </a:r>
            <a:r>
              <a:rPr lang="en-US" altLang="en-US" dirty="0" smtClean="0"/>
              <a:t>r very large databases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68076-62EB-4AC8-BDEA-CE199FA4D1EA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Easy-to-Use End-User Interface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 implementation leads to simple navigation and accelerated decision making or data analysis</a:t>
            </a:r>
          </a:p>
          <a:p>
            <a:pPr eaLnBrk="1" hangingPunct="1"/>
            <a:r>
              <a:rPr lang="en-US" altLang="en-US" smtClean="0"/>
              <a:t>Advanced OLAP features are more useful when access is kept simple</a:t>
            </a:r>
          </a:p>
          <a:p>
            <a:pPr eaLnBrk="1" hangingPunct="1"/>
            <a:r>
              <a:rPr lang="en-US" altLang="en-US" smtClean="0"/>
              <a:t>Many interface features are borrowed from previous generations of data analysis tools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2FE65B-EE41-4619-BFA2-D41007AFB36A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Figure </a:t>
            </a:r>
            <a:r>
              <a:rPr lang="en-US" altLang="en-US" dirty="0" smtClean="0"/>
              <a:t>13.17 </a:t>
            </a:r>
            <a:r>
              <a:rPr lang="en-US" altLang="en-US" dirty="0" smtClean="0"/>
              <a:t>- OLAP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FD52DD-3817-43B5-BC56-A232B1E10653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7715535" cy="4804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Figure </a:t>
            </a:r>
            <a:r>
              <a:rPr lang="en-US" altLang="en-US" sz="3600" dirty="0" smtClean="0"/>
              <a:t>13.18 </a:t>
            </a:r>
            <a:r>
              <a:rPr lang="en-US" altLang="en-US" sz="3600" dirty="0" smtClean="0"/>
              <a:t>- OLAP Server with Local </a:t>
            </a:r>
            <a:r>
              <a:rPr lang="en-US" altLang="en-US" sz="3600" dirty="0" smtClean="0"/>
              <a:t>Mini Data </a:t>
            </a:r>
            <a:r>
              <a:rPr lang="en-US" altLang="en-US" sz="3600" dirty="0" smtClean="0"/>
              <a:t>Marts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5B823A-D705-4EAF-B525-53FF69CD5760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6400"/>
            <a:ext cx="6892268" cy="4624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Relational Online Analytical Processing (ROLAP)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91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Provides OLAP functionality using relational databases and familiar relational tools to store and analyze multidimensional data</a:t>
            </a:r>
          </a:p>
          <a:p>
            <a:pPr eaLnBrk="1" hangingPunct="1"/>
            <a:r>
              <a:rPr lang="en-US" altLang="en-US" dirty="0" smtClean="0"/>
              <a:t>Extensions added to traditional RDBMS technology</a:t>
            </a:r>
          </a:p>
          <a:p>
            <a:pPr lvl="1" eaLnBrk="1" hangingPunct="1"/>
            <a:r>
              <a:rPr lang="en-US" altLang="en-US" dirty="0" smtClean="0"/>
              <a:t>Multidimensional data schema support within the RDBMS</a:t>
            </a:r>
          </a:p>
          <a:p>
            <a:pPr lvl="1" eaLnBrk="1" hangingPunct="1"/>
            <a:r>
              <a:rPr lang="en-US" altLang="en-US" dirty="0" smtClean="0"/>
              <a:t>Data access language and query performance optimized for multidimensional data</a:t>
            </a:r>
          </a:p>
          <a:p>
            <a:pPr lvl="1" eaLnBrk="1" hangingPunct="1"/>
            <a:r>
              <a:rPr lang="en-US" altLang="en-US" dirty="0" smtClean="0"/>
              <a:t>Support for very large databases (VLDBs)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A00ACD-BCA5-4232-AC4A-24935FB23D55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Multidimensional Online Analytical Processing (MOLAP)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960562"/>
            <a:ext cx="8229600" cy="42878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Extends OLAP functionality to multidimensional database management systems (MDBMSs)</a:t>
            </a:r>
          </a:p>
          <a:p>
            <a:pPr lvl="1" eaLnBrk="1" hangingPunct="1"/>
            <a:r>
              <a:rPr lang="en-US" altLang="en-US" b="1" dirty="0" smtClean="0"/>
              <a:t>MDBMS</a:t>
            </a:r>
            <a:r>
              <a:rPr lang="en-US" altLang="en-US" dirty="0" smtClean="0"/>
              <a:t>: Uses proprietary techniques store data in matrix-like n-dimensional arrays</a:t>
            </a:r>
          </a:p>
          <a:p>
            <a:pPr lvl="1" eaLnBrk="1" hangingPunct="1"/>
            <a:r>
              <a:rPr lang="en-US" altLang="en-US" dirty="0" smtClean="0"/>
              <a:t>End users visualize stored data as a 3D </a:t>
            </a:r>
            <a:r>
              <a:rPr lang="en-US" altLang="en-US" b="1" dirty="0" smtClean="0"/>
              <a:t>data cube</a:t>
            </a:r>
          </a:p>
          <a:p>
            <a:pPr lvl="2" eaLnBrk="1" hangingPunct="1"/>
            <a:r>
              <a:rPr lang="en-US" altLang="en-US" dirty="0" smtClean="0"/>
              <a:t>Grow to n dimensions, becoming </a:t>
            </a:r>
            <a:r>
              <a:rPr lang="en-US" altLang="en-US" dirty="0" err="1" smtClean="0"/>
              <a:t>hypercubes</a:t>
            </a:r>
            <a:endParaRPr lang="en-US" altLang="en-US" dirty="0" smtClean="0"/>
          </a:p>
          <a:p>
            <a:pPr lvl="2" eaLnBrk="1" hangingPunct="1"/>
            <a:r>
              <a:rPr lang="en-US" altLang="en-US" dirty="0" smtClean="0"/>
              <a:t>Held in memory in a </a:t>
            </a:r>
            <a:r>
              <a:rPr lang="en-US" altLang="en-US" b="1" dirty="0" smtClean="0"/>
              <a:t>cube cache </a:t>
            </a:r>
            <a:r>
              <a:rPr lang="en-US" altLang="en-US" dirty="0" smtClean="0"/>
              <a:t>to speed access</a:t>
            </a:r>
          </a:p>
          <a:p>
            <a:pPr eaLnBrk="1" hangingPunct="1"/>
            <a:r>
              <a:rPr lang="en-US" altLang="en-US" b="1" dirty="0" smtClean="0"/>
              <a:t>Sparsity</a:t>
            </a:r>
            <a:r>
              <a:rPr lang="en-US" altLang="en-US" dirty="0" smtClean="0"/>
              <a:t>: Measures the density of the data held in the data cube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AB9D08-1FD8-4C61-91A0-63F8A5D79882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Table 13.12 - Relational vs. Multidimensional OLAP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71EB54-3A58-43DD-969C-8D137E75421D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09" y="2209800"/>
            <a:ext cx="8360382" cy="3531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Business Intelligence (BI)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Comprehensive, cohesive, integrated set of tools and processes</a:t>
            </a:r>
          </a:p>
          <a:p>
            <a:pPr lvl="1" eaLnBrk="1" hangingPunct="1"/>
            <a:r>
              <a:rPr lang="en-US" altLang="en-US" dirty="0" smtClean="0"/>
              <a:t>Captures, collects, integrates, stores, and analyzes data</a:t>
            </a:r>
          </a:p>
          <a:p>
            <a:pPr eaLnBrk="1" hangingPunct="1"/>
            <a:r>
              <a:rPr lang="en-US" altLang="en-US" dirty="0" smtClean="0"/>
              <a:t>Generates and presents information to support business decision making</a:t>
            </a:r>
          </a:p>
          <a:p>
            <a:pPr eaLnBrk="1" hangingPunct="1"/>
            <a:r>
              <a:rPr lang="en-US" altLang="en-US" dirty="0" smtClean="0"/>
              <a:t>Allows a business to transform:</a:t>
            </a:r>
          </a:p>
          <a:p>
            <a:pPr lvl="1" eaLnBrk="1" hangingPunct="1"/>
            <a:r>
              <a:rPr lang="en-US" altLang="en-US" dirty="0" smtClean="0"/>
              <a:t>Data into information</a:t>
            </a:r>
          </a:p>
          <a:p>
            <a:pPr lvl="1" eaLnBrk="1" hangingPunct="1"/>
            <a:r>
              <a:rPr lang="en-US" altLang="en-US" dirty="0" smtClean="0"/>
              <a:t>Information into knowledge</a:t>
            </a:r>
          </a:p>
          <a:p>
            <a:pPr lvl="1" eaLnBrk="1" hangingPunct="1"/>
            <a:r>
              <a:rPr lang="en-US" altLang="en-US" dirty="0" smtClean="0"/>
              <a:t>Knowledge into wisdom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CCB2C2-F66E-4F2D-A3AA-03CB1A16E4D2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SQL Extensions for OLAP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70391959"/>
              </p:ext>
            </p:extLst>
          </p:nvPr>
        </p:nvGraphicFramePr>
        <p:xfrm>
          <a:off x="533400" y="1447800"/>
          <a:ext cx="8077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EA3F5B-184A-4181-89F9-B26785C5190E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Materialized View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table that contains SQL query command to generate rows and stores the actual rows</a:t>
            </a:r>
          </a:p>
          <a:p>
            <a:pPr eaLnBrk="1" hangingPunct="1"/>
            <a:r>
              <a:rPr lang="en-US" altLang="en-US" smtClean="0"/>
              <a:t>Created the first time query is run </a:t>
            </a:r>
          </a:p>
          <a:p>
            <a:pPr lvl="1" eaLnBrk="1" hangingPunct="1"/>
            <a:r>
              <a:rPr lang="en-US" altLang="en-US" smtClean="0"/>
              <a:t>Summary rows are stored in the table</a:t>
            </a:r>
          </a:p>
          <a:p>
            <a:pPr eaLnBrk="1" hangingPunct="1"/>
            <a:r>
              <a:rPr lang="en-US" altLang="en-US" smtClean="0"/>
              <a:t>Automatically updated when base tables are updated</a:t>
            </a:r>
          </a:p>
          <a:p>
            <a:pPr eaLnBrk="1" hangingPunct="1"/>
            <a:r>
              <a:rPr lang="en-US" altLang="en-US" smtClean="0"/>
              <a:t>Requires specified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/>
              <a:t>privileges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C50B3B-83BB-4395-BD4A-780B4014EB9F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Business Intelligence (BI)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sz="3400" dirty="0"/>
              <a:t>C</a:t>
            </a:r>
            <a:r>
              <a:rPr lang="en-US" altLang="en-US" sz="3400" dirty="0" smtClean="0"/>
              <a:t>oncepts, practices, tools and techniques to help business </a:t>
            </a:r>
          </a:p>
          <a:p>
            <a:pPr marL="657860" lvl="1" indent="-256032" eaLnBrk="1" fontAlgn="auto" hangingPunct="1">
              <a:defRPr/>
            </a:pPr>
            <a:r>
              <a:rPr lang="en-US" altLang="en-US" sz="3100" dirty="0" smtClean="0"/>
              <a:t>Understand its core capabilities</a:t>
            </a:r>
          </a:p>
          <a:p>
            <a:pPr marL="657860" lvl="1" indent="-256032" eaLnBrk="1" fontAlgn="auto" hangingPunct="1">
              <a:defRPr/>
            </a:pPr>
            <a:r>
              <a:rPr lang="en-US" altLang="en-US" sz="3100" dirty="0" smtClean="0"/>
              <a:t>Provide snapshots of the company situation</a:t>
            </a:r>
          </a:p>
          <a:p>
            <a:pPr marL="657860" lvl="1" indent="-256032" eaLnBrk="1" fontAlgn="auto" hangingPunct="1">
              <a:defRPr/>
            </a:pPr>
            <a:r>
              <a:rPr lang="en-US" altLang="en-US" sz="3100" dirty="0" smtClean="0"/>
              <a:t>Identify key opportunities to create a competitive advantage</a:t>
            </a:r>
            <a:endParaRPr lang="en-US" altLang="en-US" sz="3100" dirty="0"/>
          </a:p>
          <a:p>
            <a:pPr marL="365760" indent="-256032" eaLnBrk="1" fontAlgn="auto" hangingPunct="1">
              <a:defRPr/>
            </a:pPr>
            <a:r>
              <a:rPr lang="en-US" altLang="en-US" sz="3400" dirty="0" smtClean="0"/>
              <a:t>Provides a framework for</a:t>
            </a:r>
            <a:endParaRPr lang="en-US" altLang="en-US" sz="3400" dirty="0"/>
          </a:p>
          <a:p>
            <a:pPr marL="657860" lvl="1" indent="-256032" eaLnBrk="1" fontAlgn="auto" hangingPunct="1">
              <a:defRPr/>
            </a:pPr>
            <a:r>
              <a:rPr lang="en-US" altLang="en-US" sz="3100" dirty="0" smtClean="0"/>
              <a:t>Collecting and storing operational data and aggregating it into decision support data</a:t>
            </a:r>
          </a:p>
          <a:p>
            <a:pPr marL="657860" lvl="1" indent="-256032" eaLnBrk="1" fontAlgn="auto" hangingPunct="1">
              <a:defRPr/>
            </a:pPr>
            <a:r>
              <a:rPr lang="en-US" altLang="en-US" sz="3100" dirty="0" smtClean="0"/>
              <a:t>Analyzing decision support data and presenting generated information to end users to support business decisions</a:t>
            </a:r>
            <a:endParaRPr lang="en-US" altLang="en-US" sz="3100" dirty="0"/>
          </a:p>
          <a:p>
            <a:pPr marL="657860" lvl="1" indent="-256032" eaLnBrk="1" fontAlgn="auto" hangingPunct="1">
              <a:defRPr/>
            </a:pPr>
            <a:r>
              <a:rPr lang="en-US" altLang="en-US" sz="3100" dirty="0" smtClean="0"/>
              <a:t>Making business decision which generates more data</a:t>
            </a:r>
            <a:endParaRPr lang="en-US" altLang="en-US" sz="3100" dirty="0"/>
          </a:p>
          <a:p>
            <a:pPr marL="657860" lvl="1" indent="-256032" eaLnBrk="1" fontAlgn="auto" hangingPunct="1">
              <a:defRPr/>
            </a:pPr>
            <a:r>
              <a:rPr lang="en-US" altLang="en-US" sz="3100" dirty="0" smtClean="0"/>
              <a:t>Monitoring results to evaluate outcomes and predicting future outcomes with a high degree of accuracy</a:t>
            </a:r>
            <a:endParaRPr lang="en-US" altLang="en-US" sz="3100" dirty="0"/>
          </a:p>
          <a:p>
            <a:pPr marL="109728" indent="0" eaLnBrk="1" fontAlgn="auto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AC335A-D0EF-40F0-AFBD-6DBDAC0B02BE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Figure 13.1 - Business Intelligence Framework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472087-4BC8-495E-B787-63304303859B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7375585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2286000" cy="1066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Table 13.3 – Sample of Business Intelligence Tools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472087-4BC8-495E-B787-63304303859B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14400"/>
            <a:ext cx="591084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2286000" cy="1066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Table 13.3 – Sample of Business Intelligence Tools</a:t>
            </a:r>
            <a:br>
              <a:rPr lang="en-US" altLang="en-US" sz="3200" dirty="0" smtClean="0"/>
            </a:br>
            <a:r>
              <a:rPr lang="en-US" altLang="en-US" sz="3200" dirty="0" smtClean="0"/>
              <a:t>(cont’d)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472087-4BC8-495E-B787-63304303859B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05000"/>
            <a:ext cx="5943600" cy="315609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282"/>
          <a:stretch/>
        </p:blipFill>
        <p:spPr>
          <a:xfrm>
            <a:off x="2743200" y="1008436"/>
            <a:ext cx="5867400" cy="89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Practices to Manage Data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Master data management (MDM)</a:t>
            </a:r>
            <a:r>
              <a:rPr lang="en-US" altLang="en-US" smtClean="0"/>
              <a:t>: Collection of concepts, techniques, and processes for identification, definition, and management of data elements</a:t>
            </a:r>
            <a:endParaRPr lang="en-US" altLang="en-US" b="1" smtClean="0"/>
          </a:p>
          <a:p>
            <a:pPr eaLnBrk="1" hangingPunct="1"/>
            <a:r>
              <a:rPr lang="en-US" altLang="en-US" b="1" smtClean="0"/>
              <a:t>Governance</a:t>
            </a:r>
            <a:r>
              <a:rPr lang="en-US" altLang="en-US" smtClean="0"/>
              <a:t>: Method of government for controlling business health and for consistent decision making</a:t>
            </a:r>
          </a:p>
          <a:p>
            <a:pPr eaLnBrk="1" hangingPunct="1"/>
            <a:r>
              <a:rPr lang="en-US" altLang="en-US" b="1" smtClean="0"/>
              <a:t>Key performance indicators (KPI)</a:t>
            </a:r>
            <a:r>
              <a:rPr lang="en-US" altLang="en-US" smtClean="0"/>
              <a:t>: Numeric or scale-based measurements that assess company’s effectiveness in reaching its goals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2B1910-BB5A-4A91-83AC-B19BEA51FACB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273</TotalTime>
  <Words>1388</Words>
  <Application>Microsoft Office PowerPoint</Application>
  <PresentationFormat>On-screen Show (4:3)</PresentationFormat>
  <Paragraphs>236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Georgia</vt:lpstr>
      <vt:lpstr>Times New Roman</vt:lpstr>
      <vt:lpstr>Wingdings</vt:lpstr>
      <vt:lpstr>Urban</vt:lpstr>
      <vt:lpstr>PowerPoint Presentation</vt:lpstr>
      <vt:lpstr>Learning Objectives</vt:lpstr>
      <vt:lpstr>Learning Objectives</vt:lpstr>
      <vt:lpstr>Business Intelligence (BI)</vt:lpstr>
      <vt:lpstr>Business Intelligence (BI)</vt:lpstr>
      <vt:lpstr>Figure 13.1 - Business Intelligence Framework</vt:lpstr>
      <vt:lpstr>Table 13.3 – Sample of Business Intelligence Tools</vt:lpstr>
      <vt:lpstr>Table 13.3 – Sample of Business Intelligence Tools (cont’d)</vt:lpstr>
      <vt:lpstr>Practices to Manage Data</vt:lpstr>
      <vt:lpstr>Practices to Manage Data</vt:lpstr>
      <vt:lpstr>Reporting Styles of a Modern BI System</vt:lpstr>
      <vt:lpstr>Business Intelligence Benefits</vt:lpstr>
      <vt:lpstr>Table 13.4 - Business Intelligence Evolution</vt:lpstr>
      <vt:lpstr>Table 13.4 - Business Intelligence Evolution (cont’d)</vt:lpstr>
      <vt:lpstr>Figure 13.3 - Evolution of BI Information Dissemination Formats</vt:lpstr>
      <vt:lpstr>Business Intelligence Technology Trends</vt:lpstr>
      <vt:lpstr>Decision Support Data</vt:lpstr>
      <vt:lpstr>Decision Support Data</vt:lpstr>
      <vt:lpstr>Table 13.5 - Contrasting Operational and Decision Support Data Characteristics</vt:lpstr>
      <vt:lpstr>Decision Support Database Requirements</vt:lpstr>
      <vt:lpstr>Decision Support Database Requirements</vt:lpstr>
      <vt:lpstr>Table 13.8 - Characteristics of Data Warehouse Data and Operational Database Data</vt:lpstr>
      <vt:lpstr>Figure 13.5 - The ETL Process</vt:lpstr>
      <vt:lpstr>Data Marts</vt:lpstr>
      <vt:lpstr>Table 13.9 - Twelve Rules for a Data Warehouse </vt:lpstr>
      <vt:lpstr>Star Schema</vt:lpstr>
      <vt:lpstr>Components of Star Schemas</vt:lpstr>
      <vt:lpstr>Star Schema Representation</vt:lpstr>
      <vt:lpstr>Performance-Improving Techniques for the Star Schema</vt:lpstr>
      <vt:lpstr>Performance-Improving Techniques for the Star Schema</vt:lpstr>
      <vt:lpstr>Online Analytical Processing (OLAP) </vt:lpstr>
      <vt:lpstr>Multidimensional Data Analysis Techniques</vt:lpstr>
      <vt:lpstr>Advanced Database Support</vt:lpstr>
      <vt:lpstr>Easy-to-Use End-User Interface</vt:lpstr>
      <vt:lpstr>Figure 13.17 - OLAP Architecture</vt:lpstr>
      <vt:lpstr>Figure 13.18 - OLAP Server with Local Mini Data Marts</vt:lpstr>
      <vt:lpstr>Relational Online Analytical Processing (ROLAP)</vt:lpstr>
      <vt:lpstr>Multidimensional Online Analytical Processing (MOLAP)</vt:lpstr>
      <vt:lpstr>Table 13.12 - Relational vs. Multidimensional OLAP</vt:lpstr>
      <vt:lpstr>SQL Extensions for OLAP</vt:lpstr>
      <vt:lpstr>Materialized 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Patti Lopez</cp:lastModifiedBy>
  <cp:revision>37</cp:revision>
  <dcterms:created xsi:type="dcterms:W3CDTF">2014-01-28T12:09:28Z</dcterms:created>
  <dcterms:modified xsi:type="dcterms:W3CDTF">2015-11-21T19:11:28Z</dcterms:modified>
</cp:coreProperties>
</file>