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aleway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aleway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italic.fntdata"/><Relationship Id="rId25" Type="http://schemas.openxmlformats.org/officeDocument/2006/relationships/font" Target="fonts/RalewayMedium-bold.fntdata"/><Relationship Id="rId27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2e24b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2e24b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ef200da9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ef200da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f200da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f200da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ef200da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ef200da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f200da9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f200da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ef200da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ef200da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ef200da9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ef200da9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ef200da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ef200da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ef200da9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ef200da9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Project Seminar: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 Dialogue Agent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Student Interviews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331500" cy="14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Detecting deception and evaluating student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Course: Trends in Interactive Intelligent Environments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Name: Arvid Sundbom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Background / Use case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Context: Follow-up “interviews” after assignment hand-ins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Ask students questions about their hand-ins,</a:t>
            </a:r>
            <a:br>
              <a:rPr lang="sv"/>
            </a:br>
            <a:r>
              <a:rPr lang="sv"/>
              <a:t>evaluate student knowledge based on ELO’s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Based on student knowledge, determine if their</a:t>
            </a:r>
            <a:br>
              <a:rPr lang="sv"/>
            </a:br>
            <a:r>
              <a:rPr lang="sv"/>
              <a:t>hand-in is their own original work or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Determines whether student passes or not,</a:t>
            </a:r>
            <a:br>
              <a:rPr lang="sv"/>
            </a:br>
            <a:r>
              <a:rPr lang="sv"/>
              <a:t>tries to detect/prevent </a:t>
            </a:r>
            <a:r>
              <a:rPr lang="sv"/>
              <a:t>plagiarization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9500" y="936600"/>
            <a:ext cx="470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700"/>
              <a:t>Assumptions</a:t>
            </a:r>
            <a:endParaRPr sz="27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9500" y="1846800"/>
            <a:ext cx="76533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 sz="1800"/>
              <a:t>“Actual” grading already carried out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 sz="1800"/>
              <a:t>Only students with passing grades are interviewed</a:t>
            </a:r>
            <a:endParaRPr sz="18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v" sz="1500"/>
              <a:t>Plagiarization</a:t>
            </a:r>
            <a:r>
              <a:rPr lang="sv" sz="1500"/>
              <a:t> detection based on student knowledge</a:t>
            </a: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v" sz="1500"/>
              <a:t>Difficult if hand-in does not require/show this knowledge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9500" y="936600"/>
            <a:ext cx="470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700"/>
              <a:t>Assumptions</a:t>
            </a:r>
            <a:endParaRPr sz="27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9500" y="1846800"/>
            <a:ext cx="76533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 sz="1800"/>
              <a:t>Many possible questions with “straightforward” answers</a:t>
            </a:r>
            <a:endParaRPr sz="1800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sv" sz="1500"/>
              <a:t>Yes, No, Limited enumerated </a:t>
            </a:r>
            <a:r>
              <a:rPr lang="sv" sz="1500"/>
              <a:t>possibilities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800"/>
              <a:t>   -      Possible to determine some threshold for passing</a:t>
            </a:r>
            <a:br>
              <a:rPr lang="sv" sz="1800"/>
            </a:br>
            <a:r>
              <a:rPr lang="sv" sz="1800"/>
              <a:t>		   </a:t>
            </a:r>
            <a:r>
              <a:rPr lang="sv" sz="1500"/>
              <a:t>-	In terms of correctly answered questions</a:t>
            </a:r>
            <a:br>
              <a:rPr lang="sv" sz="1500"/>
            </a:br>
            <a:r>
              <a:rPr lang="sv" sz="1500"/>
              <a:t>		   -	Required for automatic knowledge assessment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23600" y="564775"/>
            <a:ext cx="8296800" cy="3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200"/>
              <a:t>Research Question: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200"/>
              <a:t>“Can a dialogue agent be used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200"/>
              <a:t>to evaluate student knowledge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200"/>
              <a:t>in a potentially deceptive dialogue?”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Brief Technical Details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Internal Representation - Knowledge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2325" y="1111950"/>
            <a:ext cx="8291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Each run covers one or more topics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Topics covered by the questions are assignment-specific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	“Extracted” from the assignment ELO’s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	and from domain knowledge (Teaching Assistants, Teachers)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Each topic contains several question trees 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Each tree represents a sequence of related questions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Each question - a weighted node in a tree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Correct answer -&gt; positive score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Incorrect answer -&gt; negative score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Evaluation: Is score above the set threshold?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Weights, questions and threshold require domain knowledge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532325" y="1111950"/>
            <a:ext cx="8291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Partly inherent from assumptions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Inconsistency between knowledge required for the hand-in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and knowledge displayed by the student in the interview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Deception started at hand-in, not explicitly modelled by the agent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Explicit representations also possible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Modelled as “correlation links” between nodes representing related questions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Links violated if inconsistent answers are given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Violated links incur a score penalty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aleway Medium"/>
                <a:ea typeface="Raleway Medium"/>
                <a:cs typeface="Raleway Medium"/>
                <a:sym typeface="Raleway Medium"/>
              </a:rPr>
              <a:t>Links between nodes and penalty amount require domain knowledge</a:t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Internal Representation - Deception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Quick 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(Furhat Doesn’t Work)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