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449148"/>
            <a:ext cx="7929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5280847"/>
            <a:ext cx="7929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9D2E-C63A-412D-95D9-C1C50B967A28}" type="datetimeFigureOut">
              <a:rPr lang="id-ID" smtClean="0"/>
              <a:t>31/05/2020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E0D5-FD1C-4FAE-95AA-E524CE0939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376273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800600"/>
            <a:ext cx="792106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5367338"/>
            <a:ext cx="7921064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9D2E-C63A-412D-95D9-C1C50B967A28}" type="datetimeFigureOut">
              <a:rPr lang="id-ID" smtClean="0"/>
              <a:t>31/05/2020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E0D5-FD1C-4FAE-95AA-E524CE0939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761788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1081456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1238502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4443681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1081457"/>
            <a:ext cx="28575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9D2E-C63A-412D-95D9-C1C50B967A28}" type="datetimeFigureOut">
              <a:rPr lang="id-ID" smtClean="0"/>
              <a:t>31/05/2020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E0D5-FD1C-4FAE-95AA-E524CE0939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796122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2435958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2286001"/>
            <a:ext cx="3660225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9D2E-C63A-412D-95D9-C1C50B967A28}" type="datetimeFigureOut">
              <a:rPr lang="id-ID" smtClean="0"/>
              <a:t>31/05/2020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E0D5-FD1C-4FAE-95AA-E524CE0939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575419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9D2E-C63A-412D-95D9-C1C50B967A28}" type="datetimeFigureOut">
              <a:rPr lang="id-ID" smtClean="0"/>
              <a:t>31/05/2020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E0D5-FD1C-4FAE-95AA-E524CE0939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920349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586171"/>
            <a:ext cx="1871093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446089"/>
            <a:ext cx="4958655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9D2E-C63A-412D-95D9-C1C50B967A28}" type="datetimeFigureOut">
              <a:rPr lang="id-ID" smtClean="0"/>
              <a:t>31/05/2020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E0D5-FD1C-4FAE-95AA-E524CE0939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563164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9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2222287"/>
            <a:ext cx="7915931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9D2E-C63A-412D-95D9-C1C50B967A28}" type="datetimeFigureOut">
              <a:rPr lang="id-ID" smtClean="0"/>
              <a:t>31/05/2020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E0D5-FD1C-4FAE-95AA-E524CE0939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50696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2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951396"/>
            <a:ext cx="7921064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5281202"/>
            <a:ext cx="7921064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9D2E-C63A-412D-95D9-C1C50B967A28}" type="datetimeFigureOut">
              <a:rPr lang="id-ID" smtClean="0"/>
              <a:t>31/05/2020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E0D5-FD1C-4FAE-95AA-E524CE0939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105079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2222288"/>
            <a:ext cx="3889405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2222287"/>
            <a:ext cx="3895937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9D2E-C63A-412D-95D9-C1C50B967A28}" type="datetimeFigureOut">
              <a:rPr lang="id-ID" smtClean="0"/>
              <a:t>31/05/2020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E0D5-FD1C-4FAE-95AA-E524CE0939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589154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2174875"/>
            <a:ext cx="389239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751139"/>
            <a:ext cx="3892392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2174875"/>
            <a:ext cx="389593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751139"/>
            <a:ext cx="3895937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9D2E-C63A-412D-95D9-C1C50B967A28}" type="datetimeFigureOut">
              <a:rPr lang="id-ID" smtClean="0"/>
              <a:t>31/05/2020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E0D5-FD1C-4FAE-95AA-E524CE0939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888666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9D2E-C63A-412D-95D9-C1C50B967A28}" type="datetimeFigureOut">
              <a:rPr lang="id-ID" smtClean="0"/>
              <a:t>31/05/2020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E0D5-FD1C-4FAE-95AA-E524CE0939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403101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9D2E-C63A-412D-95D9-C1C50B967A28}" type="datetimeFigureOut">
              <a:rPr lang="id-ID" smtClean="0"/>
              <a:t>31/05/2020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E0D5-FD1C-4FAE-95AA-E524CE0939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204195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446088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46089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2260739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9D2E-C63A-412D-95D9-C1C50B967A28}" type="datetimeFigureOut">
              <a:rPr lang="id-ID" smtClean="0"/>
              <a:t>31/05/2020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E0D5-FD1C-4FAE-95AA-E524CE0939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0314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727523"/>
            <a:ext cx="3639741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2344684"/>
            <a:ext cx="3639741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6041363"/>
            <a:ext cx="732659" cy="365125"/>
          </a:xfrm>
        </p:spPr>
        <p:txBody>
          <a:bodyPr/>
          <a:lstStyle/>
          <a:p>
            <a:fld id="{7AF69D2E-C63A-412D-95D9-C1C50B967A28}" type="datetimeFigureOut">
              <a:rPr lang="id-ID" smtClean="0"/>
              <a:t>31/05/2020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3"/>
            <a:ext cx="247156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9"/>
            <a:ext cx="796616" cy="490599"/>
          </a:xfrm>
        </p:spPr>
        <p:txBody>
          <a:bodyPr/>
          <a:lstStyle/>
          <a:p>
            <a:fld id="{8065E0D5-FD1C-4FAE-95AA-E524CE0939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506569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2184402"/>
            <a:ext cx="7922464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6041363"/>
            <a:ext cx="648324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6041363"/>
            <a:ext cx="100778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AF69D2E-C63A-412D-95D9-C1C50B967A28}" type="datetimeFigureOut">
              <a:rPr lang="id-ID" smtClean="0"/>
              <a:t>31/05/2020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5915889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065E0D5-FD1C-4FAE-95AA-E524CE0939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9177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>
    <mc:Choice xmlns=""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d-ID" dirty="0" smtClean="0"/>
              <a:t>PRAKTIKUM PBW</a:t>
            </a:r>
            <a:br>
              <a:rPr lang="id-ID" dirty="0" smtClean="0"/>
            </a:b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b="1" dirty="0" smtClean="0"/>
              <a:t>Oleh : I Made Suastika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17189291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Login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3" y="2498085"/>
            <a:ext cx="3889375" cy="3087379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dirty="0" smtClean="0"/>
              <a:t>Pada bagian </a:t>
            </a:r>
            <a:r>
              <a:rPr lang="id-ID" b="1" dirty="0" smtClean="0"/>
              <a:t>LOGIN , </a:t>
            </a:r>
            <a:r>
              <a:rPr lang="id-ID" dirty="0" smtClean="0"/>
              <a:t>data login dibedakan menjadi 2 yaitu untuk </a:t>
            </a:r>
            <a:r>
              <a:rPr lang="id-ID" b="1" dirty="0"/>
              <a:t>A</a:t>
            </a:r>
            <a:r>
              <a:rPr lang="id-ID" b="1" dirty="0" smtClean="0"/>
              <a:t>dmin &amp; Petugas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74276917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Petugas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48880"/>
            <a:ext cx="8402759" cy="2232248"/>
          </a:xfrm>
        </p:spPr>
      </p:pic>
      <p:sp>
        <p:nvSpPr>
          <p:cNvPr id="6" name="TextBox 5"/>
          <p:cNvSpPr txBox="1"/>
          <p:nvPr/>
        </p:nvSpPr>
        <p:spPr>
          <a:xfrm>
            <a:off x="899592" y="501317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 smtClean="0"/>
              <a:t>Pada Halaman Petugas, user hanya dapat melihat stok buku saja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1024097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Admin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3" y="3006580"/>
            <a:ext cx="3889375" cy="207038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dirty="0" smtClean="0"/>
              <a:t>Pada halaman admin, user dapat mengatur buku, meliputi penambahan, edit maupun, menghapus buku.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8430093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TERIMAKASIH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0790067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16</TotalTime>
  <Words>54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Theme2</vt:lpstr>
      <vt:lpstr>PRAKTIKUM PBW  </vt:lpstr>
      <vt:lpstr>Login</vt:lpstr>
      <vt:lpstr>Petugas</vt:lpstr>
      <vt:lpstr>Admin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PBW</dc:title>
  <dc:creator>Windows User</dc:creator>
  <cp:lastModifiedBy>Windows User</cp:lastModifiedBy>
  <cp:revision>2</cp:revision>
  <dcterms:created xsi:type="dcterms:W3CDTF">2020-05-30T16:13:30Z</dcterms:created>
  <dcterms:modified xsi:type="dcterms:W3CDTF">2020-05-30T16:30:23Z</dcterms:modified>
</cp:coreProperties>
</file>