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7FFD-F5D6-4C25-A2F3-8D1B388C0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4AFDAC-D5DE-4F7F-B49C-31607D14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A3CF2-4948-423D-B4EA-F045F7CE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3CB59-08FA-44CE-A75C-546EA8A6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A2846-CDB6-4058-BF85-7CAF9061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8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DED3C-A7B6-41F8-897D-404B59C9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727F1-F585-430B-AAE7-6D071900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EBE46-F870-461D-9610-1A447904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D4E94-4741-476D-8546-7F66AA2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A8000-FA85-447A-AD29-30521C8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14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C9F64-C134-4114-B1C7-9A33BE50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13DD9-DDDD-485E-A3DA-2FB1A75C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7A16D-9130-4E98-A290-90DD0466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C8466-1546-4E8C-865A-26A9CCB7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FCB59-AEB8-4D65-9C77-DBA6F2A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8843-849C-4A50-8971-D863B74A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BE724-94FB-4C33-9368-59098878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07368-2142-4D0E-9FE4-CD864FF8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CEA9B-CB1E-449E-B6E8-AF027918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EBC0A-1BF6-4F7E-8A3A-508CDDE9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2A2A-36ED-4BC1-96A2-1F0E8690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98F13-4493-4F7C-9132-C68CD1D88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F560-F1B6-4C0A-8629-A7F6308F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C56B4-AA70-4730-AA46-55F32A0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70EA-61B6-42E5-8F6A-BC98FA86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05D24-6333-4437-B16A-2B3C62E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A6B79-EC07-4F84-A865-94AB03BAA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ED9CA-4FC7-427B-8DFA-1F42F933F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C2D8D-A9AE-4C38-BE79-A5E58A29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DCA0E-F256-46BF-AEE8-F40619E7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8DAA66-1FA7-458B-9E1F-872D47D0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4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BC6D0-888B-4A88-AA88-78D6E8E0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7AEF3-F3AB-4516-ACD7-AAEF0068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DD732-B09D-4583-85AF-098CEDE6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297659-4D36-426E-AD25-508654B90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45DF1-7839-4112-B533-E2A451DAE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135D0-39E3-46A7-A0DE-7F25E9A9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B1DC6-3156-40F2-BE29-F7817429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C52336-D51F-478D-AB18-7041BC4C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5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9124-7907-4454-A8A2-E1182F43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A8F11F-ADE1-48F0-A2CC-750A3ED8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7B654-833C-46A1-8579-5ABD8342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9FEE6-2794-4A25-8C44-9ADCB043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8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2657A0-4CA9-4FA4-9196-F60165DF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DD808-AE34-486D-A206-C79C6EF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85B8C-91FB-47A8-887A-649C9A58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3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B8601-5D78-49EE-903A-B10B153E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2EDB1-239A-460F-B761-89D25F7B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76AFC-49B1-4FFB-95C0-D151B0D1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45A80-C2EC-4392-B194-735A58C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14C19-6C3D-456B-A67F-7CD7C8B6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0188D-4CF2-4615-AA78-B8395B6B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544ED-7696-48CF-8F29-38DA3045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482237-633F-4FBE-B1D4-3359B586A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448BD-F872-42A1-80AF-BCE31863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0BE15-0719-4615-A317-700AEAEA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CD206-1807-4997-9598-BC4D09A2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938366-A1E5-46AA-8C92-B381EF6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22425-76EA-4391-88C7-7307798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9F827D-19A6-497E-97CB-260C8114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55352-2C96-4D0B-A17E-3D29BAC5D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C73E-21E8-426A-8BF2-0BB683EE4FC1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35E1-1171-49F0-8C69-B7250A3D8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1DEFE-121F-4FE2-B052-E35AB232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08B7-B9C0-4D49-9EBD-9B9366833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65701-88A0-4691-B0B4-96FD25FD1AB7}"/>
              </a:ext>
            </a:extLst>
          </p:cNvPr>
          <p:cNvSpPr/>
          <p:nvPr/>
        </p:nvSpPr>
        <p:spPr>
          <a:xfrm>
            <a:off x="396078" y="-657000"/>
            <a:ext cx="11160000" cy="81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>
            <a:off x="396078" y="-657000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2040B-BB6A-40B5-8BB6-F7A34FD10881}"/>
              </a:ext>
            </a:extLst>
          </p:cNvPr>
          <p:cNvSpPr/>
          <p:nvPr/>
        </p:nvSpPr>
        <p:spPr>
          <a:xfrm rot="5400000">
            <a:off x="5796078" y="-2097000"/>
            <a:ext cx="432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1.2m*2m</a:t>
            </a:r>
            <a:endParaRPr lang="zh-CN" altLang="en-US" sz="6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2FED6-E3A8-49B3-9F3F-3A04EDDB12D3}"/>
              </a:ext>
            </a:extLst>
          </p:cNvPr>
          <p:cNvSpPr/>
          <p:nvPr/>
        </p:nvSpPr>
        <p:spPr>
          <a:xfrm>
            <a:off x="3996078" y="5355000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DFF95D4-A794-4976-A30D-CE510D680825}"/>
              </a:ext>
            </a:extLst>
          </p:cNvPr>
          <p:cNvSpPr/>
          <p:nvPr/>
        </p:nvSpPr>
        <p:spPr>
          <a:xfrm rot="16200000">
            <a:off x="7457402" y="4227569"/>
            <a:ext cx="3426107" cy="314875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门</a:t>
            </a:r>
            <a:endParaRPr lang="en-US" altLang="zh-CN" sz="3200" dirty="0"/>
          </a:p>
          <a:p>
            <a:pPr algn="ctr"/>
            <a:r>
              <a:rPr lang="en-US" altLang="zh-CN" sz="3200" dirty="0"/>
              <a:t>0.8m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B3F4-1D30-47F3-A0F6-71033CDED2B7}"/>
              </a:ext>
            </a:extLst>
          </p:cNvPr>
          <p:cNvSpPr/>
          <p:nvPr/>
        </p:nvSpPr>
        <p:spPr>
          <a:xfrm>
            <a:off x="3996078" y="3195001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62DE3-E4E6-4164-8DFD-628BEF00FC1B}"/>
              </a:ext>
            </a:extLst>
          </p:cNvPr>
          <p:cNvSpPr/>
          <p:nvPr/>
        </p:nvSpPr>
        <p:spPr>
          <a:xfrm>
            <a:off x="7956078" y="-657001"/>
            <a:ext cx="3600000" cy="2160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663D63-EBFC-4507-AEE5-7C29723C1FF8}"/>
              </a:ext>
            </a:extLst>
          </p:cNvPr>
          <p:cNvSpPr/>
          <p:nvPr/>
        </p:nvSpPr>
        <p:spPr>
          <a:xfrm>
            <a:off x="7956078" y="1502999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D6568F-1179-4FA5-8862-E0B92D2235CA}"/>
              </a:ext>
            </a:extLst>
          </p:cNvPr>
          <p:cNvGrpSpPr/>
          <p:nvPr/>
        </p:nvGrpSpPr>
        <p:grpSpPr>
          <a:xfrm>
            <a:off x="516000" y="-961801"/>
            <a:ext cx="11160000" cy="8172000"/>
            <a:chOff x="396078" y="-657000"/>
            <a:chExt cx="11160000" cy="817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A65701-88A0-4691-B0B4-96FD25FD1AB7}"/>
                </a:ext>
              </a:extLst>
            </p:cNvPr>
            <p:cNvSpPr/>
            <p:nvPr/>
          </p:nvSpPr>
          <p:spPr>
            <a:xfrm>
              <a:off x="396078" y="-657000"/>
              <a:ext cx="11160000" cy="817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BDFF95D4-A794-4976-A30D-CE510D680825}"/>
                </a:ext>
              </a:extLst>
            </p:cNvPr>
            <p:cNvSpPr/>
            <p:nvPr/>
          </p:nvSpPr>
          <p:spPr>
            <a:xfrm rot="16200000">
              <a:off x="7457402" y="4227569"/>
              <a:ext cx="3426107" cy="314875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门</a:t>
              </a:r>
              <a:endParaRPr lang="en-US" altLang="zh-CN" sz="3200" dirty="0"/>
            </a:p>
            <a:p>
              <a:pPr algn="ctr"/>
              <a:r>
                <a:rPr lang="en-US" altLang="zh-CN" sz="3200" dirty="0"/>
                <a:t>0.8m</a:t>
              </a:r>
              <a:endParaRPr lang="zh-CN" altLang="en-US" sz="32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 rot="16200000">
            <a:off x="2316000" y="1810199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2040B-BB6A-40B5-8BB6-F7A34FD10881}"/>
              </a:ext>
            </a:extLst>
          </p:cNvPr>
          <p:cNvSpPr/>
          <p:nvPr/>
        </p:nvSpPr>
        <p:spPr>
          <a:xfrm rot="5400000">
            <a:off x="2316000" y="-2761800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2FED6-E3A8-49B3-9F3F-3A04EDDB12D3}"/>
              </a:ext>
            </a:extLst>
          </p:cNvPr>
          <p:cNvSpPr/>
          <p:nvPr/>
        </p:nvSpPr>
        <p:spPr>
          <a:xfrm>
            <a:off x="8076000" y="-961802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B3F4-1D30-47F3-A0F6-71033CDED2B7}"/>
              </a:ext>
            </a:extLst>
          </p:cNvPr>
          <p:cNvSpPr/>
          <p:nvPr/>
        </p:nvSpPr>
        <p:spPr>
          <a:xfrm>
            <a:off x="8076000" y="1198198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02B97C-D133-40BB-9213-21E035CC566E}"/>
              </a:ext>
            </a:extLst>
          </p:cNvPr>
          <p:cNvSpPr/>
          <p:nvPr/>
        </p:nvSpPr>
        <p:spPr>
          <a:xfrm>
            <a:off x="2249631" y="-961802"/>
            <a:ext cx="3600000" cy="2160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7EE1A-92C0-4FA6-A434-CEEE9FE66F08}"/>
              </a:ext>
            </a:extLst>
          </p:cNvPr>
          <p:cNvSpPr/>
          <p:nvPr/>
        </p:nvSpPr>
        <p:spPr>
          <a:xfrm>
            <a:off x="2249631" y="1198198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65701-88A0-4691-B0B4-96FD25FD1AB7}"/>
              </a:ext>
            </a:extLst>
          </p:cNvPr>
          <p:cNvSpPr/>
          <p:nvPr/>
        </p:nvSpPr>
        <p:spPr>
          <a:xfrm>
            <a:off x="516000" y="-961801"/>
            <a:ext cx="11160000" cy="81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DFF95D4-A794-4976-A30D-CE510D680825}"/>
              </a:ext>
            </a:extLst>
          </p:cNvPr>
          <p:cNvSpPr/>
          <p:nvPr/>
        </p:nvSpPr>
        <p:spPr>
          <a:xfrm rot="16200000">
            <a:off x="8075999" y="4330197"/>
            <a:ext cx="2880000" cy="2880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门</a:t>
            </a:r>
            <a:endParaRPr lang="en-US" altLang="zh-CN" sz="3200" dirty="0"/>
          </a:p>
          <a:p>
            <a:pPr algn="ctr"/>
            <a:r>
              <a:rPr lang="en-US" altLang="zh-CN" sz="3200" dirty="0"/>
              <a:t>0.8m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 rot="16200000">
            <a:off x="2316000" y="1810199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2040B-BB6A-40B5-8BB6-F7A34FD10881}"/>
              </a:ext>
            </a:extLst>
          </p:cNvPr>
          <p:cNvSpPr/>
          <p:nvPr/>
        </p:nvSpPr>
        <p:spPr>
          <a:xfrm rot="5400000">
            <a:off x="2316000" y="-2761800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6F1F27-DDCB-4F12-AD8D-79CF31D0447C}"/>
              </a:ext>
            </a:extLst>
          </p:cNvPr>
          <p:cNvSpPr/>
          <p:nvPr/>
        </p:nvSpPr>
        <p:spPr>
          <a:xfrm>
            <a:off x="8076000" y="2638200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75BB1-9E3C-4C40-A3A0-793682F83C16}"/>
              </a:ext>
            </a:extLst>
          </p:cNvPr>
          <p:cNvSpPr/>
          <p:nvPr/>
        </p:nvSpPr>
        <p:spPr>
          <a:xfrm>
            <a:off x="8075999" y="-961801"/>
            <a:ext cx="3600000" cy="14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1m*0.4m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6221A8-A864-427D-8D83-7DB37C2EE9E0}"/>
              </a:ext>
            </a:extLst>
          </p:cNvPr>
          <p:cNvSpPr/>
          <p:nvPr/>
        </p:nvSpPr>
        <p:spPr>
          <a:xfrm>
            <a:off x="8076000" y="478199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A6E44A-0C19-4CA5-9888-4248EC91E37F}"/>
              </a:ext>
            </a:extLst>
          </p:cNvPr>
          <p:cNvSpPr/>
          <p:nvPr/>
        </p:nvSpPr>
        <p:spPr>
          <a:xfrm>
            <a:off x="8075999" y="4820881"/>
            <a:ext cx="3600000" cy="144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1m*0.4m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2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D6568F-1179-4FA5-8862-E0B92D2235CA}"/>
              </a:ext>
            </a:extLst>
          </p:cNvPr>
          <p:cNvGrpSpPr/>
          <p:nvPr/>
        </p:nvGrpSpPr>
        <p:grpSpPr>
          <a:xfrm>
            <a:off x="396078" y="-657000"/>
            <a:ext cx="11160000" cy="8172000"/>
            <a:chOff x="396078" y="-657000"/>
            <a:chExt cx="11160000" cy="817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1A65701-88A0-4691-B0B4-96FD25FD1AB7}"/>
                </a:ext>
              </a:extLst>
            </p:cNvPr>
            <p:cNvSpPr/>
            <p:nvPr/>
          </p:nvSpPr>
          <p:spPr>
            <a:xfrm>
              <a:off x="396078" y="-657000"/>
              <a:ext cx="11160000" cy="817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BDFF95D4-A794-4976-A30D-CE510D680825}"/>
                </a:ext>
              </a:extLst>
            </p:cNvPr>
            <p:cNvSpPr/>
            <p:nvPr/>
          </p:nvSpPr>
          <p:spPr>
            <a:xfrm rot="16200000">
              <a:off x="7457402" y="4227569"/>
              <a:ext cx="3426107" cy="314875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门</a:t>
              </a:r>
              <a:endParaRPr lang="en-US" altLang="zh-CN" sz="3200" dirty="0"/>
            </a:p>
            <a:p>
              <a:pPr algn="ctr"/>
              <a:r>
                <a:rPr lang="en-US" altLang="zh-CN" sz="3200" dirty="0"/>
                <a:t>0.8m</a:t>
              </a:r>
              <a:endParaRPr lang="zh-CN" altLang="en-US" sz="32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>
            <a:off x="396078" y="-657001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52040B-BB6A-40B5-8BB6-F7A34FD10881}"/>
              </a:ext>
            </a:extLst>
          </p:cNvPr>
          <p:cNvSpPr/>
          <p:nvPr/>
        </p:nvSpPr>
        <p:spPr>
          <a:xfrm>
            <a:off x="4176078" y="-657001"/>
            <a:ext cx="3600000" cy="72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2FED6-E3A8-49B3-9F3F-3A04EDDB12D3}"/>
              </a:ext>
            </a:extLst>
          </p:cNvPr>
          <p:cNvSpPr/>
          <p:nvPr/>
        </p:nvSpPr>
        <p:spPr>
          <a:xfrm>
            <a:off x="7956078" y="-657001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B3F4-1D30-47F3-A0F6-71033CDED2B7}"/>
              </a:ext>
            </a:extLst>
          </p:cNvPr>
          <p:cNvSpPr/>
          <p:nvPr/>
        </p:nvSpPr>
        <p:spPr>
          <a:xfrm>
            <a:off x="7956078" y="1502999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8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65701-88A0-4691-B0B4-96FD25FD1AB7}"/>
              </a:ext>
            </a:extLst>
          </p:cNvPr>
          <p:cNvSpPr/>
          <p:nvPr/>
        </p:nvSpPr>
        <p:spPr>
          <a:xfrm>
            <a:off x="396078" y="-657000"/>
            <a:ext cx="11160000" cy="81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2FED6-E3A8-49B3-9F3F-3A04EDDB12D3}"/>
              </a:ext>
            </a:extLst>
          </p:cNvPr>
          <p:cNvSpPr/>
          <p:nvPr/>
        </p:nvSpPr>
        <p:spPr>
          <a:xfrm>
            <a:off x="4356078" y="-657002"/>
            <a:ext cx="360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DFF95D4-A794-4976-A30D-CE510D680825}"/>
              </a:ext>
            </a:extLst>
          </p:cNvPr>
          <p:cNvSpPr/>
          <p:nvPr/>
        </p:nvSpPr>
        <p:spPr>
          <a:xfrm rot="16200000">
            <a:off x="7457402" y="4227569"/>
            <a:ext cx="3426107" cy="314875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门</a:t>
            </a:r>
            <a:endParaRPr lang="en-US" altLang="zh-CN" sz="3200" dirty="0"/>
          </a:p>
          <a:p>
            <a:pPr algn="ctr"/>
            <a:r>
              <a:rPr lang="en-US" altLang="zh-CN" sz="3200" dirty="0"/>
              <a:t>0.8m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B3F4-1D30-47F3-A0F6-71033CDED2B7}"/>
              </a:ext>
            </a:extLst>
          </p:cNvPr>
          <p:cNvSpPr/>
          <p:nvPr/>
        </p:nvSpPr>
        <p:spPr>
          <a:xfrm>
            <a:off x="4356078" y="1502999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62DE3-E4E6-4164-8DFD-628BEF00FC1B}"/>
              </a:ext>
            </a:extLst>
          </p:cNvPr>
          <p:cNvSpPr/>
          <p:nvPr/>
        </p:nvSpPr>
        <p:spPr>
          <a:xfrm>
            <a:off x="7956078" y="-657001"/>
            <a:ext cx="3600000" cy="2160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1m*0.6m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663D63-EBFC-4507-AEE5-7C29723C1FF8}"/>
              </a:ext>
            </a:extLst>
          </p:cNvPr>
          <p:cNvSpPr/>
          <p:nvPr/>
        </p:nvSpPr>
        <p:spPr>
          <a:xfrm>
            <a:off x="7956078" y="1502999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>
            <a:off x="396078" y="-657000"/>
            <a:ext cx="3600000" cy="72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下面的单人床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403D78-4622-416A-A821-75808D18AEF7}"/>
              </a:ext>
            </a:extLst>
          </p:cNvPr>
          <p:cNvSpPr/>
          <p:nvPr/>
        </p:nvSpPr>
        <p:spPr>
          <a:xfrm>
            <a:off x="393516" y="-657003"/>
            <a:ext cx="4320000" cy="79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r>
              <a:rPr lang="zh-CN" altLang="en-US" sz="6600" dirty="0"/>
              <a:t>高架床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1.2m*2.2m</a:t>
            </a:r>
            <a:endParaRPr lang="zh-CN" altLang="en-US" sz="6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147D9A-6537-4FC1-907B-854DCB04C749}"/>
              </a:ext>
            </a:extLst>
          </p:cNvPr>
          <p:cNvSpPr/>
          <p:nvPr/>
        </p:nvSpPr>
        <p:spPr>
          <a:xfrm>
            <a:off x="4894797" y="6075001"/>
            <a:ext cx="25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衣柜</a:t>
            </a:r>
            <a:endParaRPr lang="en-US" altLang="zh-CN" dirty="0"/>
          </a:p>
          <a:p>
            <a:pPr algn="ctr"/>
            <a:r>
              <a:rPr lang="en-US" altLang="zh-CN" dirty="0"/>
              <a:t>0.4m*0.6m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1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65701-88A0-4691-B0B4-96FD25FD1AB7}"/>
              </a:ext>
            </a:extLst>
          </p:cNvPr>
          <p:cNvSpPr/>
          <p:nvPr/>
        </p:nvSpPr>
        <p:spPr>
          <a:xfrm>
            <a:off x="396078" y="-657000"/>
            <a:ext cx="11160000" cy="817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62FED6-E3A8-49B3-9F3F-3A04EDDB12D3}"/>
              </a:ext>
            </a:extLst>
          </p:cNvPr>
          <p:cNvSpPr/>
          <p:nvPr/>
        </p:nvSpPr>
        <p:spPr>
          <a:xfrm rot="16200000">
            <a:off x="6153516" y="-2097004"/>
            <a:ext cx="1620000" cy="45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梯子</a:t>
            </a:r>
            <a:endParaRPr lang="en-US" altLang="zh-CN" dirty="0"/>
          </a:p>
          <a:p>
            <a:pPr algn="ctr"/>
            <a:r>
              <a:rPr lang="en-US" altLang="zh-CN" dirty="0"/>
              <a:t>1.25m*0.45m</a:t>
            </a:r>
            <a:endParaRPr lang="zh-CN" altLang="en-US" dirty="0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DFF95D4-A794-4976-A30D-CE510D680825}"/>
              </a:ext>
            </a:extLst>
          </p:cNvPr>
          <p:cNvSpPr/>
          <p:nvPr/>
        </p:nvSpPr>
        <p:spPr>
          <a:xfrm rot="16200000">
            <a:off x="7457402" y="4227569"/>
            <a:ext cx="3426107" cy="3148755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门</a:t>
            </a:r>
            <a:endParaRPr lang="en-US" altLang="zh-CN" sz="3200" dirty="0"/>
          </a:p>
          <a:p>
            <a:pPr algn="ctr"/>
            <a:r>
              <a:rPr lang="en-US" altLang="zh-CN" sz="3200" dirty="0"/>
              <a:t>0.8m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62DE3-E4E6-4164-8DFD-628BEF00FC1B}"/>
              </a:ext>
            </a:extLst>
          </p:cNvPr>
          <p:cNvSpPr/>
          <p:nvPr/>
        </p:nvSpPr>
        <p:spPr>
          <a:xfrm rot="5400000">
            <a:off x="8316078" y="422996"/>
            <a:ext cx="4320000" cy="2160000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1.2m*0.6m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663D63-EBFC-4507-AEE5-7C29723C1FF8}"/>
              </a:ext>
            </a:extLst>
          </p:cNvPr>
          <p:cNvSpPr/>
          <p:nvPr/>
        </p:nvSpPr>
        <p:spPr>
          <a:xfrm rot="5400000">
            <a:off x="6514797" y="1689107"/>
            <a:ext cx="3600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E9EC05-FBC8-4F04-9B10-E0E3E469DB71}"/>
              </a:ext>
            </a:extLst>
          </p:cNvPr>
          <p:cNvSpPr/>
          <p:nvPr/>
        </p:nvSpPr>
        <p:spPr>
          <a:xfrm>
            <a:off x="396078" y="-657000"/>
            <a:ext cx="3600000" cy="72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下面的单人床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1m*2m</a:t>
            </a:r>
            <a:endParaRPr lang="zh-CN" altLang="en-US" sz="6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403D78-4622-416A-A821-75808D18AEF7}"/>
              </a:ext>
            </a:extLst>
          </p:cNvPr>
          <p:cNvSpPr/>
          <p:nvPr/>
        </p:nvSpPr>
        <p:spPr>
          <a:xfrm>
            <a:off x="393516" y="-657003"/>
            <a:ext cx="4320000" cy="7920000"/>
          </a:xfrm>
          <a:prstGeom prst="rect">
            <a:avLst/>
          </a:prstGeom>
          <a:solidFill>
            <a:schemeClr val="accent1">
              <a:lumMod val="60000"/>
              <a:lumOff val="4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endParaRPr lang="en-US" altLang="zh-CN" sz="6600" dirty="0"/>
          </a:p>
          <a:p>
            <a:pPr algn="ctr"/>
            <a:r>
              <a:rPr lang="zh-CN" altLang="en-US" sz="6600" dirty="0"/>
              <a:t>高架床</a:t>
            </a:r>
            <a:endParaRPr lang="en-US" altLang="zh-CN" sz="6600" dirty="0"/>
          </a:p>
          <a:p>
            <a:pPr algn="ctr"/>
            <a:r>
              <a:rPr lang="en-US" altLang="zh-CN" sz="6600" dirty="0"/>
              <a:t>1.2m*2.2m</a:t>
            </a:r>
            <a:endParaRPr lang="zh-CN" altLang="en-US" sz="6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147D9A-6537-4FC1-907B-854DCB04C749}"/>
              </a:ext>
            </a:extLst>
          </p:cNvPr>
          <p:cNvSpPr/>
          <p:nvPr/>
        </p:nvSpPr>
        <p:spPr>
          <a:xfrm>
            <a:off x="4713516" y="6075000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桌子</a:t>
            </a:r>
            <a:endParaRPr lang="en-US" altLang="zh-CN" dirty="0"/>
          </a:p>
          <a:p>
            <a:pPr algn="ctr"/>
            <a:r>
              <a:rPr lang="en-US" altLang="zh-CN" dirty="0"/>
              <a:t>0.6m*0.8m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46D13A-86AC-45B9-9F71-BD3B4146C545}"/>
              </a:ext>
            </a:extLst>
          </p:cNvPr>
          <p:cNvSpPr/>
          <p:nvPr/>
        </p:nvSpPr>
        <p:spPr>
          <a:xfrm>
            <a:off x="4710954" y="3914999"/>
            <a:ext cx="2880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椅子活动区域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0.8m*0.6m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186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weinan zeng</dc:creator>
  <cp:lastModifiedBy>weinan zeng</cp:lastModifiedBy>
  <cp:revision>5</cp:revision>
  <dcterms:created xsi:type="dcterms:W3CDTF">2022-04-30T14:26:54Z</dcterms:created>
  <dcterms:modified xsi:type="dcterms:W3CDTF">2022-05-02T16:17:50Z</dcterms:modified>
</cp:coreProperties>
</file>