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3" r:id="rId2"/>
    <p:sldId id="277" r:id="rId3"/>
    <p:sldId id="257" r:id="rId4"/>
    <p:sldId id="327" r:id="rId5"/>
    <p:sldId id="328" r:id="rId6"/>
    <p:sldId id="271" r:id="rId7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58" autoAdjust="0"/>
  </p:normalViewPr>
  <p:slideViewPr>
    <p:cSldViewPr snapToGrid="0" snapToObjects="1">
      <p:cViewPr varScale="1">
        <p:scale>
          <a:sx n="96" d="100"/>
          <a:sy n="96" d="100"/>
        </p:scale>
        <p:origin x="63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23/02/2018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68083" y="1664898"/>
            <a:ext cx="5383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ADSI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DBEC3EE-6662-4F94-948F-79F348EA7A61}"/>
              </a:ext>
            </a:extLst>
          </p:cNvPr>
          <p:cNvSpPr txBox="1"/>
          <p:nvPr/>
        </p:nvSpPr>
        <p:spPr>
          <a:xfrm>
            <a:off x="724620" y="2521167"/>
            <a:ext cx="345056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1600" b="1" dirty="0">
                <a:solidFill>
                  <a:schemeClr val="bg2"/>
                </a:solidFill>
              </a:rPr>
              <a:t>Diego Alejandro Suaza </a:t>
            </a:r>
            <a:r>
              <a:rPr lang="es-CO" sz="1600" b="1" dirty="0" err="1">
                <a:solidFill>
                  <a:schemeClr val="bg2"/>
                </a:solidFill>
              </a:rPr>
              <a:t>Martinez</a:t>
            </a:r>
            <a:endParaRPr lang="es-CO" sz="1600" b="1" dirty="0">
              <a:solidFill>
                <a:schemeClr val="bg2"/>
              </a:solidFill>
            </a:endParaRPr>
          </a:p>
          <a:p>
            <a:pPr algn="l"/>
            <a:r>
              <a:rPr lang="es-CO" sz="1600" b="1" dirty="0">
                <a:solidFill>
                  <a:schemeClr val="bg2"/>
                </a:solidFill>
              </a:rPr>
              <a:t>Cesar </a:t>
            </a:r>
            <a:r>
              <a:rPr lang="es-CO" sz="1600" b="1" dirty="0" err="1">
                <a:solidFill>
                  <a:schemeClr val="bg2"/>
                </a:solidFill>
              </a:rPr>
              <a:t>Adrian</a:t>
            </a:r>
            <a:r>
              <a:rPr lang="es-CO" sz="1600" b="1" dirty="0">
                <a:solidFill>
                  <a:schemeClr val="bg2"/>
                </a:solidFill>
              </a:rPr>
              <a:t> Mahecha </a:t>
            </a:r>
            <a:r>
              <a:rPr lang="es-CO" sz="1600" b="1" dirty="0" err="1">
                <a:solidFill>
                  <a:schemeClr val="bg2"/>
                </a:solidFill>
              </a:rPr>
              <a:t>Marin</a:t>
            </a:r>
            <a:endParaRPr lang="es-CO" sz="1600" b="1" dirty="0">
              <a:solidFill>
                <a:schemeClr val="bg2"/>
              </a:solidFill>
            </a:endParaRPr>
          </a:p>
          <a:p>
            <a:pPr algn="l"/>
            <a:r>
              <a:rPr lang="es-CO" sz="1600" b="1" dirty="0">
                <a:solidFill>
                  <a:schemeClr val="bg2"/>
                </a:solidFill>
              </a:rPr>
              <a:t>Juan </a:t>
            </a:r>
            <a:r>
              <a:rPr lang="es-CO" sz="1600" b="1" dirty="0" err="1">
                <a:solidFill>
                  <a:schemeClr val="bg2"/>
                </a:solidFill>
              </a:rPr>
              <a:t>Sebastian</a:t>
            </a:r>
            <a:r>
              <a:rPr lang="es-CO" sz="1600" b="1" dirty="0">
                <a:solidFill>
                  <a:schemeClr val="bg2"/>
                </a:solidFill>
              </a:rPr>
              <a:t> Acevedo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6D0B37-D2B8-435A-B2A5-D35E7BEA7D39}"/>
              </a:ext>
            </a:extLst>
          </p:cNvPr>
          <p:cNvSpPr txBox="1"/>
          <p:nvPr/>
        </p:nvSpPr>
        <p:spPr>
          <a:xfrm>
            <a:off x="2091906" y="1194759"/>
            <a:ext cx="3700732" cy="8367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24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273EB1-2D6A-47B3-A9B0-5B19ADA81802}"/>
              </a:ext>
            </a:extLst>
          </p:cNvPr>
          <p:cNvSpPr txBox="1"/>
          <p:nvPr/>
        </p:nvSpPr>
        <p:spPr>
          <a:xfrm>
            <a:off x="1871932" y="1613140"/>
            <a:ext cx="4270076" cy="54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b="1" dirty="0">
              <a:solidFill>
                <a:srgbClr val="92D05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166FB2-7F63-42DC-9BBF-58DE85910F42}"/>
              </a:ext>
            </a:extLst>
          </p:cNvPr>
          <p:cNvSpPr txBox="1"/>
          <p:nvPr/>
        </p:nvSpPr>
        <p:spPr>
          <a:xfrm>
            <a:off x="1112808" y="1613140"/>
            <a:ext cx="2846717" cy="54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P.O.O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718B14-1692-4B85-8178-C40AD095432B}"/>
              </a:ext>
            </a:extLst>
          </p:cNvPr>
          <p:cNvSpPr txBox="1"/>
          <p:nvPr/>
        </p:nvSpPr>
        <p:spPr>
          <a:xfrm>
            <a:off x="1530626" y="6213726"/>
            <a:ext cx="1537682" cy="88281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77F1C7-2C80-4C1C-B3FC-E97CD6ABABA6}"/>
              </a:ext>
            </a:extLst>
          </p:cNvPr>
          <p:cNvSpPr txBox="1"/>
          <p:nvPr/>
        </p:nvSpPr>
        <p:spPr>
          <a:xfrm>
            <a:off x="1391478" y="3120887"/>
            <a:ext cx="3359428" cy="7553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B4BFF6D-C7B6-4AB7-9393-E34E9F59CC09}"/>
              </a:ext>
            </a:extLst>
          </p:cNvPr>
          <p:cNvSpPr txBox="1"/>
          <p:nvPr/>
        </p:nvSpPr>
        <p:spPr>
          <a:xfrm>
            <a:off x="396335" y="3008221"/>
            <a:ext cx="6708913" cy="7553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altLang="es-CO" sz="2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OBJECT-ORIENTED PROGRAMMING </a:t>
            </a:r>
          </a:p>
          <a:p>
            <a:pPr algn="l"/>
            <a:endParaRPr lang="es-CO" sz="1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1"/>
            <a:ext cx="9144000" cy="514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865871" y="1786920"/>
            <a:ext cx="5115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  <a:latin typeface="Calibri"/>
                <a:cs typeface="Calibri"/>
              </a:rPr>
              <a:t>THE HISTORY OF P.O.O</a:t>
            </a: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54675" y="162651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E8E6E8"/>
                </a:solidFill>
                <a:latin typeface="Calibri"/>
                <a:cs typeface="Calibri"/>
              </a:rPr>
              <a:t>LÍNEA</a:t>
            </a:r>
          </a:p>
          <a:p>
            <a:r>
              <a:rPr lang="es-ES" sz="2000" b="1" dirty="0">
                <a:solidFill>
                  <a:srgbClr val="E8E6E8"/>
                </a:solidFill>
                <a:latin typeface="Calibri"/>
                <a:cs typeface="Calibri"/>
              </a:rPr>
              <a:t>DE TIEMPO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E8E6E8"/>
                </a:solidFill>
                <a:latin typeface="Calibri"/>
                <a:cs typeface="Calibri"/>
              </a:rPr>
              <a:t>1</a:t>
            </a:r>
          </a:p>
        </p:txBody>
      </p:sp>
      <p:pic>
        <p:nvPicPr>
          <p:cNvPr id="4" name="Imagen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409678" y="2056582"/>
            <a:ext cx="828367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32149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2396923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4504583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6894432" y="1991078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46395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SIMULA67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47487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1967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2171697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smalltalk</a:t>
            </a:r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166267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1969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277439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272009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1985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7311167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693887" y="1503906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6652336" y="1704326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1996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16387" y="2412997"/>
            <a:ext cx="1136551" cy="18210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language emerges in Norwegian. Developed by kristen nygaard and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dahl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35109" y="2412998"/>
            <a:ext cx="1136550" cy="18210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br>
              <a:rPr lang="en-US" sz="1200" dirty="0"/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Scientists from the research center in pablo alto invented this type of language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4165301" y="2412997"/>
            <a:ext cx="1062682" cy="16918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br>
              <a:rPr lang="en-US" sz="1200" dirty="0"/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Bjarne stroustrup of AT &amp; T LABS. I extended the c language to create c ++ pioneer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14830762" y="6921945"/>
            <a:ext cx="119740" cy="33604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034B94E-46E4-4305-99F1-B8E31E77B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520" y="2685850"/>
            <a:ext cx="954881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 arises and its philosophy is to take advantage of existing software </a:t>
            </a:r>
          </a:p>
        </p:txBody>
      </p:sp>
    </p:spTree>
    <p:extLst>
      <p:ext uri="{BB962C8B-B14F-4D97-AF65-F5344CB8AC3E}">
        <p14:creationId xmlns:p14="http://schemas.microsoft.com/office/powerpoint/2010/main" val="295154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4E7EB1-860E-4E29-8267-25756E541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330" y="255224"/>
            <a:ext cx="5814392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Infografía poo</a:t>
            </a:r>
            <a:endParaRPr kumimoji="0" lang="es-CO" altLang="es-CO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1214679-50CD-4800-8637-0319DCCF0A7B}"/>
              </a:ext>
            </a:extLst>
          </p:cNvPr>
          <p:cNvSpPr/>
          <p:nvPr/>
        </p:nvSpPr>
        <p:spPr>
          <a:xfrm>
            <a:off x="3756991" y="2315817"/>
            <a:ext cx="1734378" cy="1451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err="1"/>
              <a:t>p.o.o</a:t>
            </a:r>
            <a:endParaRPr lang="es-CO" sz="2800" b="1" dirty="0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2825B546-A480-4E0E-A4A5-0EC635603306}"/>
              </a:ext>
            </a:extLst>
          </p:cNvPr>
          <p:cNvSpPr/>
          <p:nvPr/>
        </p:nvSpPr>
        <p:spPr>
          <a:xfrm>
            <a:off x="4466943" y="1812004"/>
            <a:ext cx="484632" cy="50381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A1F5734-5274-41F6-9436-28668AD9A0D8}"/>
              </a:ext>
            </a:extLst>
          </p:cNvPr>
          <p:cNvSpPr/>
          <p:nvPr/>
        </p:nvSpPr>
        <p:spPr>
          <a:xfrm>
            <a:off x="4329684" y="1123431"/>
            <a:ext cx="914400" cy="688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simula67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B12842C8-3E83-451D-B3A0-C2867099EE39}"/>
              </a:ext>
            </a:extLst>
          </p:cNvPr>
          <p:cNvSpPr/>
          <p:nvPr/>
        </p:nvSpPr>
        <p:spPr>
          <a:xfrm flipH="1">
            <a:off x="5491368" y="2821470"/>
            <a:ext cx="611258" cy="4994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5635B03-6C35-43D5-BC66-17CE0178D5DF}"/>
              </a:ext>
            </a:extLst>
          </p:cNvPr>
          <p:cNvSpPr/>
          <p:nvPr/>
        </p:nvSpPr>
        <p:spPr>
          <a:xfrm>
            <a:off x="6122505" y="2618961"/>
            <a:ext cx="1033670" cy="8448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smalltalk</a:t>
            </a:r>
            <a:endParaRPr lang="es-CO" dirty="0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91FE10A8-F018-4BF7-9336-36E43C39B33D}"/>
              </a:ext>
            </a:extLst>
          </p:cNvPr>
          <p:cNvSpPr/>
          <p:nvPr/>
        </p:nvSpPr>
        <p:spPr>
          <a:xfrm flipV="1">
            <a:off x="4261054" y="3766932"/>
            <a:ext cx="621892" cy="50381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B4EDFB6-374B-4166-AD6B-D07C632DBFBF}"/>
              </a:ext>
            </a:extLst>
          </p:cNvPr>
          <p:cNvSpPr/>
          <p:nvPr/>
        </p:nvSpPr>
        <p:spPr>
          <a:xfrm>
            <a:off x="4158109" y="4270745"/>
            <a:ext cx="827781" cy="87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c++</a:t>
            </a:r>
            <a:endParaRPr lang="es-CO" dirty="0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5488F158-F807-43C7-AD73-00B4B424259E}"/>
              </a:ext>
            </a:extLst>
          </p:cNvPr>
          <p:cNvSpPr/>
          <p:nvPr/>
        </p:nvSpPr>
        <p:spPr>
          <a:xfrm rot="17183523">
            <a:off x="2996223" y="2465814"/>
            <a:ext cx="587601" cy="6431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C2B033A-07D7-485E-A8C9-D9BC53AA8725}"/>
              </a:ext>
            </a:extLst>
          </p:cNvPr>
          <p:cNvSpPr/>
          <p:nvPr/>
        </p:nvSpPr>
        <p:spPr>
          <a:xfrm>
            <a:off x="1908657" y="2091662"/>
            <a:ext cx="914400" cy="69573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17422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738</TotalTime>
  <Words>65</Words>
  <Application>Microsoft Office PowerPoint</Application>
  <PresentationFormat>Presentación en pantalla (16:9)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inherit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Diego Suaza</cp:lastModifiedBy>
  <cp:revision>40</cp:revision>
  <dcterms:created xsi:type="dcterms:W3CDTF">2015-08-06T22:24:59Z</dcterms:created>
  <dcterms:modified xsi:type="dcterms:W3CDTF">2018-02-24T01:24:36Z</dcterms:modified>
</cp:coreProperties>
</file>