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73" r:id="rId3"/>
    <p:sldId id="274" r:id="rId4"/>
    <p:sldId id="278" r:id="rId5"/>
    <p:sldId id="277" r:id="rId6"/>
    <p:sldId id="279" r:id="rId7"/>
    <p:sldId id="28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FDCC"/>
    <a:srgbClr val="FFFFFF"/>
    <a:srgbClr val="FF0000"/>
    <a:srgbClr val="49CD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492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D6217-784F-48B2-9551-A3150F7E7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74001E-5BDF-4D55-9280-30A91515D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444E65-349C-4BE8-BF70-CB7CAA9DC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2332-30AA-4FD4-941E-DED8019681B6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5DA596-B64F-4E1E-9A50-891140EC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EF485D-E1DB-4D7E-B0FD-C58E792E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A790-60D9-4E7D-975E-4CB425DA6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22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98ACD-372A-44D1-92D3-77B272B9E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6C8540-84CE-4C46-B356-9A56D6DF1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52F931-D337-4FE6-AEB2-3721F972F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2332-30AA-4FD4-941E-DED8019681B6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B481D5-276A-4A75-A409-27DEB330D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4CDB0-B760-457D-923C-39251DACD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A790-60D9-4E7D-975E-4CB425DA6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14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D1D941-3B88-4E48-A0A9-00F2E5530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2B2E47-1835-490F-B11B-3E19E28E0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FFD70C-124A-4FA7-A010-A35D52E60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2332-30AA-4FD4-941E-DED8019681B6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CE78C7-00AD-4246-8EF5-84B27602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D83F43-13BC-4FED-84A9-13CAD23D1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A790-60D9-4E7D-975E-4CB425DA6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48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01FAB-A7BA-4EC4-8F49-EC387DD4C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0B51B0-6205-4DFE-B1F8-40372D8B7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575559-C23E-4CF7-8044-80889E3B6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2332-30AA-4FD4-941E-DED8019681B6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46AF4E-14C6-4F02-A53A-F0BE44FFD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8599B4-C4C1-400D-88C9-D3744DD27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A790-60D9-4E7D-975E-4CB425DA6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50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EF0DC-4773-44D1-AC49-3F2972879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7F904F-BBDA-4FBA-AE3F-116BD58CF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FF2B45-369B-42D8-9863-F7BF75B67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2332-30AA-4FD4-941E-DED8019681B6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06141E-243F-421D-8CA1-69DD982BC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88E9E1-C6F1-4C2D-ACE8-EBCA45938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A790-60D9-4E7D-975E-4CB425DA6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530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0695D-0AEB-4CD1-BF8B-DFEA4DE21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6E0BB9-3417-47A7-9931-726DDE9D9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0D9014-EE40-475B-936F-4B84CA244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12F0B2-ED22-43F2-BD0C-6D783FE9A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2332-30AA-4FD4-941E-DED8019681B6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AC9911-7149-4B05-9B97-23623716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096882-191C-4999-A51E-37ECC0E59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A790-60D9-4E7D-975E-4CB425DA6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12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FAF21-F71F-448C-B151-2DAEA1C87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9B6213-940F-4FFE-87B8-E736BD219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4D394D-0101-4FF5-A96F-7765F9C3B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E06412-0646-4482-96E6-49C69FEA8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97BA9C-FE02-4CDA-9E85-02A9DD2FD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6BD651-E59D-4ACC-A58D-454B51EE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2332-30AA-4FD4-941E-DED8019681B6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C1A6BC-741A-41B3-AC6E-331BBED2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696580-3883-4C89-A6FC-40DC6B3B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A790-60D9-4E7D-975E-4CB425DA6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81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4342-5C4E-44B6-970C-5F7E32820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6BAD8E-9477-4646-BFC2-A6D3C27CC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2332-30AA-4FD4-941E-DED8019681B6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4986E9-5221-4C1E-B874-13DE8E596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AD5892-38C2-4511-A052-79C9C7D03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A790-60D9-4E7D-975E-4CB425DA6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49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1F1669-0303-45FB-946B-E41F75FB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2332-30AA-4FD4-941E-DED8019681B6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AE7C26-D688-4185-935D-418CC8AE1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AF8954-1BB2-44F4-85BA-38BB3B35A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A790-60D9-4E7D-975E-4CB425DA6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46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98F95-3185-4E18-B614-292B54A37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F6319-1EBD-4F74-B118-49164D81C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938949-DFD0-461C-8609-F7DC95810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6A8844-2968-41F5-9193-B87C74C3E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2332-30AA-4FD4-941E-DED8019681B6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0481C6-8C21-496A-A0A5-81F54B328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9D15C7-25F8-4FF9-8E5E-C536366E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A790-60D9-4E7D-975E-4CB425DA6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0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0E9FA-1B8E-40C1-83BA-7D20F2918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5B2A95-4979-49E2-B4B7-4A76ED0A46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C6FFD2-2C1E-4C66-8D23-E1C269107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750B78-0A61-45CE-979F-45889B9E7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2332-30AA-4FD4-941E-DED8019681B6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2EC409-8503-4698-BAC6-F7B72B6FF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88F7CB-A290-419E-9409-06F80AE1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A790-60D9-4E7D-975E-4CB425DA6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36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5D920F-AC9C-4725-B918-548AB28E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70D8D8-C549-400C-8788-F940C8107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8C54C6-111B-41A7-8A4B-9FC479B4D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F2332-30AA-4FD4-941E-DED8019681B6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74F0EF-3A54-4C76-A66C-A8FEC3DE26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0E8DBD-1617-48A9-9567-7164C0831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CA790-60D9-4E7D-975E-4CB425DA6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70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C4E6A94-B826-4AD0-B05A-5480B65D86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380" t="5694"/>
          <a:stretch/>
        </p:blipFill>
        <p:spPr>
          <a:xfrm>
            <a:off x="685799" y="195262"/>
            <a:ext cx="5738661" cy="6467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38A7929-127D-4241-A8C1-2FB38229A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527" y="195262"/>
            <a:ext cx="5341746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CDDE2EF-0A48-4302-A255-B802488A9966}"/>
              </a:ext>
            </a:extLst>
          </p:cNvPr>
          <p:cNvSpPr/>
          <p:nvPr/>
        </p:nvSpPr>
        <p:spPr>
          <a:xfrm>
            <a:off x="3937635" y="6202680"/>
            <a:ext cx="2318385" cy="259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A3C45F-E2F8-41CD-9E04-3943DAF3B39E}"/>
              </a:ext>
            </a:extLst>
          </p:cNvPr>
          <p:cNvSpPr/>
          <p:nvPr/>
        </p:nvSpPr>
        <p:spPr>
          <a:xfrm>
            <a:off x="8319135" y="5821680"/>
            <a:ext cx="3187066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설명선: 굽은 선 9">
            <a:extLst>
              <a:ext uri="{FF2B5EF4-FFF2-40B4-BE49-F238E27FC236}">
                <a16:creationId xmlns:a16="http://schemas.microsoft.com/office/drawing/2014/main" id="{DEB56465-38FE-4E22-9D6A-3C44AFB10009}"/>
              </a:ext>
            </a:extLst>
          </p:cNvPr>
          <p:cNvSpPr/>
          <p:nvPr/>
        </p:nvSpPr>
        <p:spPr>
          <a:xfrm>
            <a:off x="4387824" y="6461760"/>
            <a:ext cx="1413904" cy="365760"/>
          </a:xfrm>
          <a:prstGeom prst="borderCallout2">
            <a:avLst>
              <a:gd name="adj1" fmla="val 101969"/>
              <a:gd name="adj2" fmla="val 63889"/>
              <a:gd name="adj3" fmla="val 100564"/>
              <a:gd name="adj4" fmla="val 66667"/>
              <a:gd name="adj5" fmla="val 57046"/>
              <a:gd name="adj6" fmla="val 824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var(--monospace-font-family)"/>
              </a:rPr>
              <a:t>아이콘 </a:t>
            </a:r>
            <a:r>
              <a:rPr kumimoji="0" lang="ko-KR" altLang="en-US" sz="9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var(--monospace-font-family)"/>
              </a:rPr>
              <a:t>넣어주기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ea typeface="var(--monospace-font-family)"/>
            </a:endParaRPr>
          </a:p>
        </p:txBody>
      </p:sp>
    </p:spTree>
    <p:extLst>
      <p:ext uri="{BB962C8B-B14F-4D97-AF65-F5344CB8AC3E}">
        <p14:creationId xmlns:p14="http://schemas.microsoft.com/office/powerpoint/2010/main" val="94428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1F39382-D5BA-4BE2-8A7B-7451C1966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62" y="428625"/>
            <a:ext cx="7610475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23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2AC07BD-CA66-4489-9D6C-537CFBE9C1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584"/>
          <a:stretch/>
        </p:blipFill>
        <p:spPr>
          <a:xfrm>
            <a:off x="4843497" y="1457325"/>
            <a:ext cx="5425570" cy="45529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E1A3688-16D6-4D9A-AA44-A71E718DC167}"/>
              </a:ext>
            </a:extLst>
          </p:cNvPr>
          <p:cNvSpPr/>
          <p:nvPr/>
        </p:nvSpPr>
        <p:spPr>
          <a:xfrm>
            <a:off x="6328036" y="2729266"/>
            <a:ext cx="1995261" cy="244439"/>
          </a:xfrm>
          <a:prstGeom prst="rect">
            <a:avLst/>
          </a:prstGeom>
          <a:solidFill>
            <a:srgbClr val="FF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var(--monospace-font-family)"/>
              </a:rPr>
              <a:t>파일명 텍스트가 </a:t>
            </a:r>
            <a:r>
              <a:rPr kumimoji="0" lang="ko-KR" altLang="en-US" sz="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var(--monospace-font-family)"/>
              </a:rPr>
              <a:t>늘어날경우</a:t>
            </a:r>
            <a:r>
              <a:rPr kumimoji="0" lang="ko-KR" alt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var(--monospace-font-family)"/>
              </a:rPr>
              <a:t> 밑으로 떨어짐 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var(--monospace-font-family)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F0DE83-E238-4E10-8F55-90F3160B8A6C}"/>
              </a:ext>
            </a:extLst>
          </p:cNvPr>
          <p:cNvSpPr/>
          <p:nvPr/>
        </p:nvSpPr>
        <p:spPr>
          <a:xfrm>
            <a:off x="8323297" y="2729266"/>
            <a:ext cx="433353" cy="244440"/>
          </a:xfrm>
          <a:prstGeom prst="rect">
            <a:avLst/>
          </a:prstGeom>
          <a:solidFill>
            <a:schemeClr val="accent6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 err="1"/>
              <a:t>고정여백</a:t>
            </a:r>
            <a:endParaRPr lang="ko-KR" altLang="en-US" sz="8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AA1D93-9D75-41D5-9A1F-006FF0CD432A}"/>
              </a:ext>
            </a:extLst>
          </p:cNvPr>
          <p:cNvSpPr/>
          <p:nvPr/>
        </p:nvSpPr>
        <p:spPr>
          <a:xfrm>
            <a:off x="8947151" y="2729266"/>
            <a:ext cx="584200" cy="244440"/>
          </a:xfrm>
          <a:prstGeom prst="rect">
            <a:avLst/>
          </a:prstGeom>
          <a:solidFill>
            <a:schemeClr val="accent6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 err="1"/>
              <a:t>고정여백</a:t>
            </a:r>
            <a:endParaRPr lang="ko-KR" altLang="en-US" sz="8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E7F721-0F33-44EB-8704-DB434A4B598A}"/>
              </a:ext>
            </a:extLst>
          </p:cNvPr>
          <p:cNvSpPr/>
          <p:nvPr/>
        </p:nvSpPr>
        <p:spPr>
          <a:xfrm>
            <a:off x="6225990" y="1397036"/>
            <a:ext cx="4019934" cy="309841"/>
          </a:xfrm>
          <a:prstGeom prst="rect">
            <a:avLst/>
          </a:prstGeom>
          <a:solidFill>
            <a:srgbClr val="FF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ea typeface="var(--monospace-font-family)"/>
              </a:rPr>
              <a:t>가로사이즈 고정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ea typeface="var(--monospace-font-family)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6843068-AF42-4765-B413-007EE426615A}"/>
              </a:ext>
            </a:extLst>
          </p:cNvPr>
          <p:cNvCxnSpPr>
            <a:cxnSpLocks/>
          </p:cNvCxnSpPr>
          <p:nvPr/>
        </p:nvCxnSpPr>
        <p:spPr>
          <a:xfrm>
            <a:off x="10240021" y="899160"/>
            <a:ext cx="0" cy="54330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B2F91D9-DF6D-4C21-AE79-1DAF47D7B096}"/>
              </a:ext>
            </a:extLst>
          </p:cNvPr>
          <p:cNvCxnSpPr>
            <a:cxnSpLocks/>
          </p:cNvCxnSpPr>
          <p:nvPr/>
        </p:nvCxnSpPr>
        <p:spPr>
          <a:xfrm>
            <a:off x="6209926" y="899160"/>
            <a:ext cx="0" cy="54330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C31B8D1-075D-414F-B972-3B6F201D41FF}"/>
              </a:ext>
            </a:extLst>
          </p:cNvPr>
          <p:cNvCxnSpPr/>
          <p:nvPr/>
        </p:nvCxnSpPr>
        <p:spPr>
          <a:xfrm>
            <a:off x="6194686" y="1295400"/>
            <a:ext cx="407438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F99D2698-562E-46D2-A16A-EFF73B35E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407" y="1661157"/>
            <a:ext cx="4064526" cy="3872865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E809B9A-CF54-4390-9CEF-0A1342CD0C96}"/>
              </a:ext>
            </a:extLst>
          </p:cNvPr>
          <p:cNvCxnSpPr>
            <a:cxnSpLocks/>
          </p:cNvCxnSpPr>
          <p:nvPr/>
        </p:nvCxnSpPr>
        <p:spPr>
          <a:xfrm flipH="1">
            <a:off x="2979421" y="2430780"/>
            <a:ext cx="1430724" cy="23622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C7733CD-F387-44CC-B49F-95CF46F85801}"/>
              </a:ext>
            </a:extLst>
          </p:cNvPr>
          <p:cNvCxnSpPr>
            <a:cxnSpLocks/>
          </p:cNvCxnSpPr>
          <p:nvPr/>
        </p:nvCxnSpPr>
        <p:spPr>
          <a:xfrm>
            <a:off x="3013926" y="2418116"/>
            <a:ext cx="1379481" cy="31115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1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A58D52F-4044-4749-B38E-B3FD1B66C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975" y="809625"/>
            <a:ext cx="4972050" cy="523875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683C09B-C1B5-4D54-ACA9-BFE18D9DB845}"/>
              </a:ext>
            </a:extLst>
          </p:cNvPr>
          <p:cNvSpPr/>
          <p:nvPr/>
        </p:nvSpPr>
        <p:spPr>
          <a:xfrm>
            <a:off x="3609975" y="3223260"/>
            <a:ext cx="3141345" cy="640080"/>
          </a:xfrm>
          <a:prstGeom prst="rect">
            <a:avLst/>
          </a:prstGeom>
          <a:noFill/>
          <a:ln>
            <a:solidFill>
              <a:srgbClr val="2FFD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설명선: 굽은 선 6">
            <a:extLst>
              <a:ext uri="{FF2B5EF4-FFF2-40B4-BE49-F238E27FC236}">
                <a16:creationId xmlns:a16="http://schemas.microsoft.com/office/drawing/2014/main" id="{A0313954-3C98-41C9-8C8C-639C89EE4AC5}"/>
              </a:ext>
            </a:extLst>
          </p:cNvPr>
          <p:cNvSpPr/>
          <p:nvPr/>
        </p:nvSpPr>
        <p:spPr>
          <a:xfrm>
            <a:off x="6594716" y="3223260"/>
            <a:ext cx="1413904" cy="619131"/>
          </a:xfrm>
          <a:prstGeom prst="borderCallout2">
            <a:avLst>
              <a:gd name="adj1" fmla="val 101969"/>
              <a:gd name="adj2" fmla="val 63889"/>
              <a:gd name="adj3" fmla="val 100564"/>
              <a:gd name="adj4" fmla="val 66667"/>
              <a:gd name="adj5" fmla="val 57046"/>
              <a:gd name="adj6" fmla="val 824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var(--monospace-font-family)"/>
              </a:rPr>
              <a:t>HOVER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var(--monospace-font-family)"/>
              </a:rPr>
              <a:t>상태 </a:t>
            </a:r>
            <a:r>
              <a:rPr kumimoji="0" lang="ko-KR" altLang="en-US" sz="9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var(--monospace-font-family)"/>
              </a:rPr>
              <a:t>안되어있음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ea typeface="var(--monospace-font-family)"/>
            </a:endParaRPr>
          </a:p>
        </p:txBody>
      </p:sp>
    </p:spTree>
    <p:extLst>
      <p:ext uri="{BB962C8B-B14F-4D97-AF65-F5344CB8AC3E}">
        <p14:creationId xmlns:p14="http://schemas.microsoft.com/office/powerpoint/2010/main" val="52154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809657-B44D-4D47-8D23-1D52765C4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0756"/>
            <a:ext cx="12192000" cy="59964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C68EAA1-89F3-4484-BF59-F03B280FC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792" y="2716010"/>
            <a:ext cx="1792914" cy="209173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D98B1FB-37AC-4C6B-A833-3FDA482BD64B}"/>
              </a:ext>
            </a:extLst>
          </p:cNvPr>
          <p:cNvSpPr/>
          <p:nvPr/>
        </p:nvSpPr>
        <p:spPr>
          <a:xfrm>
            <a:off x="5218792" y="2478881"/>
            <a:ext cx="846252" cy="219075"/>
          </a:xfrm>
          <a:prstGeom prst="rect">
            <a:avLst/>
          </a:prstGeom>
          <a:noFill/>
          <a:ln>
            <a:solidFill>
              <a:srgbClr val="2FFD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설명선: 굽은 선 19">
            <a:extLst>
              <a:ext uri="{FF2B5EF4-FFF2-40B4-BE49-F238E27FC236}">
                <a16:creationId xmlns:a16="http://schemas.microsoft.com/office/drawing/2014/main" id="{2084F5D2-CA52-407B-BDEC-C20F718ED537}"/>
              </a:ext>
            </a:extLst>
          </p:cNvPr>
          <p:cNvSpPr/>
          <p:nvPr/>
        </p:nvSpPr>
        <p:spPr>
          <a:xfrm>
            <a:off x="3705466" y="2478881"/>
            <a:ext cx="1413904" cy="619131"/>
          </a:xfrm>
          <a:prstGeom prst="borderCallout2">
            <a:avLst>
              <a:gd name="adj1" fmla="val 101969"/>
              <a:gd name="adj2" fmla="val 63889"/>
              <a:gd name="adj3" fmla="val 100564"/>
              <a:gd name="adj4" fmla="val 66667"/>
              <a:gd name="adj5" fmla="val 57046"/>
              <a:gd name="adj6" fmla="val 824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var(--monospace-font-family)"/>
              </a:rPr>
              <a:t>HOVER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var(--monospace-font-family)"/>
              </a:rPr>
              <a:t> 와 클릭 시 테두리 넣어주고 </a:t>
            </a:r>
            <a:r>
              <a:rPr kumimoji="0" lang="ko-KR" altLang="en-US" sz="9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var(--monospace-font-family)"/>
              </a:rPr>
              <a:t>만들어놓은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var(--monospace-font-family)"/>
              </a:rPr>
              <a:t> 달력 띄워주라 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ea typeface="var(--monospace-font-family)"/>
            </a:endParaRPr>
          </a:p>
        </p:txBody>
      </p:sp>
    </p:spTree>
    <p:extLst>
      <p:ext uri="{BB962C8B-B14F-4D97-AF65-F5344CB8AC3E}">
        <p14:creationId xmlns:p14="http://schemas.microsoft.com/office/powerpoint/2010/main" val="3674897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B974DEC-32D3-4714-8809-136DCFD56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309687"/>
            <a:ext cx="3981450" cy="4543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70B7319-DF3E-44D9-95AF-B06DD0807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25" y="1728787"/>
            <a:ext cx="7648575" cy="5000625"/>
          </a:xfrm>
          <a:prstGeom prst="rect">
            <a:avLst/>
          </a:prstGeom>
        </p:spPr>
      </p:pic>
      <p:sp>
        <p:nvSpPr>
          <p:cNvPr id="8" name="설명선: 굽은 선 7">
            <a:extLst>
              <a:ext uri="{FF2B5EF4-FFF2-40B4-BE49-F238E27FC236}">
                <a16:creationId xmlns:a16="http://schemas.microsoft.com/office/drawing/2014/main" id="{0580B2D0-A7C5-4109-B1D4-8E3BF39E0FBA}"/>
              </a:ext>
            </a:extLst>
          </p:cNvPr>
          <p:cNvSpPr/>
          <p:nvPr/>
        </p:nvSpPr>
        <p:spPr>
          <a:xfrm>
            <a:off x="1394066" y="3710781"/>
            <a:ext cx="1413904" cy="1013619"/>
          </a:xfrm>
          <a:prstGeom prst="borderCallout2">
            <a:avLst>
              <a:gd name="adj1" fmla="val 101969"/>
              <a:gd name="adj2" fmla="val 63889"/>
              <a:gd name="adj3" fmla="val 100564"/>
              <a:gd name="adj4" fmla="val 66667"/>
              <a:gd name="adj5" fmla="val 57046"/>
              <a:gd name="adj6" fmla="val 824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var(--monospace-font-family)"/>
              </a:rPr>
              <a:t>대기정보 검증 리스트를 클릭하면 오른쪽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ea typeface="var(--monospace-font-family)"/>
              </a:rPr>
              <a:t>AOT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var(--monospace-font-family)"/>
              </a:rPr>
              <a:t>팝업 띄움  현재는 부가산출물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var(--monospace-font-family)"/>
              </a:rPr>
              <a:t>/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var(--monospace-font-family)"/>
              </a:rPr>
              <a:t>검증 리스트 누르면 </a:t>
            </a:r>
            <a:r>
              <a:rPr kumimoji="0" lang="ko-KR" altLang="en-US" sz="9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var(--monospace-font-family)"/>
              </a:rPr>
              <a:t>뜨고있음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ea typeface="var(--monospace-font-family)"/>
            </a:endParaRPr>
          </a:p>
        </p:txBody>
      </p:sp>
    </p:spTree>
    <p:extLst>
      <p:ext uri="{BB962C8B-B14F-4D97-AF65-F5344CB8AC3E}">
        <p14:creationId xmlns:p14="http://schemas.microsoft.com/office/powerpoint/2010/main" val="2029112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73D7622-9B6F-4D46-9AA6-B71775668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771" y="0"/>
            <a:ext cx="3020458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42A0ED3-3B9B-4CD1-A49E-73B3AB5C0B48}"/>
              </a:ext>
            </a:extLst>
          </p:cNvPr>
          <p:cNvSpPr/>
          <p:nvPr/>
        </p:nvSpPr>
        <p:spPr>
          <a:xfrm>
            <a:off x="4669155" y="3352800"/>
            <a:ext cx="2844165" cy="365760"/>
          </a:xfrm>
          <a:prstGeom prst="rect">
            <a:avLst/>
          </a:prstGeom>
          <a:noFill/>
          <a:ln>
            <a:solidFill>
              <a:srgbClr val="2FFD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설명선: 굽은 선 6">
            <a:extLst>
              <a:ext uri="{FF2B5EF4-FFF2-40B4-BE49-F238E27FC236}">
                <a16:creationId xmlns:a16="http://schemas.microsoft.com/office/drawing/2014/main" id="{2BF95494-F796-490D-9E68-0595EA6497C4}"/>
              </a:ext>
            </a:extLst>
          </p:cNvPr>
          <p:cNvSpPr/>
          <p:nvPr/>
        </p:nvSpPr>
        <p:spPr>
          <a:xfrm>
            <a:off x="7530029" y="3352801"/>
            <a:ext cx="1413904" cy="365760"/>
          </a:xfrm>
          <a:prstGeom prst="borderCallout2">
            <a:avLst>
              <a:gd name="adj1" fmla="val 101969"/>
              <a:gd name="adj2" fmla="val 63889"/>
              <a:gd name="adj3" fmla="val 100564"/>
              <a:gd name="adj4" fmla="val 66667"/>
              <a:gd name="adj5" fmla="val 57046"/>
              <a:gd name="adj6" fmla="val 824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var(--monospace-font-family)"/>
              </a:rPr>
              <a:t>HOVER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var(--monospace-font-family)"/>
              </a:rPr>
              <a:t>상태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ea typeface="var(--monospace-font-family)"/>
            </a:endParaRPr>
          </a:p>
        </p:txBody>
      </p:sp>
      <p:sp>
        <p:nvSpPr>
          <p:cNvPr id="8" name="설명선: 굽은 선 7">
            <a:extLst>
              <a:ext uri="{FF2B5EF4-FFF2-40B4-BE49-F238E27FC236}">
                <a16:creationId xmlns:a16="http://schemas.microsoft.com/office/drawing/2014/main" id="{1D20435E-F990-4AB9-BDCF-B557B94E6B92}"/>
              </a:ext>
            </a:extLst>
          </p:cNvPr>
          <p:cNvSpPr/>
          <p:nvPr/>
        </p:nvSpPr>
        <p:spPr>
          <a:xfrm>
            <a:off x="7530029" y="2964181"/>
            <a:ext cx="1413904" cy="365760"/>
          </a:xfrm>
          <a:prstGeom prst="borderCallout2">
            <a:avLst>
              <a:gd name="adj1" fmla="val 101969"/>
              <a:gd name="adj2" fmla="val 63889"/>
              <a:gd name="adj3" fmla="val 100564"/>
              <a:gd name="adj4" fmla="val 66667"/>
              <a:gd name="adj5" fmla="val 57046"/>
              <a:gd name="adj6" fmla="val 824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var(--monospace-font-family)"/>
              </a:rPr>
              <a:t>이미 선택된 메뉴 상태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ea typeface="var(--monospace-font-family)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B50B5A-F3A8-4B5C-B757-9DC117E4E46F}"/>
              </a:ext>
            </a:extLst>
          </p:cNvPr>
          <p:cNvSpPr/>
          <p:nvPr/>
        </p:nvSpPr>
        <p:spPr>
          <a:xfrm>
            <a:off x="4685864" y="4178300"/>
            <a:ext cx="2844165" cy="365760"/>
          </a:xfrm>
          <a:prstGeom prst="rect">
            <a:avLst/>
          </a:prstGeom>
          <a:noFill/>
          <a:ln>
            <a:solidFill>
              <a:srgbClr val="2FFD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52371F2-972F-4A9F-B1C2-9E62FB5BB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946" y="4208758"/>
            <a:ext cx="333422" cy="304843"/>
          </a:xfrm>
          <a:prstGeom prst="rect">
            <a:avLst/>
          </a:prstGeom>
        </p:spPr>
      </p:pic>
      <p:sp>
        <p:nvSpPr>
          <p:cNvPr id="12" name="설명선: 굽은 선 11">
            <a:extLst>
              <a:ext uri="{FF2B5EF4-FFF2-40B4-BE49-F238E27FC236}">
                <a16:creationId xmlns:a16="http://schemas.microsoft.com/office/drawing/2014/main" id="{2D828F0B-4211-4D7E-9DF7-69B74D0CFB06}"/>
              </a:ext>
            </a:extLst>
          </p:cNvPr>
          <p:cNvSpPr/>
          <p:nvPr/>
        </p:nvSpPr>
        <p:spPr>
          <a:xfrm>
            <a:off x="7530029" y="4183381"/>
            <a:ext cx="1413904" cy="365760"/>
          </a:xfrm>
          <a:prstGeom prst="borderCallout2">
            <a:avLst>
              <a:gd name="adj1" fmla="val 101969"/>
              <a:gd name="adj2" fmla="val 63889"/>
              <a:gd name="adj3" fmla="val 100564"/>
              <a:gd name="adj4" fmla="val 66667"/>
              <a:gd name="adj5" fmla="val 57046"/>
              <a:gd name="adj6" fmla="val 824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ea typeface="var(--monospace-font-family)"/>
              </a:rPr>
              <a:t>클릭 시 상태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ea typeface="var(--monospace-font-family)"/>
            </a:endParaRPr>
          </a:p>
        </p:txBody>
      </p:sp>
    </p:spTree>
    <p:extLst>
      <p:ext uri="{BB962C8B-B14F-4D97-AF65-F5344CB8AC3E}">
        <p14:creationId xmlns:p14="http://schemas.microsoft.com/office/powerpoint/2010/main" val="519225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3328</TotalTime>
  <Words>47</Words>
  <Application>Microsoft Office PowerPoint</Application>
  <PresentationFormat>와이드스크린</PresentationFormat>
  <Paragraphs>11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홍렬 서</dc:creator>
  <cp:lastModifiedBy>홍렬 서</cp:lastModifiedBy>
  <cp:revision>112</cp:revision>
  <dcterms:created xsi:type="dcterms:W3CDTF">2023-05-23T00:35:26Z</dcterms:created>
  <dcterms:modified xsi:type="dcterms:W3CDTF">2023-06-04T04:09:09Z</dcterms:modified>
</cp:coreProperties>
</file>