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Testing: Types &amp;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 with Visuals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Software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testing is the process of evaluating a system to ensure it meets requirements and is free of defects. It helps improve quality, security, and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Functional Testing</a:t>
            </a:r>
          </a:p>
          <a:p>
            <a:r>
              <a:t>2. Non-Functional Testing</a:t>
            </a:r>
          </a:p>
          <a:p>
            <a:r>
              <a:t>3. White Box Testing</a:t>
            </a:r>
          </a:p>
          <a:p>
            <a:r>
              <a:t>4. Black Box Testing</a:t>
            </a:r>
          </a:p>
          <a:p>
            <a:r>
              <a:t>5. Manual &amp; Automated Testing</a:t>
            </a:r>
          </a:p>
          <a:p>
            <a:r>
              <a:t>6. Alpha &amp; Beta Testing</a:t>
            </a:r>
          </a:p>
          <a:p>
            <a:r>
              <a:t>7. Performance &amp; Security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Unit Testing - Tests individual components.</a:t>
            </a:r>
          </a:p>
          <a:p>
            <a:r>
              <a:t>✅ Integration Testing - Ensures modules work together.</a:t>
            </a:r>
          </a:p>
          <a:p>
            <a:r>
              <a:t>✅ System Testing - Verifies the complete system.</a:t>
            </a:r>
          </a:p>
          <a:p>
            <a:r>
              <a:t>✅ User Acceptance Testing (UAT) - Final validation by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Performance Testing - Tests speed &amp; responsiveness.</a:t>
            </a:r>
          </a:p>
          <a:p>
            <a:r>
              <a:t>✅ Load Testing - Ensures stability under load.</a:t>
            </a:r>
          </a:p>
          <a:p>
            <a:r>
              <a:t>✅ Stress Testing - Determines breaking points.</a:t>
            </a:r>
          </a:p>
          <a:p>
            <a:r>
              <a:t>✅ Security Testing - Identifies vulnerabilities.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White Box vs. 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White Box: Tests internal structure &amp; code.</a:t>
            </a:r>
          </a:p>
          <a:p>
            <a:r>
              <a:t>🔹 Black Box: Tests functionality without knowing internal code.</a:t>
            </a:r>
          </a:p>
          <a:p>
            <a:r>
              <a:t>🔹 Grey Box: A mix of both approaches.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vs.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Manual Testing - Done by human testers.</a:t>
            </a:r>
          </a:p>
          <a:p>
            <a:r>
              <a:t>📌 Automated Testing - Uses scripts &amp; tools.</a:t>
            </a:r>
          </a:p>
          <a:p>
            <a:r>
              <a:t>📌 Automated is faster for regression testing.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 &amp; Beta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Alpha Testing: Internal testing before release.</a:t>
            </a:r>
          </a:p>
          <a:p>
            <a:r>
              <a:t>✅ Beta Testing: Real-world user testing before final launch.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Testing ensures quality, security, and performance. Choosing the right type of testing improves software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