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Roboto"/>
      <p:regular r:id="rId23"/>
      <p:bold r:id="rId24"/>
      <p:italic r:id="rId25"/>
      <p:boldItalic r:id="rId26"/>
    </p:embeddedFont>
    <p:embeddedFont>
      <p:font typeface="Quattrocento Sans"/>
      <p:regular r:id="rId27"/>
      <p:bold r:id="rId28"/>
      <p:italic r:id="rId29"/>
      <p:boldItalic r:id="rId30"/>
    </p:embeddedFont>
    <p:embeddedFont>
      <p:font typeface="Roboto Mono"/>
      <p:regular r:id="rId31"/>
      <p:bold r:id="rId32"/>
      <p:italic r:id="rId33"/>
      <p:boldItalic r:id="rId34"/>
    </p:embeddedFont>
    <p:embeddedFont>
      <p:font typeface="Open Sans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QuattrocentoSans-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regular.fntdata"/><Relationship Id="rId30" Type="http://schemas.openxmlformats.org/officeDocument/2006/relationships/font" Target="fonts/QuattrocentoSans-boldItalic.fntdata"/><Relationship Id="rId11" Type="http://schemas.openxmlformats.org/officeDocument/2006/relationships/slide" Target="slides/slide7.xml"/><Relationship Id="rId33" Type="http://schemas.openxmlformats.org/officeDocument/2006/relationships/font" Target="fonts/RobotoMono-italic.fntdata"/><Relationship Id="rId10" Type="http://schemas.openxmlformats.org/officeDocument/2006/relationships/slide" Target="slides/slide6.xml"/><Relationship Id="rId32" Type="http://schemas.openxmlformats.org/officeDocument/2006/relationships/font" Target="fonts/RobotoMono-bold.fntdata"/><Relationship Id="rId13" Type="http://schemas.openxmlformats.org/officeDocument/2006/relationships/slide" Target="slides/slide9.xml"/><Relationship Id="rId35" Type="http://schemas.openxmlformats.org/officeDocument/2006/relationships/font" Target="fonts/OpenSansLight-regular.fntdata"/><Relationship Id="rId12" Type="http://schemas.openxmlformats.org/officeDocument/2006/relationships/slide" Target="slides/slide8.xml"/><Relationship Id="rId34" Type="http://schemas.openxmlformats.org/officeDocument/2006/relationships/font" Target="fonts/RobotoMono-boldItalic.fntdata"/><Relationship Id="rId15" Type="http://schemas.openxmlformats.org/officeDocument/2006/relationships/slide" Target="slides/slide11.xml"/><Relationship Id="rId37" Type="http://schemas.openxmlformats.org/officeDocument/2006/relationships/font" Target="fonts/OpenSansLight-italic.fntdata"/><Relationship Id="rId14" Type="http://schemas.openxmlformats.org/officeDocument/2006/relationships/slide" Target="slides/slide10.xml"/><Relationship Id="rId36" Type="http://schemas.openxmlformats.org/officeDocument/2006/relationships/font" Target="fonts/OpenSansLight-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OpenSansLigh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2fadf8801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2fadf8801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32fadf8801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fadf88015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fadf88015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32fadf88015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fb0e849b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fb0e849b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32fb0e849b3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fadf88015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fadf88015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2fadf88015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fadf88015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2fadf88015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32fadf88015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 1">
    <p:bg>
      <p:bgPr>
        <a:solidFill>
          <a:srgbClr val="3F636A"/>
        </a:solidFill>
      </p:bgPr>
    </p:bg>
    <p:spTree>
      <p:nvGrpSpPr>
        <p:cNvPr id="15" name="Shape 15"/>
        <p:cNvGrpSpPr/>
        <p:nvPr/>
      </p:nvGrpSpPr>
      <p:grpSpPr>
        <a:xfrm>
          <a:off x="0" y="0"/>
          <a:ext cx="0" cy="0"/>
          <a:chOff x="0" y="0"/>
          <a:chExt cx="0" cy="0"/>
        </a:xfrm>
      </p:grpSpPr>
      <p:sp>
        <p:nvSpPr>
          <p:cNvPr id="16" name="Google Shape;16;p2"/>
          <p:cNvSpPr/>
          <p:nvPr/>
        </p:nvSpPr>
        <p:spPr>
          <a:xfrm>
            <a:off x="0" y="5943600"/>
            <a:ext cx="914400" cy="914400"/>
          </a:xfrm>
          <a:prstGeom prst="rect">
            <a:avLst/>
          </a:prstGeom>
          <a:solidFill>
            <a:srgbClr val="D4E2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cxnSp>
        <p:nvCxnSpPr>
          <p:cNvPr id="17" name="Google Shape;17;p2"/>
          <p:cNvCxnSpPr/>
          <p:nvPr/>
        </p:nvCxnSpPr>
        <p:spPr>
          <a:xfrm>
            <a:off x="896628" y="0"/>
            <a:ext cx="0" cy="6858000"/>
          </a:xfrm>
          <a:prstGeom prst="straightConnector1">
            <a:avLst/>
          </a:prstGeom>
          <a:noFill/>
          <a:ln cap="flat" cmpd="sng" w="19050">
            <a:solidFill>
              <a:srgbClr val="F2ECE9"/>
            </a:solidFill>
            <a:prstDash val="solid"/>
            <a:miter lim="800000"/>
            <a:headEnd len="sm" w="sm" type="none"/>
            <a:tailEnd len="sm" w="sm" type="none"/>
          </a:ln>
        </p:spPr>
      </p:cxnSp>
      <p:sp>
        <p:nvSpPr>
          <p:cNvPr id="18" name="Google Shape;18;p2"/>
          <p:cNvSpPr/>
          <p:nvPr/>
        </p:nvSpPr>
        <p:spPr>
          <a:xfrm>
            <a:off x="11277600" y="0"/>
            <a:ext cx="914400" cy="914400"/>
          </a:xfrm>
          <a:prstGeom prst="rect">
            <a:avLst/>
          </a:prstGeom>
          <a:solidFill>
            <a:srgbClr val="D4E2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9" name="Google Shape;19;p2"/>
          <p:cNvSpPr txBox="1"/>
          <p:nvPr>
            <p:ph type="title"/>
          </p:nvPr>
        </p:nvSpPr>
        <p:spPr>
          <a:xfrm>
            <a:off x="1317615" y="690511"/>
            <a:ext cx="5185821" cy="52530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able">
  <p:cSld name="Title Content and Table">
    <p:bg>
      <p:bgPr>
        <a:solidFill>
          <a:srgbClr val="F2ECE9"/>
        </a:solidFill>
      </p:bgPr>
    </p:bg>
    <p:spTree>
      <p:nvGrpSpPr>
        <p:cNvPr id="72" name="Shape 72"/>
        <p:cNvGrpSpPr/>
        <p:nvPr/>
      </p:nvGrpSpPr>
      <p:grpSpPr>
        <a:xfrm>
          <a:off x="0" y="0"/>
          <a:ext cx="0" cy="0"/>
          <a:chOff x="0" y="0"/>
          <a:chExt cx="0" cy="0"/>
        </a:xfrm>
      </p:grpSpPr>
      <p:sp>
        <p:nvSpPr>
          <p:cNvPr id="73" name="Google Shape;73;p11"/>
          <p:cNvSpPr txBox="1"/>
          <p:nvPr>
            <p:ph type="title"/>
          </p:nvPr>
        </p:nvSpPr>
        <p:spPr>
          <a:xfrm>
            <a:off x="1468814" y="503852"/>
            <a:ext cx="9808773" cy="1427585"/>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a:off x="1468814" y="2057400"/>
            <a:ext cx="3091027" cy="3867538"/>
          </a:xfrm>
          <a:prstGeom prst="rect">
            <a:avLst/>
          </a:prstGeom>
          <a:noFill/>
          <a:ln>
            <a:noFill/>
          </a:ln>
        </p:spPr>
        <p:txBody>
          <a:bodyPr anchorCtr="0" anchor="t" bIns="45700" lIns="0" spcFirstLastPara="1" rIns="91425" wrap="square" tIns="45700">
            <a:normAutofit/>
          </a:bodyPr>
          <a:lstStyle>
            <a:lvl1pPr indent="-228600" lvl="0" marL="457200" algn="l">
              <a:lnSpc>
                <a:spcPct val="100000"/>
              </a:lnSpc>
              <a:spcBef>
                <a:spcPts val="0"/>
              </a:spcBef>
              <a:spcAft>
                <a:spcPts val="0"/>
              </a:spcAft>
              <a:buClr>
                <a:schemeClr val="dk1"/>
              </a:buClr>
              <a:buSzPts val="2000"/>
              <a:buNone/>
              <a:defRPr sz="2000"/>
            </a:lvl1pPr>
            <a:lvl2pPr indent="-355600" lvl="1" marL="914400" algn="l">
              <a:lnSpc>
                <a:spcPct val="100000"/>
              </a:lnSpc>
              <a:spcBef>
                <a:spcPts val="1200"/>
              </a:spcBef>
              <a:spcAft>
                <a:spcPts val="0"/>
              </a:spcAft>
              <a:buClr>
                <a:schemeClr val="dk1"/>
              </a:buClr>
              <a:buSzPts val="2000"/>
              <a:buFont typeface="Arial"/>
              <a:buChar char="•"/>
              <a:defRPr sz="2000"/>
            </a:lvl2pPr>
            <a:lvl3pPr indent="-355600" lvl="2" marL="1371600" algn="l">
              <a:lnSpc>
                <a:spcPct val="90000"/>
              </a:lnSpc>
              <a:spcBef>
                <a:spcPts val="1200"/>
              </a:spcBef>
              <a:spcAft>
                <a:spcPts val="0"/>
              </a:spcAft>
              <a:buClr>
                <a:schemeClr val="dk1"/>
              </a:buClr>
              <a:buSzPts val="2000"/>
              <a:buFont typeface="Arial"/>
              <a:buChar char="•"/>
              <a:defRPr sz="2000"/>
            </a:lvl3pPr>
            <a:lvl4pPr indent="-355600" lvl="3" marL="1828800" algn="l">
              <a:lnSpc>
                <a:spcPct val="90000"/>
              </a:lnSpc>
              <a:spcBef>
                <a:spcPts val="1200"/>
              </a:spcBef>
              <a:spcAft>
                <a:spcPts val="0"/>
              </a:spcAft>
              <a:buClr>
                <a:schemeClr val="dk1"/>
              </a:buClr>
              <a:buSzPts val="2000"/>
              <a:buFont typeface="Arial"/>
              <a:buChar char="•"/>
              <a:defRPr sz="2000"/>
            </a:lvl4pPr>
            <a:lvl5pPr indent="-355600" lvl="4" marL="2286000" algn="l">
              <a:lnSpc>
                <a:spcPct val="90000"/>
              </a:lnSpc>
              <a:spcBef>
                <a:spcPts val="1200"/>
              </a:spcBef>
              <a:spcAft>
                <a:spcPts val="0"/>
              </a:spcAft>
              <a:buClr>
                <a:schemeClr val="dk1"/>
              </a:buClr>
              <a:buSzPts val="2000"/>
              <a:buFont typeface="Arial"/>
              <a:buChar char="•"/>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p:nvPr/>
        </p:nvSpPr>
        <p:spPr>
          <a:xfrm>
            <a:off x="11277600" y="0"/>
            <a:ext cx="914400" cy="914400"/>
          </a:xfrm>
          <a:prstGeom prst="rect">
            <a:avLst/>
          </a:prstGeom>
          <a:solidFill>
            <a:srgbClr val="F4DC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Light"/>
              <a:ea typeface="Open Sans Light"/>
              <a:cs typeface="Open Sans Light"/>
              <a:sym typeface="Open Sans Light"/>
            </a:endParaRPr>
          </a:p>
        </p:txBody>
      </p:sp>
      <p:cxnSp>
        <p:nvCxnSpPr>
          <p:cNvPr id="76" name="Google Shape;76;p11"/>
          <p:cNvCxnSpPr/>
          <p:nvPr/>
        </p:nvCxnSpPr>
        <p:spPr>
          <a:xfrm>
            <a:off x="896628" y="0"/>
            <a:ext cx="0" cy="5943600"/>
          </a:xfrm>
          <a:prstGeom prst="straightConnector1">
            <a:avLst/>
          </a:prstGeom>
          <a:noFill/>
          <a:ln cap="flat" cmpd="sng" w="19050">
            <a:solidFill>
              <a:srgbClr val="DF978A"/>
            </a:solidFill>
            <a:prstDash val="solid"/>
            <a:miter lim="800000"/>
            <a:headEnd len="sm" w="sm" type="none"/>
            <a:tailEnd len="sm" w="sm" type="none"/>
          </a:ln>
        </p:spPr>
      </p:cxnSp>
      <p:sp>
        <p:nvSpPr>
          <p:cNvPr id="77" name="Google Shape;77;p11"/>
          <p:cNvSpPr txBox="1"/>
          <p:nvPr>
            <p:ph idx="12" type="sldNum"/>
          </p:nvPr>
        </p:nvSpPr>
        <p:spPr>
          <a:xfrm>
            <a:off x="412136" y="5943601"/>
            <a:ext cx="968983" cy="65191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bg>
      <p:bgPr>
        <a:solidFill>
          <a:srgbClr val="F2ECE9"/>
        </a:solidFill>
      </p:bgPr>
    </p:bg>
    <p:spTree>
      <p:nvGrpSpPr>
        <p:cNvPr id="78" name="Shape 78"/>
        <p:cNvGrpSpPr/>
        <p:nvPr/>
      </p:nvGrpSpPr>
      <p:grpSpPr>
        <a:xfrm>
          <a:off x="0" y="0"/>
          <a:ext cx="0" cy="0"/>
          <a:chOff x="0" y="0"/>
          <a:chExt cx="0" cy="0"/>
        </a:xfrm>
      </p:grpSpPr>
      <p:sp>
        <p:nvSpPr>
          <p:cNvPr id="79" name="Google Shape;79;p12"/>
          <p:cNvSpPr/>
          <p:nvPr/>
        </p:nvSpPr>
        <p:spPr>
          <a:xfrm>
            <a:off x="11277600" y="0"/>
            <a:ext cx="914400" cy="914400"/>
          </a:xfrm>
          <a:prstGeom prst="rect">
            <a:avLst/>
          </a:prstGeom>
          <a:solidFill>
            <a:srgbClr val="F4DC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Light"/>
              <a:ea typeface="Open Sans Light"/>
              <a:cs typeface="Open Sans Light"/>
              <a:sym typeface="Open Sans Light"/>
            </a:endParaRPr>
          </a:p>
        </p:txBody>
      </p:sp>
      <p:cxnSp>
        <p:nvCxnSpPr>
          <p:cNvPr id="80" name="Google Shape;80;p12"/>
          <p:cNvCxnSpPr/>
          <p:nvPr/>
        </p:nvCxnSpPr>
        <p:spPr>
          <a:xfrm>
            <a:off x="896628" y="0"/>
            <a:ext cx="0" cy="5943600"/>
          </a:xfrm>
          <a:prstGeom prst="straightConnector1">
            <a:avLst/>
          </a:prstGeom>
          <a:noFill/>
          <a:ln cap="flat" cmpd="sng" w="19050">
            <a:solidFill>
              <a:srgbClr val="DF978A"/>
            </a:solidFill>
            <a:prstDash val="solid"/>
            <a:miter lim="800000"/>
            <a:headEnd len="sm" w="sm" type="none"/>
            <a:tailEnd len="sm" w="sm" type="none"/>
          </a:ln>
        </p:spPr>
      </p:cxnSp>
      <p:sp>
        <p:nvSpPr>
          <p:cNvPr id="81" name="Google Shape;81;p12"/>
          <p:cNvSpPr txBox="1"/>
          <p:nvPr>
            <p:ph type="title"/>
          </p:nvPr>
        </p:nvSpPr>
        <p:spPr>
          <a:xfrm>
            <a:off x="1468814" y="503852"/>
            <a:ext cx="9808773" cy="1427585"/>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2" type="sldNum"/>
          </p:nvPr>
        </p:nvSpPr>
        <p:spPr>
          <a:xfrm>
            <a:off x="412136" y="5943601"/>
            <a:ext cx="968983" cy="65191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bg>
      <p:bgPr>
        <a:solidFill>
          <a:srgbClr val="3F636A"/>
        </a:solidFill>
      </p:bgPr>
    </p:bg>
    <p:spTree>
      <p:nvGrpSpPr>
        <p:cNvPr id="83" name="Shape 83"/>
        <p:cNvGrpSpPr/>
        <p:nvPr/>
      </p:nvGrpSpPr>
      <p:grpSpPr>
        <a:xfrm>
          <a:off x="0" y="0"/>
          <a:ext cx="0" cy="0"/>
          <a:chOff x="0" y="0"/>
          <a:chExt cx="0" cy="0"/>
        </a:xfrm>
      </p:grpSpPr>
      <p:sp>
        <p:nvSpPr>
          <p:cNvPr id="84" name="Google Shape;84;p13"/>
          <p:cNvSpPr/>
          <p:nvPr/>
        </p:nvSpPr>
        <p:spPr>
          <a:xfrm>
            <a:off x="0" y="5943600"/>
            <a:ext cx="914400" cy="914400"/>
          </a:xfrm>
          <a:prstGeom prst="rect">
            <a:avLst/>
          </a:prstGeom>
          <a:solidFill>
            <a:srgbClr val="D4E2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Light"/>
              <a:ea typeface="Open Sans Light"/>
              <a:cs typeface="Open Sans Light"/>
              <a:sym typeface="Open Sans Light"/>
            </a:endParaRPr>
          </a:p>
        </p:txBody>
      </p:sp>
      <p:cxnSp>
        <p:nvCxnSpPr>
          <p:cNvPr id="85" name="Google Shape;85;p13"/>
          <p:cNvCxnSpPr/>
          <p:nvPr/>
        </p:nvCxnSpPr>
        <p:spPr>
          <a:xfrm>
            <a:off x="896628" y="0"/>
            <a:ext cx="0" cy="6858000"/>
          </a:xfrm>
          <a:prstGeom prst="straightConnector1">
            <a:avLst/>
          </a:prstGeom>
          <a:noFill/>
          <a:ln cap="flat" cmpd="sng" w="19050">
            <a:solidFill>
              <a:srgbClr val="F2ECE9"/>
            </a:solidFill>
            <a:prstDash val="solid"/>
            <a:miter lim="800000"/>
            <a:headEnd len="sm" w="sm" type="none"/>
            <a:tailEnd len="sm" w="sm" type="none"/>
          </a:ln>
        </p:spPr>
      </p:cxnSp>
      <p:sp>
        <p:nvSpPr>
          <p:cNvPr id="86" name="Google Shape;86;p13"/>
          <p:cNvSpPr/>
          <p:nvPr/>
        </p:nvSpPr>
        <p:spPr>
          <a:xfrm>
            <a:off x="11277600" y="0"/>
            <a:ext cx="914400" cy="914400"/>
          </a:xfrm>
          <a:prstGeom prst="rect">
            <a:avLst/>
          </a:prstGeom>
          <a:solidFill>
            <a:srgbClr val="D4E2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Light"/>
              <a:ea typeface="Open Sans Light"/>
              <a:cs typeface="Open Sans Light"/>
              <a:sym typeface="Open Sans Light"/>
            </a:endParaRPr>
          </a:p>
        </p:txBody>
      </p:sp>
      <p:sp>
        <p:nvSpPr>
          <p:cNvPr id="87" name="Google Shape;87;p13"/>
          <p:cNvSpPr txBox="1"/>
          <p:nvPr>
            <p:ph type="title"/>
          </p:nvPr>
        </p:nvSpPr>
        <p:spPr>
          <a:xfrm>
            <a:off x="1317614" y="690511"/>
            <a:ext cx="4964671" cy="52530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p:nvPr>
            <p:ph idx="1" type="body"/>
          </p:nvPr>
        </p:nvSpPr>
        <p:spPr>
          <a:xfrm>
            <a:off x="6282286" y="690465"/>
            <a:ext cx="4784372" cy="5253089"/>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lt1"/>
              </a:buClr>
              <a:buSzPts val="2000"/>
              <a:buNone/>
              <a:defRPr sz="2000">
                <a:solidFill>
                  <a:schemeClr val="lt1"/>
                </a:solidFill>
              </a:defRPr>
            </a:lvl1pPr>
            <a:lvl2pPr indent="-342900" lvl="1" marL="914400" algn="l">
              <a:lnSpc>
                <a:spcPct val="100000"/>
              </a:lnSpc>
              <a:spcBef>
                <a:spcPts val="1200"/>
              </a:spcBef>
              <a:spcAft>
                <a:spcPts val="0"/>
              </a:spcAft>
              <a:buClr>
                <a:schemeClr val="lt1"/>
              </a:buClr>
              <a:buSzPts val="1800"/>
              <a:buFont typeface="Arial"/>
              <a:buChar char="•"/>
              <a:defRPr sz="1800">
                <a:solidFill>
                  <a:schemeClr val="lt1"/>
                </a:solidFill>
              </a:defRPr>
            </a:lvl2pPr>
            <a:lvl3pPr indent="-330200" lvl="2" marL="1371600" algn="l">
              <a:lnSpc>
                <a:spcPct val="100000"/>
              </a:lnSpc>
              <a:spcBef>
                <a:spcPts val="1200"/>
              </a:spcBef>
              <a:spcAft>
                <a:spcPts val="0"/>
              </a:spcAft>
              <a:buClr>
                <a:schemeClr val="lt1"/>
              </a:buClr>
              <a:buSzPts val="1600"/>
              <a:buFont typeface="Arial"/>
              <a:buChar char="•"/>
              <a:defRPr sz="1600">
                <a:solidFill>
                  <a:schemeClr val="lt1"/>
                </a:solidFill>
              </a:defRPr>
            </a:lvl3pPr>
            <a:lvl4pPr indent="-317500" lvl="3" marL="1828800" algn="l">
              <a:lnSpc>
                <a:spcPct val="100000"/>
              </a:lnSpc>
              <a:spcBef>
                <a:spcPts val="1200"/>
              </a:spcBef>
              <a:spcAft>
                <a:spcPts val="0"/>
              </a:spcAft>
              <a:buClr>
                <a:schemeClr val="lt1"/>
              </a:buClr>
              <a:buSzPts val="1400"/>
              <a:buFont typeface="Arial"/>
              <a:buChar char="•"/>
              <a:defRPr sz="1400">
                <a:solidFill>
                  <a:schemeClr val="lt1"/>
                </a:solidFill>
              </a:defRPr>
            </a:lvl4pPr>
            <a:lvl5pPr indent="-317500" lvl="4" marL="2286000" algn="l">
              <a:lnSpc>
                <a:spcPct val="100000"/>
              </a:lnSpc>
              <a:spcBef>
                <a:spcPts val="1200"/>
              </a:spcBef>
              <a:spcAft>
                <a:spcPts val="0"/>
              </a:spcAft>
              <a:buClr>
                <a:schemeClr val="lt1"/>
              </a:buClr>
              <a:buSzPts val="1400"/>
              <a:buFont typeface="Arial"/>
              <a:buChar char="•"/>
              <a:defRPr sz="1400">
                <a:solidFill>
                  <a:schemeClr val="lt1"/>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
  <p:cSld name="Title and 2 Content ">
    <p:bg>
      <p:bgPr>
        <a:solidFill>
          <a:srgbClr val="F2ECE9"/>
        </a:solidFill>
      </p:bgPr>
    </p:bg>
    <p:spTree>
      <p:nvGrpSpPr>
        <p:cNvPr id="89" name="Shape 89"/>
        <p:cNvGrpSpPr/>
        <p:nvPr/>
      </p:nvGrpSpPr>
      <p:grpSpPr>
        <a:xfrm>
          <a:off x="0" y="0"/>
          <a:ext cx="0" cy="0"/>
          <a:chOff x="0" y="0"/>
          <a:chExt cx="0" cy="0"/>
        </a:xfrm>
      </p:grpSpPr>
      <p:sp>
        <p:nvSpPr>
          <p:cNvPr id="90" name="Google Shape;90;p14"/>
          <p:cNvSpPr txBox="1"/>
          <p:nvPr>
            <p:ph type="title"/>
          </p:nvPr>
        </p:nvSpPr>
        <p:spPr>
          <a:xfrm>
            <a:off x="1468814" y="503852"/>
            <a:ext cx="9808773" cy="1427585"/>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4"/>
          <p:cNvSpPr txBox="1"/>
          <p:nvPr>
            <p:ph idx="1" type="body"/>
          </p:nvPr>
        </p:nvSpPr>
        <p:spPr>
          <a:xfrm>
            <a:off x="1468814" y="2057401"/>
            <a:ext cx="4627186" cy="4119463"/>
          </a:xfrm>
          <a:prstGeom prst="rect">
            <a:avLst/>
          </a:prstGeom>
          <a:noFill/>
          <a:ln>
            <a:noFill/>
          </a:ln>
        </p:spPr>
        <p:txBody>
          <a:bodyPr anchorCtr="0" anchor="t" bIns="45700" lIns="0"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55600" lvl="1" marL="914400" algn="l">
              <a:lnSpc>
                <a:spcPct val="100000"/>
              </a:lnSpc>
              <a:spcBef>
                <a:spcPts val="1200"/>
              </a:spcBef>
              <a:spcAft>
                <a:spcPts val="0"/>
              </a:spcAft>
              <a:buClr>
                <a:schemeClr val="dk1"/>
              </a:buClr>
              <a:buSzPts val="2000"/>
              <a:buFont typeface="Arial"/>
              <a:buChar char="•"/>
              <a:defRPr sz="2000"/>
            </a:lvl2pPr>
            <a:lvl3pPr indent="-355600" lvl="2" marL="1371600" algn="l">
              <a:lnSpc>
                <a:spcPct val="90000"/>
              </a:lnSpc>
              <a:spcBef>
                <a:spcPts val="1200"/>
              </a:spcBef>
              <a:spcAft>
                <a:spcPts val="0"/>
              </a:spcAft>
              <a:buClr>
                <a:schemeClr val="dk1"/>
              </a:buClr>
              <a:buSzPts val="2000"/>
              <a:buFont typeface="Arial"/>
              <a:buChar char="•"/>
              <a:defRPr sz="2000"/>
            </a:lvl3pPr>
            <a:lvl4pPr indent="-355600" lvl="3" marL="1828800" algn="l">
              <a:lnSpc>
                <a:spcPct val="90000"/>
              </a:lnSpc>
              <a:spcBef>
                <a:spcPts val="1200"/>
              </a:spcBef>
              <a:spcAft>
                <a:spcPts val="0"/>
              </a:spcAft>
              <a:buClr>
                <a:schemeClr val="dk1"/>
              </a:buClr>
              <a:buSzPts val="2000"/>
              <a:buFont typeface="Arial"/>
              <a:buChar char="•"/>
              <a:defRPr sz="2000"/>
            </a:lvl4pPr>
            <a:lvl5pPr indent="-355600" lvl="4" marL="2286000" algn="l">
              <a:lnSpc>
                <a:spcPct val="90000"/>
              </a:lnSpc>
              <a:spcBef>
                <a:spcPts val="1200"/>
              </a:spcBef>
              <a:spcAft>
                <a:spcPts val="0"/>
              </a:spcAft>
              <a:buClr>
                <a:schemeClr val="dk1"/>
              </a:buClr>
              <a:buSzPts val="2000"/>
              <a:buFont typeface="Arial"/>
              <a:buChar char="•"/>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4"/>
          <p:cNvSpPr txBox="1"/>
          <p:nvPr>
            <p:ph idx="2" type="body"/>
          </p:nvPr>
        </p:nvSpPr>
        <p:spPr>
          <a:xfrm>
            <a:off x="6668185" y="2057401"/>
            <a:ext cx="4609399" cy="4119463"/>
          </a:xfrm>
          <a:prstGeom prst="rect">
            <a:avLst/>
          </a:prstGeom>
          <a:noFill/>
          <a:ln>
            <a:noFill/>
          </a:ln>
        </p:spPr>
        <p:txBody>
          <a:bodyPr anchorCtr="0" anchor="t" bIns="45700" lIns="0"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55600" lvl="1" marL="914400" algn="l">
              <a:lnSpc>
                <a:spcPct val="100000"/>
              </a:lnSpc>
              <a:spcBef>
                <a:spcPts val="1200"/>
              </a:spcBef>
              <a:spcAft>
                <a:spcPts val="0"/>
              </a:spcAft>
              <a:buClr>
                <a:schemeClr val="dk1"/>
              </a:buClr>
              <a:buSzPts val="2000"/>
              <a:buFont typeface="Arial"/>
              <a:buChar char="•"/>
              <a:defRPr sz="2000"/>
            </a:lvl2pPr>
            <a:lvl3pPr indent="-355600" lvl="2" marL="1371600" algn="l">
              <a:lnSpc>
                <a:spcPct val="90000"/>
              </a:lnSpc>
              <a:spcBef>
                <a:spcPts val="1200"/>
              </a:spcBef>
              <a:spcAft>
                <a:spcPts val="0"/>
              </a:spcAft>
              <a:buClr>
                <a:schemeClr val="dk1"/>
              </a:buClr>
              <a:buSzPts val="2000"/>
              <a:buFont typeface="Arial"/>
              <a:buChar char="•"/>
              <a:defRPr sz="2000"/>
            </a:lvl3pPr>
            <a:lvl4pPr indent="-355600" lvl="3" marL="1828800" algn="l">
              <a:lnSpc>
                <a:spcPct val="90000"/>
              </a:lnSpc>
              <a:spcBef>
                <a:spcPts val="1200"/>
              </a:spcBef>
              <a:spcAft>
                <a:spcPts val="0"/>
              </a:spcAft>
              <a:buClr>
                <a:schemeClr val="dk1"/>
              </a:buClr>
              <a:buSzPts val="2000"/>
              <a:buFont typeface="Arial"/>
              <a:buChar char="•"/>
              <a:defRPr sz="2000"/>
            </a:lvl4pPr>
            <a:lvl5pPr indent="-355600" lvl="4" marL="2286000" algn="l">
              <a:lnSpc>
                <a:spcPct val="90000"/>
              </a:lnSpc>
              <a:spcBef>
                <a:spcPts val="1200"/>
              </a:spcBef>
              <a:spcAft>
                <a:spcPts val="0"/>
              </a:spcAft>
              <a:buClr>
                <a:schemeClr val="dk1"/>
              </a:buClr>
              <a:buSzPts val="2000"/>
              <a:buFont typeface="Arial"/>
              <a:buChar char="•"/>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4"/>
          <p:cNvSpPr/>
          <p:nvPr/>
        </p:nvSpPr>
        <p:spPr>
          <a:xfrm>
            <a:off x="11277600" y="0"/>
            <a:ext cx="914400" cy="914400"/>
          </a:xfrm>
          <a:prstGeom prst="rect">
            <a:avLst/>
          </a:prstGeom>
          <a:solidFill>
            <a:srgbClr val="F4DC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Light"/>
              <a:ea typeface="Open Sans Light"/>
              <a:cs typeface="Open Sans Light"/>
              <a:sym typeface="Open Sans Light"/>
            </a:endParaRPr>
          </a:p>
        </p:txBody>
      </p:sp>
      <p:cxnSp>
        <p:nvCxnSpPr>
          <p:cNvPr id="94" name="Google Shape;94;p14"/>
          <p:cNvCxnSpPr/>
          <p:nvPr/>
        </p:nvCxnSpPr>
        <p:spPr>
          <a:xfrm>
            <a:off x="896628" y="0"/>
            <a:ext cx="0" cy="5943600"/>
          </a:xfrm>
          <a:prstGeom prst="straightConnector1">
            <a:avLst/>
          </a:prstGeom>
          <a:noFill/>
          <a:ln cap="flat" cmpd="sng" w="19050">
            <a:solidFill>
              <a:srgbClr val="DF978A"/>
            </a:solidFill>
            <a:prstDash val="solid"/>
            <a:miter lim="800000"/>
            <a:headEnd len="sm" w="sm" type="none"/>
            <a:tailEnd len="sm" w="sm" type="none"/>
          </a:ln>
        </p:spPr>
      </p:cxnSp>
      <p:sp>
        <p:nvSpPr>
          <p:cNvPr id="95" name="Google Shape;95;p14"/>
          <p:cNvSpPr txBox="1"/>
          <p:nvPr>
            <p:ph idx="12" type="sldNum"/>
          </p:nvPr>
        </p:nvSpPr>
        <p:spPr>
          <a:xfrm>
            <a:off x="412136" y="5943601"/>
            <a:ext cx="968983" cy="65191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p:cSld name="Agenda 1">
    <p:bg>
      <p:bgPr>
        <a:solidFill>
          <a:srgbClr val="E9F0F1"/>
        </a:solidFill>
      </p:bgPr>
    </p:bg>
    <p:spTree>
      <p:nvGrpSpPr>
        <p:cNvPr id="20" name="Shape 20"/>
        <p:cNvGrpSpPr/>
        <p:nvPr/>
      </p:nvGrpSpPr>
      <p:grpSpPr>
        <a:xfrm>
          <a:off x="0" y="0"/>
          <a:ext cx="0" cy="0"/>
          <a:chOff x="0" y="0"/>
          <a:chExt cx="0" cy="0"/>
        </a:xfrm>
      </p:grpSpPr>
      <p:sp>
        <p:nvSpPr>
          <p:cNvPr id="21" name="Google Shape;21;p3"/>
          <p:cNvSpPr txBox="1"/>
          <p:nvPr>
            <p:ph type="title"/>
          </p:nvPr>
        </p:nvSpPr>
        <p:spPr>
          <a:xfrm>
            <a:off x="1455583" y="737115"/>
            <a:ext cx="4640418" cy="5407091"/>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6388461" y="737115"/>
            <a:ext cx="4449712" cy="5407091"/>
          </a:xfrm>
          <a:prstGeom prst="rect">
            <a:avLst/>
          </a:prstGeom>
          <a:noFill/>
          <a:ln>
            <a:noFill/>
          </a:ln>
        </p:spPr>
        <p:txBody>
          <a:bodyPr anchorCtr="0" anchor="ctr" bIns="0" lIns="0" spcFirstLastPara="1" rIns="0" wrap="square" tIns="0">
            <a:normAutofit/>
          </a:bodyPr>
          <a:lstStyle>
            <a:lvl1pPr indent="-355600" lvl="0" marL="457200" algn="l">
              <a:lnSpc>
                <a:spcPct val="100000"/>
              </a:lnSpc>
              <a:spcBef>
                <a:spcPts val="0"/>
              </a:spcBef>
              <a:spcAft>
                <a:spcPts val="0"/>
              </a:spcAft>
              <a:buClr>
                <a:schemeClr val="dk1"/>
              </a:buClr>
              <a:buSzPts val="2000"/>
              <a:buFont typeface="Arial"/>
              <a:buChar char="•"/>
              <a:defRPr sz="2000"/>
            </a:lvl1pPr>
            <a:lvl2pPr indent="-355600" lvl="1" marL="914400" algn="l">
              <a:lnSpc>
                <a:spcPct val="100000"/>
              </a:lnSpc>
              <a:spcBef>
                <a:spcPts val="1200"/>
              </a:spcBef>
              <a:spcAft>
                <a:spcPts val="0"/>
              </a:spcAft>
              <a:buClr>
                <a:schemeClr val="dk1"/>
              </a:buClr>
              <a:buSzPts val="2000"/>
              <a:buFont typeface="Arial"/>
              <a:buChar char="•"/>
              <a:defRPr sz="2000"/>
            </a:lvl2pPr>
            <a:lvl3pPr indent="-355600" lvl="2" marL="1371600" algn="l">
              <a:lnSpc>
                <a:spcPct val="90000"/>
              </a:lnSpc>
              <a:spcBef>
                <a:spcPts val="1200"/>
              </a:spcBef>
              <a:spcAft>
                <a:spcPts val="0"/>
              </a:spcAft>
              <a:buClr>
                <a:schemeClr val="dk1"/>
              </a:buClr>
              <a:buSzPts val="2000"/>
              <a:buFont typeface="Arial"/>
              <a:buChar char="•"/>
              <a:defRPr sz="2000"/>
            </a:lvl3pPr>
            <a:lvl4pPr indent="-355600" lvl="3" marL="1828800" algn="l">
              <a:lnSpc>
                <a:spcPct val="90000"/>
              </a:lnSpc>
              <a:spcBef>
                <a:spcPts val="1200"/>
              </a:spcBef>
              <a:spcAft>
                <a:spcPts val="0"/>
              </a:spcAft>
              <a:buClr>
                <a:schemeClr val="dk1"/>
              </a:buClr>
              <a:buSzPts val="2000"/>
              <a:buFont typeface="Arial"/>
              <a:buChar char="•"/>
              <a:defRPr sz="2000"/>
            </a:lvl4pPr>
            <a:lvl5pPr indent="-355600" lvl="4" marL="2286000" algn="l">
              <a:lnSpc>
                <a:spcPct val="90000"/>
              </a:lnSpc>
              <a:spcBef>
                <a:spcPts val="1200"/>
              </a:spcBef>
              <a:spcAft>
                <a:spcPts val="0"/>
              </a:spcAft>
              <a:buClr>
                <a:schemeClr val="dk1"/>
              </a:buClr>
              <a:buSzPts val="2000"/>
              <a:buFont typeface="Arial"/>
              <a:buChar char="•"/>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 name="Google Shape;23;p3"/>
          <p:cNvCxnSpPr/>
          <p:nvPr/>
        </p:nvCxnSpPr>
        <p:spPr>
          <a:xfrm>
            <a:off x="896628" y="0"/>
            <a:ext cx="0" cy="5943600"/>
          </a:xfrm>
          <a:prstGeom prst="straightConnector1">
            <a:avLst/>
          </a:prstGeom>
          <a:noFill/>
          <a:ln cap="flat" cmpd="sng" w="19050">
            <a:solidFill>
              <a:srgbClr val="3F636A"/>
            </a:solidFill>
            <a:prstDash val="solid"/>
            <a:miter lim="800000"/>
            <a:headEnd len="sm" w="sm" type="none"/>
            <a:tailEnd len="sm" w="sm" type="none"/>
          </a:ln>
        </p:spPr>
      </p:cxnSp>
      <p:sp>
        <p:nvSpPr>
          <p:cNvPr id="24" name="Google Shape;24;p3"/>
          <p:cNvSpPr/>
          <p:nvPr/>
        </p:nvSpPr>
        <p:spPr>
          <a:xfrm>
            <a:off x="11277600" y="0"/>
            <a:ext cx="914400" cy="914400"/>
          </a:xfrm>
          <a:prstGeom prst="rect">
            <a:avLst/>
          </a:prstGeom>
          <a:solidFill>
            <a:srgbClr val="D4E2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25" name="Google Shape;25;p3"/>
          <p:cNvSpPr txBox="1"/>
          <p:nvPr>
            <p:ph idx="12" type="sldNum"/>
          </p:nvPr>
        </p:nvSpPr>
        <p:spPr>
          <a:xfrm>
            <a:off x="412136" y="5943601"/>
            <a:ext cx="968983" cy="65191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Picture">
  <p:cSld name="Title and Picture">
    <p:bg>
      <p:bgPr>
        <a:solidFill>
          <a:srgbClr val="E9F0F1"/>
        </a:solidFill>
      </p:bgPr>
    </p:bg>
    <p:spTree>
      <p:nvGrpSpPr>
        <p:cNvPr id="26" name="Shape 26"/>
        <p:cNvGrpSpPr/>
        <p:nvPr/>
      </p:nvGrpSpPr>
      <p:grpSpPr>
        <a:xfrm>
          <a:off x="0" y="0"/>
          <a:ext cx="0" cy="0"/>
          <a:chOff x="0" y="0"/>
          <a:chExt cx="0" cy="0"/>
        </a:xfrm>
      </p:grpSpPr>
      <p:sp>
        <p:nvSpPr>
          <p:cNvPr id="27" name="Google Shape;27;p4"/>
          <p:cNvSpPr txBox="1"/>
          <p:nvPr>
            <p:ph type="title"/>
          </p:nvPr>
        </p:nvSpPr>
        <p:spPr>
          <a:xfrm>
            <a:off x="1353827" y="1278294"/>
            <a:ext cx="5000318" cy="49041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p:nvPr>
            <p:ph idx="2" type="pic"/>
          </p:nvPr>
        </p:nvSpPr>
        <p:spPr>
          <a:xfrm>
            <a:off x="6642169" y="-1"/>
            <a:ext cx="4635426" cy="6857999"/>
          </a:xfrm>
          <a:prstGeom prst="rect">
            <a:avLst/>
          </a:prstGeom>
          <a:noFill/>
          <a:ln>
            <a:noFill/>
          </a:ln>
        </p:spPr>
      </p:sp>
      <p:sp>
        <p:nvSpPr>
          <p:cNvPr id="29" name="Google Shape;29;p4"/>
          <p:cNvSpPr/>
          <p:nvPr/>
        </p:nvSpPr>
        <p:spPr>
          <a:xfrm>
            <a:off x="0" y="5943600"/>
            <a:ext cx="914400" cy="914400"/>
          </a:xfrm>
          <a:prstGeom prst="rect">
            <a:avLst/>
          </a:prstGeom>
          <a:solidFill>
            <a:srgbClr val="D4E2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30" name="Google Shape;30;p4"/>
          <p:cNvSpPr/>
          <p:nvPr/>
        </p:nvSpPr>
        <p:spPr>
          <a:xfrm>
            <a:off x="11277600" y="0"/>
            <a:ext cx="914400" cy="914400"/>
          </a:xfrm>
          <a:prstGeom prst="rect">
            <a:avLst/>
          </a:prstGeom>
          <a:solidFill>
            <a:srgbClr val="D4E2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cxnSp>
        <p:nvCxnSpPr>
          <p:cNvPr id="31" name="Google Shape;31;p4"/>
          <p:cNvCxnSpPr/>
          <p:nvPr/>
        </p:nvCxnSpPr>
        <p:spPr>
          <a:xfrm>
            <a:off x="896628" y="0"/>
            <a:ext cx="0" cy="6858000"/>
          </a:xfrm>
          <a:prstGeom prst="straightConnector1">
            <a:avLst/>
          </a:prstGeom>
          <a:noFill/>
          <a:ln cap="flat" cmpd="sng" w="19050">
            <a:solidFill>
              <a:srgbClr val="3F636A"/>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p:cSld name="Title and Content ">
    <p:bg>
      <p:bgPr>
        <a:solidFill>
          <a:srgbClr val="E9F0F1"/>
        </a:solidFill>
      </p:bgPr>
    </p:bg>
    <p:spTree>
      <p:nvGrpSpPr>
        <p:cNvPr id="32" name="Shape 32"/>
        <p:cNvGrpSpPr/>
        <p:nvPr/>
      </p:nvGrpSpPr>
      <p:grpSpPr>
        <a:xfrm>
          <a:off x="0" y="0"/>
          <a:ext cx="0" cy="0"/>
          <a:chOff x="0" y="0"/>
          <a:chExt cx="0" cy="0"/>
        </a:xfrm>
      </p:grpSpPr>
      <p:sp>
        <p:nvSpPr>
          <p:cNvPr id="33" name="Google Shape;33;p5"/>
          <p:cNvSpPr txBox="1"/>
          <p:nvPr>
            <p:ph type="title"/>
          </p:nvPr>
        </p:nvSpPr>
        <p:spPr>
          <a:xfrm>
            <a:off x="1468815" y="503852"/>
            <a:ext cx="9150675" cy="1427585"/>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1450153" y="2108722"/>
            <a:ext cx="8552264" cy="4119463"/>
          </a:xfrm>
          <a:prstGeom prst="rect">
            <a:avLst/>
          </a:prstGeom>
          <a:noFill/>
          <a:ln>
            <a:noFill/>
          </a:ln>
        </p:spPr>
        <p:txBody>
          <a:bodyPr anchorCtr="0" anchor="t" bIns="0" lIns="0" spcFirstLastPara="1" rIns="0" wrap="square" tIns="0">
            <a:normAutofit/>
          </a:bodyPr>
          <a:lstStyle>
            <a:lvl1pPr indent="-355600" lvl="0" marL="457200" algn="l">
              <a:lnSpc>
                <a:spcPct val="100000"/>
              </a:lnSpc>
              <a:spcBef>
                <a:spcPts val="0"/>
              </a:spcBef>
              <a:spcAft>
                <a:spcPts val="0"/>
              </a:spcAft>
              <a:buClr>
                <a:schemeClr val="dk1"/>
              </a:buClr>
              <a:buSzPts val="2000"/>
              <a:buFont typeface="Arial"/>
              <a:buChar char="•"/>
              <a:defRPr sz="2000"/>
            </a:lvl1pPr>
            <a:lvl2pPr indent="-355600" lvl="1" marL="914400" algn="l">
              <a:lnSpc>
                <a:spcPct val="100000"/>
              </a:lnSpc>
              <a:spcBef>
                <a:spcPts val="1200"/>
              </a:spcBef>
              <a:spcAft>
                <a:spcPts val="0"/>
              </a:spcAft>
              <a:buClr>
                <a:schemeClr val="dk1"/>
              </a:buClr>
              <a:buSzPts val="2000"/>
              <a:buFont typeface="Arial"/>
              <a:buChar char="•"/>
              <a:defRPr sz="2000"/>
            </a:lvl2pPr>
            <a:lvl3pPr indent="-355600" lvl="2" marL="1371600" algn="l">
              <a:lnSpc>
                <a:spcPct val="90000"/>
              </a:lnSpc>
              <a:spcBef>
                <a:spcPts val="1200"/>
              </a:spcBef>
              <a:spcAft>
                <a:spcPts val="0"/>
              </a:spcAft>
              <a:buClr>
                <a:schemeClr val="dk1"/>
              </a:buClr>
              <a:buSzPts val="2000"/>
              <a:buFont typeface="Arial"/>
              <a:buChar char="•"/>
              <a:defRPr sz="2000"/>
            </a:lvl3pPr>
            <a:lvl4pPr indent="-355600" lvl="3" marL="1828800" algn="l">
              <a:lnSpc>
                <a:spcPct val="90000"/>
              </a:lnSpc>
              <a:spcBef>
                <a:spcPts val="1200"/>
              </a:spcBef>
              <a:spcAft>
                <a:spcPts val="0"/>
              </a:spcAft>
              <a:buClr>
                <a:schemeClr val="dk1"/>
              </a:buClr>
              <a:buSzPts val="2000"/>
              <a:buFont typeface="Arial"/>
              <a:buChar char="•"/>
              <a:defRPr sz="2000"/>
            </a:lvl4pPr>
            <a:lvl5pPr indent="-355600" lvl="4" marL="2286000" algn="l">
              <a:lnSpc>
                <a:spcPct val="90000"/>
              </a:lnSpc>
              <a:spcBef>
                <a:spcPts val="1200"/>
              </a:spcBef>
              <a:spcAft>
                <a:spcPts val="0"/>
              </a:spcAft>
              <a:buClr>
                <a:schemeClr val="dk1"/>
              </a:buClr>
              <a:buSzPts val="2000"/>
              <a:buFont typeface="Arial"/>
              <a:buChar char="•"/>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5" name="Google Shape;35;p5"/>
          <p:cNvCxnSpPr/>
          <p:nvPr/>
        </p:nvCxnSpPr>
        <p:spPr>
          <a:xfrm>
            <a:off x="896628" y="0"/>
            <a:ext cx="0" cy="5943600"/>
          </a:xfrm>
          <a:prstGeom prst="straightConnector1">
            <a:avLst/>
          </a:prstGeom>
          <a:noFill/>
          <a:ln cap="flat" cmpd="sng" w="19050">
            <a:solidFill>
              <a:srgbClr val="3F636A"/>
            </a:solidFill>
            <a:prstDash val="solid"/>
            <a:miter lim="800000"/>
            <a:headEnd len="sm" w="sm" type="none"/>
            <a:tailEnd len="sm" w="sm" type="none"/>
          </a:ln>
        </p:spPr>
      </p:cxnSp>
      <p:sp>
        <p:nvSpPr>
          <p:cNvPr id="36" name="Google Shape;36;p5"/>
          <p:cNvSpPr/>
          <p:nvPr/>
        </p:nvSpPr>
        <p:spPr>
          <a:xfrm>
            <a:off x="11277600" y="0"/>
            <a:ext cx="914400" cy="914400"/>
          </a:xfrm>
          <a:prstGeom prst="rect">
            <a:avLst/>
          </a:prstGeom>
          <a:solidFill>
            <a:srgbClr val="D4E2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37" name="Google Shape;37;p5"/>
          <p:cNvSpPr txBox="1"/>
          <p:nvPr>
            <p:ph idx="12" type="sldNum"/>
          </p:nvPr>
        </p:nvSpPr>
        <p:spPr>
          <a:xfrm>
            <a:off x="412136" y="5943601"/>
            <a:ext cx="968983" cy="65191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3">
  <p:cSld name="Title and 2 Content 3">
    <p:bg>
      <p:bgPr>
        <a:solidFill>
          <a:srgbClr val="F2ECE9"/>
        </a:solidFill>
      </p:bgPr>
    </p:bg>
    <p:spTree>
      <p:nvGrpSpPr>
        <p:cNvPr id="38" name="Shape 38"/>
        <p:cNvGrpSpPr/>
        <p:nvPr/>
      </p:nvGrpSpPr>
      <p:grpSpPr>
        <a:xfrm>
          <a:off x="0" y="0"/>
          <a:ext cx="0" cy="0"/>
          <a:chOff x="0" y="0"/>
          <a:chExt cx="0" cy="0"/>
        </a:xfrm>
      </p:grpSpPr>
      <p:sp>
        <p:nvSpPr>
          <p:cNvPr id="39" name="Google Shape;39;p6"/>
          <p:cNvSpPr txBox="1"/>
          <p:nvPr>
            <p:ph type="title"/>
          </p:nvPr>
        </p:nvSpPr>
        <p:spPr>
          <a:xfrm>
            <a:off x="1468814" y="503852"/>
            <a:ext cx="9808773" cy="1427585"/>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1468815" y="2057401"/>
            <a:ext cx="3068678" cy="4119463"/>
          </a:xfrm>
          <a:prstGeom prst="rect">
            <a:avLst/>
          </a:prstGeom>
          <a:noFill/>
          <a:ln>
            <a:noFill/>
          </a:ln>
        </p:spPr>
        <p:txBody>
          <a:bodyPr anchorCtr="0" anchor="t" bIns="45700" lIns="0" spcFirstLastPara="1" rIns="91425" wrap="square" tIns="45700">
            <a:normAutofit/>
          </a:bodyPr>
          <a:lstStyle>
            <a:lvl1pPr indent="-355600" lvl="0" marL="457200" algn="l">
              <a:lnSpc>
                <a:spcPct val="100000"/>
              </a:lnSpc>
              <a:spcBef>
                <a:spcPts val="0"/>
              </a:spcBef>
              <a:spcAft>
                <a:spcPts val="0"/>
              </a:spcAft>
              <a:buClr>
                <a:schemeClr val="dk1"/>
              </a:buClr>
              <a:buSzPts val="2000"/>
              <a:buFont typeface="Arial"/>
              <a:buAutoNum type="arabicPeriod"/>
              <a:defRPr sz="2000"/>
            </a:lvl1pPr>
            <a:lvl2pPr indent="-355600" lvl="1" marL="914400" algn="l">
              <a:lnSpc>
                <a:spcPct val="100000"/>
              </a:lnSpc>
              <a:spcBef>
                <a:spcPts val="1200"/>
              </a:spcBef>
              <a:spcAft>
                <a:spcPts val="0"/>
              </a:spcAft>
              <a:buClr>
                <a:schemeClr val="dk1"/>
              </a:buClr>
              <a:buSzPts val="2000"/>
              <a:buFont typeface="Arial"/>
              <a:buAutoNum type="alphaLcPeriod"/>
              <a:defRPr sz="2000"/>
            </a:lvl2pPr>
            <a:lvl3pPr indent="-355600" lvl="2" marL="1371600" algn="l">
              <a:lnSpc>
                <a:spcPct val="90000"/>
              </a:lnSpc>
              <a:spcBef>
                <a:spcPts val="1200"/>
              </a:spcBef>
              <a:spcAft>
                <a:spcPts val="0"/>
              </a:spcAft>
              <a:buClr>
                <a:schemeClr val="dk1"/>
              </a:buClr>
              <a:buSzPts val="2000"/>
              <a:buFont typeface="Arial"/>
              <a:buAutoNum type="arabicParenR"/>
              <a:defRPr sz="2000"/>
            </a:lvl3pPr>
            <a:lvl4pPr indent="-355600" lvl="3" marL="1828800" algn="l">
              <a:lnSpc>
                <a:spcPct val="90000"/>
              </a:lnSpc>
              <a:spcBef>
                <a:spcPts val="1200"/>
              </a:spcBef>
              <a:spcAft>
                <a:spcPts val="0"/>
              </a:spcAft>
              <a:buClr>
                <a:schemeClr val="dk1"/>
              </a:buClr>
              <a:buSzPts val="2000"/>
              <a:buFont typeface="Arial"/>
              <a:buAutoNum type="alphaLcParenR"/>
              <a:defRPr sz="2000"/>
            </a:lvl4pPr>
            <a:lvl5pPr indent="-355600" lvl="4" marL="2286000" algn="l">
              <a:lnSpc>
                <a:spcPct val="90000"/>
              </a:lnSpc>
              <a:spcBef>
                <a:spcPts val="1200"/>
              </a:spcBef>
              <a:spcAft>
                <a:spcPts val="0"/>
              </a:spcAft>
              <a:buClr>
                <a:schemeClr val="dk1"/>
              </a:buClr>
              <a:buSzPts val="2000"/>
              <a:buFont typeface="Arial"/>
              <a:buAutoNum type="romanLcPeriod"/>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5191727" y="2057401"/>
            <a:ext cx="6085857" cy="4119463"/>
          </a:xfrm>
          <a:prstGeom prst="rect">
            <a:avLst/>
          </a:prstGeom>
          <a:noFill/>
          <a:ln>
            <a:noFill/>
          </a:ln>
        </p:spPr>
        <p:txBody>
          <a:bodyPr anchorCtr="0" anchor="t" bIns="45700" lIns="0"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55600" lvl="1" marL="914400" algn="l">
              <a:lnSpc>
                <a:spcPct val="100000"/>
              </a:lnSpc>
              <a:spcBef>
                <a:spcPts val="1200"/>
              </a:spcBef>
              <a:spcAft>
                <a:spcPts val="0"/>
              </a:spcAft>
              <a:buClr>
                <a:schemeClr val="dk1"/>
              </a:buClr>
              <a:buSzPts val="2000"/>
              <a:buFont typeface="Arial"/>
              <a:buChar char="•"/>
              <a:defRPr sz="2000"/>
            </a:lvl2pPr>
            <a:lvl3pPr indent="-355600" lvl="2" marL="1371600" algn="l">
              <a:lnSpc>
                <a:spcPct val="90000"/>
              </a:lnSpc>
              <a:spcBef>
                <a:spcPts val="1200"/>
              </a:spcBef>
              <a:spcAft>
                <a:spcPts val="0"/>
              </a:spcAft>
              <a:buClr>
                <a:schemeClr val="dk1"/>
              </a:buClr>
              <a:buSzPts val="2000"/>
              <a:buFont typeface="Arial"/>
              <a:buChar char="•"/>
              <a:defRPr sz="2000"/>
            </a:lvl3pPr>
            <a:lvl4pPr indent="-355600" lvl="3" marL="1828800" algn="l">
              <a:lnSpc>
                <a:spcPct val="90000"/>
              </a:lnSpc>
              <a:spcBef>
                <a:spcPts val="1200"/>
              </a:spcBef>
              <a:spcAft>
                <a:spcPts val="0"/>
              </a:spcAft>
              <a:buClr>
                <a:schemeClr val="dk1"/>
              </a:buClr>
              <a:buSzPts val="2000"/>
              <a:buFont typeface="Arial"/>
              <a:buChar char="•"/>
              <a:defRPr sz="2000"/>
            </a:lvl4pPr>
            <a:lvl5pPr indent="-355600" lvl="4" marL="2286000" algn="l">
              <a:lnSpc>
                <a:spcPct val="90000"/>
              </a:lnSpc>
              <a:spcBef>
                <a:spcPts val="1200"/>
              </a:spcBef>
              <a:spcAft>
                <a:spcPts val="0"/>
              </a:spcAft>
              <a:buClr>
                <a:schemeClr val="dk1"/>
              </a:buClr>
              <a:buSzPts val="2000"/>
              <a:buFont typeface="Arial"/>
              <a:buChar char="•"/>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p:nvPr/>
        </p:nvSpPr>
        <p:spPr>
          <a:xfrm>
            <a:off x="11277600" y="0"/>
            <a:ext cx="914400" cy="914400"/>
          </a:xfrm>
          <a:prstGeom prst="rect">
            <a:avLst/>
          </a:prstGeom>
          <a:solidFill>
            <a:srgbClr val="F4DC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cxnSp>
        <p:nvCxnSpPr>
          <p:cNvPr id="43" name="Google Shape;43;p6"/>
          <p:cNvCxnSpPr/>
          <p:nvPr/>
        </p:nvCxnSpPr>
        <p:spPr>
          <a:xfrm>
            <a:off x="896628" y="0"/>
            <a:ext cx="0" cy="5943600"/>
          </a:xfrm>
          <a:prstGeom prst="straightConnector1">
            <a:avLst/>
          </a:prstGeom>
          <a:noFill/>
          <a:ln cap="flat" cmpd="sng" w="19050">
            <a:solidFill>
              <a:srgbClr val="DF978A"/>
            </a:solidFill>
            <a:prstDash val="solid"/>
            <a:miter lim="800000"/>
            <a:headEnd len="sm" w="sm" type="none"/>
            <a:tailEnd len="sm" w="sm" type="none"/>
          </a:ln>
        </p:spPr>
      </p:cxnSp>
      <p:sp>
        <p:nvSpPr>
          <p:cNvPr id="44" name="Google Shape;44;p6"/>
          <p:cNvSpPr txBox="1"/>
          <p:nvPr>
            <p:ph idx="12" type="sldNum"/>
          </p:nvPr>
        </p:nvSpPr>
        <p:spPr>
          <a:xfrm>
            <a:off x="412136" y="5943601"/>
            <a:ext cx="968983" cy="65191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accent6"/>
        </a:solidFill>
      </p:bgPr>
    </p:bg>
    <p:spTree>
      <p:nvGrpSpPr>
        <p:cNvPr id="45" name="Shape 45"/>
        <p:cNvGrpSpPr/>
        <p:nvPr/>
      </p:nvGrpSpPr>
      <p:grpSpPr>
        <a:xfrm>
          <a:off x="0" y="0"/>
          <a:ext cx="0" cy="0"/>
          <a:chOff x="0" y="0"/>
          <a:chExt cx="0" cy="0"/>
        </a:xfrm>
      </p:grpSpPr>
      <p:sp>
        <p:nvSpPr>
          <p:cNvPr id="46" name="Google Shape;46;p7"/>
          <p:cNvSpPr txBox="1"/>
          <p:nvPr>
            <p:ph type="title"/>
          </p:nvPr>
        </p:nvSpPr>
        <p:spPr>
          <a:xfrm>
            <a:off x="1038031" y="1068169"/>
            <a:ext cx="10115939" cy="268154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p:nvPr/>
        </p:nvSpPr>
        <p:spPr>
          <a:xfrm>
            <a:off x="914400" y="914400"/>
            <a:ext cx="10363200" cy="5029200"/>
          </a:xfrm>
          <a:prstGeom prst="rect">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48" name="Google Shape;48;p7"/>
          <p:cNvSpPr/>
          <p:nvPr/>
        </p:nvSpPr>
        <p:spPr>
          <a:xfrm>
            <a:off x="0" y="5943600"/>
            <a:ext cx="914400" cy="914400"/>
          </a:xfrm>
          <a:prstGeom prst="rect">
            <a:avLst/>
          </a:prstGeom>
          <a:solidFill>
            <a:srgbClr val="F4DC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49" name="Google Shape;49;p7"/>
          <p:cNvSpPr/>
          <p:nvPr/>
        </p:nvSpPr>
        <p:spPr>
          <a:xfrm>
            <a:off x="11277600" y="0"/>
            <a:ext cx="914400" cy="914400"/>
          </a:xfrm>
          <a:prstGeom prst="rect">
            <a:avLst/>
          </a:prstGeom>
          <a:solidFill>
            <a:srgbClr val="F4DC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50" name="Google Shape;50;p7"/>
          <p:cNvSpPr txBox="1"/>
          <p:nvPr>
            <p:ph idx="1" type="body"/>
          </p:nvPr>
        </p:nvSpPr>
        <p:spPr>
          <a:xfrm>
            <a:off x="1038031" y="4027047"/>
            <a:ext cx="10115939" cy="1762783"/>
          </a:xfrm>
          <a:prstGeom prst="rect">
            <a:avLst/>
          </a:prstGeom>
          <a:noFill/>
          <a:ln>
            <a:noFill/>
          </a:ln>
        </p:spPr>
        <p:txBody>
          <a:bodyPr anchorCtr="0" anchor="t" bIns="45700" lIns="91425" spcFirstLastPara="1" rIns="91425" wrap="square" tIns="45700">
            <a:normAutofit/>
          </a:bodyPr>
          <a:lstStyle>
            <a:lvl1pPr indent="-228600" lvl="0" marL="457200" algn="ctr">
              <a:lnSpc>
                <a:spcPct val="80000"/>
              </a:lnSpc>
              <a:spcBef>
                <a:spcPts val="0"/>
              </a:spcBef>
              <a:spcAft>
                <a:spcPts val="0"/>
              </a:spcAft>
              <a:buClr>
                <a:schemeClr val="lt1"/>
              </a:buClr>
              <a:buSzPts val="2000"/>
              <a:buNone/>
              <a:defRPr sz="2000">
                <a:solidFill>
                  <a:schemeClr val="lt1"/>
                </a:solidFill>
                <a:latin typeface="Open Sans Light"/>
                <a:ea typeface="Open Sans Light"/>
                <a:cs typeface="Open Sans Light"/>
                <a:sym typeface="Open Sans Ligh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icture and Content">
  <p:cSld name="Title Picture and Content">
    <p:bg>
      <p:bgPr>
        <a:solidFill>
          <a:srgbClr val="F2ECE9"/>
        </a:solidFill>
      </p:bgPr>
    </p:bg>
    <p:spTree>
      <p:nvGrpSpPr>
        <p:cNvPr id="51" name="Shape 51"/>
        <p:cNvGrpSpPr/>
        <p:nvPr/>
      </p:nvGrpSpPr>
      <p:grpSpPr>
        <a:xfrm>
          <a:off x="0" y="0"/>
          <a:ext cx="0" cy="0"/>
          <a:chOff x="0" y="0"/>
          <a:chExt cx="0" cy="0"/>
        </a:xfrm>
      </p:grpSpPr>
      <p:sp>
        <p:nvSpPr>
          <p:cNvPr id="52" name="Google Shape;52;p8"/>
          <p:cNvSpPr txBox="1"/>
          <p:nvPr>
            <p:ph type="title"/>
          </p:nvPr>
        </p:nvSpPr>
        <p:spPr>
          <a:xfrm>
            <a:off x="1468814" y="503852"/>
            <a:ext cx="9808773" cy="1427585"/>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p:nvPr>
            <p:ph idx="2" type="pic"/>
          </p:nvPr>
        </p:nvSpPr>
        <p:spPr>
          <a:xfrm>
            <a:off x="1503363" y="2061969"/>
            <a:ext cx="4592637" cy="4805362"/>
          </a:xfrm>
          <a:prstGeom prst="rect">
            <a:avLst/>
          </a:prstGeom>
          <a:noFill/>
          <a:ln>
            <a:noFill/>
          </a:ln>
        </p:spPr>
      </p:sp>
      <p:sp>
        <p:nvSpPr>
          <p:cNvPr id="54" name="Google Shape;54;p8"/>
          <p:cNvSpPr txBox="1"/>
          <p:nvPr>
            <p:ph idx="1" type="body"/>
          </p:nvPr>
        </p:nvSpPr>
        <p:spPr>
          <a:xfrm>
            <a:off x="6787262" y="2052736"/>
            <a:ext cx="4490320" cy="4800598"/>
          </a:xfrm>
          <a:prstGeom prst="rect">
            <a:avLst/>
          </a:prstGeom>
          <a:noFill/>
          <a:ln>
            <a:noFill/>
          </a:ln>
        </p:spPr>
        <p:txBody>
          <a:bodyPr anchorCtr="0" anchor="t" bIns="45700" lIns="0"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55600" lvl="1" marL="914400" algn="l">
              <a:lnSpc>
                <a:spcPct val="100000"/>
              </a:lnSpc>
              <a:spcBef>
                <a:spcPts val="1200"/>
              </a:spcBef>
              <a:spcAft>
                <a:spcPts val="0"/>
              </a:spcAft>
              <a:buClr>
                <a:schemeClr val="dk1"/>
              </a:buClr>
              <a:buSzPts val="2000"/>
              <a:buFont typeface="Arial"/>
              <a:buChar char="•"/>
              <a:defRPr sz="2000"/>
            </a:lvl2pPr>
            <a:lvl3pPr indent="-355600" lvl="2" marL="1371600" algn="l">
              <a:lnSpc>
                <a:spcPct val="90000"/>
              </a:lnSpc>
              <a:spcBef>
                <a:spcPts val="1200"/>
              </a:spcBef>
              <a:spcAft>
                <a:spcPts val="0"/>
              </a:spcAft>
              <a:buClr>
                <a:schemeClr val="dk1"/>
              </a:buClr>
              <a:buSzPts val="2000"/>
              <a:buFont typeface="Arial"/>
              <a:buChar char="•"/>
              <a:defRPr sz="2000"/>
            </a:lvl3pPr>
            <a:lvl4pPr indent="-355600" lvl="3" marL="1828800" algn="l">
              <a:lnSpc>
                <a:spcPct val="90000"/>
              </a:lnSpc>
              <a:spcBef>
                <a:spcPts val="1200"/>
              </a:spcBef>
              <a:spcAft>
                <a:spcPts val="0"/>
              </a:spcAft>
              <a:buClr>
                <a:schemeClr val="dk1"/>
              </a:buClr>
              <a:buSzPts val="2000"/>
              <a:buFont typeface="Arial"/>
              <a:buChar char="•"/>
              <a:defRPr sz="2000"/>
            </a:lvl4pPr>
            <a:lvl5pPr indent="-355600" lvl="4" marL="2286000" algn="l">
              <a:lnSpc>
                <a:spcPct val="90000"/>
              </a:lnSpc>
              <a:spcBef>
                <a:spcPts val="1200"/>
              </a:spcBef>
              <a:spcAft>
                <a:spcPts val="0"/>
              </a:spcAft>
              <a:buClr>
                <a:schemeClr val="dk1"/>
              </a:buClr>
              <a:buSzPts val="2000"/>
              <a:buFont typeface="Arial"/>
              <a:buChar char="•"/>
              <a:defRPr sz="20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2" type="sldNum"/>
          </p:nvPr>
        </p:nvSpPr>
        <p:spPr>
          <a:xfrm>
            <a:off x="412136" y="5943601"/>
            <a:ext cx="968983" cy="65191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8"/>
          <p:cNvSpPr/>
          <p:nvPr/>
        </p:nvSpPr>
        <p:spPr>
          <a:xfrm>
            <a:off x="11277600" y="0"/>
            <a:ext cx="914400" cy="914400"/>
          </a:xfrm>
          <a:prstGeom prst="rect">
            <a:avLst/>
          </a:prstGeom>
          <a:solidFill>
            <a:srgbClr val="F4DC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cxnSp>
        <p:nvCxnSpPr>
          <p:cNvPr id="57" name="Google Shape;57;p8"/>
          <p:cNvCxnSpPr/>
          <p:nvPr/>
        </p:nvCxnSpPr>
        <p:spPr>
          <a:xfrm>
            <a:off x="896628" y="0"/>
            <a:ext cx="0" cy="5943600"/>
          </a:xfrm>
          <a:prstGeom prst="straightConnector1">
            <a:avLst/>
          </a:prstGeom>
          <a:noFill/>
          <a:ln cap="flat" cmpd="sng" w="19050">
            <a:solidFill>
              <a:srgbClr val="DF978A"/>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bg>
      <p:bgPr>
        <a:solidFill>
          <a:srgbClr val="E9F0F1"/>
        </a:solidFill>
      </p:bgPr>
    </p:bg>
    <p:spTree>
      <p:nvGrpSpPr>
        <p:cNvPr id="58" name="Shape 58"/>
        <p:cNvGrpSpPr/>
        <p:nvPr/>
      </p:nvGrpSpPr>
      <p:grpSpPr>
        <a:xfrm>
          <a:off x="0" y="0"/>
          <a:ext cx="0" cy="0"/>
          <a:chOff x="0" y="0"/>
          <a:chExt cx="0" cy="0"/>
        </a:xfrm>
      </p:grpSpPr>
      <p:sp>
        <p:nvSpPr>
          <p:cNvPr id="59" name="Google Shape;59;p9"/>
          <p:cNvSpPr txBox="1"/>
          <p:nvPr>
            <p:ph type="title"/>
          </p:nvPr>
        </p:nvSpPr>
        <p:spPr>
          <a:xfrm>
            <a:off x="1353827" y="3508311"/>
            <a:ext cx="9923770" cy="14387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915600" y="0"/>
            <a:ext cx="10361995" cy="3429000"/>
          </a:xfrm>
          <a:prstGeom prst="rect">
            <a:avLst/>
          </a:prstGeom>
          <a:noFill/>
          <a:ln>
            <a:noFill/>
          </a:ln>
        </p:spPr>
      </p:sp>
      <p:sp>
        <p:nvSpPr>
          <p:cNvPr id="61" name="Google Shape;61;p9"/>
          <p:cNvSpPr/>
          <p:nvPr/>
        </p:nvSpPr>
        <p:spPr>
          <a:xfrm>
            <a:off x="0" y="5943600"/>
            <a:ext cx="914400" cy="914400"/>
          </a:xfrm>
          <a:prstGeom prst="rect">
            <a:avLst/>
          </a:prstGeom>
          <a:solidFill>
            <a:srgbClr val="D4E2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62" name="Google Shape;62;p9"/>
          <p:cNvSpPr/>
          <p:nvPr/>
        </p:nvSpPr>
        <p:spPr>
          <a:xfrm>
            <a:off x="11277600" y="0"/>
            <a:ext cx="914400" cy="914400"/>
          </a:xfrm>
          <a:prstGeom prst="rect">
            <a:avLst/>
          </a:prstGeom>
          <a:solidFill>
            <a:srgbClr val="D4E2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Light"/>
              <a:ea typeface="Open Sans Light"/>
              <a:cs typeface="Open Sans Light"/>
              <a:sym typeface="Open Sans Light"/>
            </a:endParaRPr>
          </a:p>
        </p:txBody>
      </p:sp>
      <p:cxnSp>
        <p:nvCxnSpPr>
          <p:cNvPr id="63" name="Google Shape;63;p9"/>
          <p:cNvCxnSpPr/>
          <p:nvPr/>
        </p:nvCxnSpPr>
        <p:spPr>
          <a:xfrm>
            <a:off x="896628" y="0"/>
            <a:ext cx="0" cy="6858000"/>
          </a:xfrm>
          <a:prstGeom prst="straightConnector1">
            <a:avLst/>
          </a:prstGeom>
          <a:noFill/>
          <a:ln cap="flat" cmpd="sng" w="19050">
            <a:solidFill>
              <a:srgbClr val="3F636A"/>
            </a:solidFill>
            <a:prstDash val="solid"/>
            <a:miter lim="800000"/>
            <a:headEnd len="sm" w="sm" type="none"/>
            <a:tailEnd len="sm" w="sm" type="none"/>
          </a:ln>
        </p:spPr>
      </p:cxnSp>
      <p:sp>
        <p:nvSpPr>
          <p:cNvPr id="64" name="Google Shape;64;p9"/>
          <p:cNvSpPr txBox="1"/>
          <p:nvPr>
            <p:ph idx="1" type="body"/>
          </p:nvPr>
        </p:nvSpPr>
        <p:spPr>
          <a:xfrm>
            <a:off x="1353828" y="5228488"/>
            <a:ext cx="9923770" cy="1368256"/>
          </a:xfrm>
          <a:prstGeom prst="rect">
            <a:avLst/>
          </a:prstGeom>
          <a:noFill/>
          <a:ln>
            <a:noFill/>
          </a:ln>
        </p:spPr>
        <p:txBody>
          <a:bodyPr anchorCtr="0" anchor="t" bIns="45700" lIns="91425" spcFirstLastPara="1" rIns="91425" wrap="square" tIns="45700">
            <a:normAutofit/>
          </a:bodyPr>
          <a:lstStyle>
            <a:lvl1pPr indent="-228600" lvl="0" marL="457200" algn="l">
              <a:lnSpc>
                <a:spcPct val="80000"/>
              </a:lnSpc>
              <a:spcBef>
                <a:spcPts val="0"/>
              </a:spcBef>
              <a:spcAft>
                <a:spcPts val="0"/>
              </a:spcAft>
              <a:buClr>
                <a:schemeClr val="dk1"/>
              </a:buClr>
              <a:buSzPts val="2000"/>
              <a:buNone/>
              <a:defRPr sz="2000">
                <a:solidFill>
                  <a:schemeClr val="dk1"/>
                </a:solidFill>
                <a:latin typeface="Open Sans Light"/>
                <a:ea typeface="Open Sans Light"/>
                <a:cs typeface="Open Sans Light"/>
                <a:sym typeface="Open Sans Light"/>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2">
  <p:cSld name="Title and 2 Content 2">
    <p:bg>
      <p:bgPr>
        <a:solidFill>
          <a:srgbClr val="F2ECE9"/>
        </a:solidFill>
      </p:bgPr>
    </p:bg>
    <p:spTree>
      <p:nvGrpSpPr>
        <p:cNvPr id="65" name="Shape 65"/>
        <p:cNvGrpSpPr/>
        <p:nvPr/>
      </p:nvGrpSpPr>
      <p:grpSpPr>
        <a:xfrm>
          <a:off x="0" y="0"/>
          <a:ext cx="0" cy="0"/>
          <a:chOff x="0" y="0"/>
          <a:chExt cx="0" cy="0"/>
        </a:xfrm>
      </p:grpSpPr>
      <p:sp>
        <p:nvSpPr>
          <p:cNvPr id="66" name="Google Shape;66;p10"/>
          <p:cNvSpPr/>
          <p:nvPr/>
        </p:nvSpPr>
        <p:spPr>
          <a:xfrm>
            <a:off x="11277600" y="0"/>
            <a:ext cx="914400" cy="914400"/>
          </a:xfrm>
          <a:prstGeom prst="rect">
            <a:avLst/>
          </a:prstGeom>
          <a:solidFill>
            <a:srgbClr val="F4DC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Light"/>
              <a:ea typeface="Open Sans Light"/>
              <a:cs typeface="Open Sans Light"/>
              <a:sym typeface="Open Sans Light"/>
            </a:endParaRPr>
          </a:p>
        </p:txBody>
      </p:sp>
      <p:cxnSp>
        <p:nvCxnSpPr>
          <p:cNvPr id="67" name="Google Shape;67;p10"/>
          <p:cNvCxnSpPr/>
          <p:nvPr/>
        </p:nvCxnSpPr>
        <p:spPr>
          <a:xfrm>
            <a:off x="896628" y="0"/>
            <a:ext cx="0" cy="5943600"/>
          </a:xfrm>
          <a:prstGeom prst="straightConnector1">
            <a:avLst/>
          </a:prstGeom>
          <a:noFill/>
          <a:ln cap="flat" cmpd="sng" w="19050">
            <a:solidFill>
              <a:srgbClr val="DF978A"/>
            </a:solidFill>
            <a:prstDash val="solid"/>
            <a:miter lim="800000"/>
            <a:headEnd len="sm" w="sm" type="none"/>
            <a:tailEnd len="sm" w="sm" type="none"/>
          </a:ln>
        </p:spPr>
      </p:cxnSp>
      <p:sp>
        <p:nvSpPr>
          <p:cNvPr id="68" name="Google Shape;68;p10"/>
          <p:cNvSpPr txBox="1"/>
          <p:nvPr>
            <p:ph type="title"/>
          </p:nvPr>
        </p:nvSpPr>
        <p:spPr>
          <a:xfrm>
            <a:off x="1468814" y="503852"/>
            <a:ext cx="9808773" cy="1427585"/>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txBox="1"/>
          <p:nvPr>
            <p:ph idx="1" type="body"/>
          </p:nvPr>
        </p:nvSpPr>
        <p:spPr>
          <a:xfrm>
            <a:off x="1468814" y="2066731"/>
            <a:ext cx="6452876" cy="3867538"/>
          </a:xfrm>
          <a:prstGeom prst="rect">
            <a:avLst/>
          </a:prstGeom>
          <a:noFill/>
          <a:ln>
            <a:noFill/>
          </a:ln>
        </p:spPr>
        <p:txBody>
          <a:bodyPr anchorCtr="0" anchor="t" bIns="45700" lIns="0" spcFirstLastPara="1" rIns="91425" wrap="square" tIns="45700">
            <a:normAutofit/>
          </a:bodyPr>
          <a:lstStyle>
            <a:lvl1pPr indent="-355600" lvl="0" marL="457200" algn="l">
              <a:lnSpc>
                <a:spcPct val="100000"/>
              </a:lnSpc>
              <a:spcBef>
                <a:spcPts val="1000"/>
              </a:spcBef>
              <a:spcAft>
                <a:spcPts val="0"/>
              </a:spcAft>
              <a:buClr>
                <a:schemeClr val="dk1"/>
              </a:buClr>
              <a:buSzPts val="2000"/>
              <a:buChar char="•"/>
              <a:defRPr sz="2000"/>
            </a:lvl1pPr>
            <a:lvl2pPr indent="-355600" lvl="1" marL="914400" algn="l">
              <a:lnSpc>
                <a:spcPct val="100000"/>
              </a:lnSpc>
              <a:spcBef>
                <a:spcPts val="600"/>
              </a:spcBef>
              <a:spcAft>
                <a:spcPts val="0"/>
              </a:spcAft>
              <a:buClr>
                <a:schemeClr val="dk1"/>
              </a:buClr>
              <a:buSzPts val="2000"/>
              <a:buChar char="•"/>
              <a:defRPr sz="2000"/>
            </a:lvl2pPr>
            <a:lvl3pPr indent="-355600" lvl="2" marL="1371600" algn="l">
              <a:lnSpc>
                <a:spcPct val="100000"/>
              </a:lnSpc>
              <a:spcBef>
                <a:spcPts val="1000"/>
              </a:spcBef>
              <a:spcAft>
                <a:spcPts val="0"/>
              </a:spcAft>
              <a:buClr>
                <a:schemeClr val="dk1"/>
              </a:buClr>
              <a:buSzPts val="2000"/>
              <a:buChar char="•"/>
              <a:defRPr sz="2000"/>
            </a:lvl3pPr>
            <a:lvl4pPr indent="-355600" lvl="3" marL="1828800" algn="l">
              <a:lnSpc>
                <a:spcPct val="100000"/>
              </a:lnSpc>
              <a:spcBef>
                <a:spcPts val="6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0"/>
          <p:cNvSpPr txBox="1"/>
          <p:nvPr>
            <p:ph idx="2" type="body"/>
          </p:nvPr>
        </p:nvSpPr>
        <p:spPr>
          <a:xfrm>
            <a:off x="8169196" y="2066731"/>
            <a:ext cx="3108391" cy="3867538"/>
          </a:xfrm>
          <a:prstGeom prst="rect">
            <a:avLst/>
          </a:prstGeom>
          <a:noFill/>
          <a:ln>
            <a:noFill/>
          </a:ln>
        </p:spPr>
        <p:txBody>
          <a:bodyPr anchorCtr="0" anchor="t" bIns="45700" lIns="0" spcFirstLastPara="1" rIns="91425" wrap="square" tIns="45700">
            <a:normAutofit/>
          </a:bodyPr>
          <a:lstStyle>
            <a:lvl1pPr indent="-228600" lvl="0" marL="457200" algn="l">
              <a:lnSpc>
                <a:spcPct val="100000"/>
              </a:lnSpc>
              <a:spcBef>
                <a:spcPts val="1000"/>
              </a:spcBef>
              <a:spcAft>
                <a:spcPts val="0"/>
              </a:spcAft>
              <a:buClr>
                <a:schemeClr val="dk1"/>
              </a:buClr>
              <a:buSzPts val="2000"/>
              <a:buNone/>
              <a:defRPr sz="2000"/>
            </a:lvl1pPr>
            <a:lvl2pPr indent="-355600" lvl="1" marL="914400" algn="l">
              <a:lnSpc>
                <a:spcPct val="100000"/>
              </a:lnSpc>
              <a:spcBef>
                <a:spcPts val="600"/>
              </a:spcBef>
              <a:spcAft>
                <a:spcPts val="0"/>
              </a:spcAft>
              <a:buClr>
                <a:schemeClr val="dk1"/>
              </a:buClr>
              <a:buSzPts val="2000"/>
              <a:buFont typeface="Arial"/>
              <a:buChar char="•"/>
              <a:defRPr sz="2000"/>
            </a:lvl2pPr>
            <a:lvl3pPr indent="-355600" lvl="2" marL="1371600" algn="l">
              <a:lnSpc>
                <a:spcPct val="90000"/>
              </a:lnSpc>
              <a:spcBef>
                <a:spcPts val="600"/>
              </a:spcBef>
              <a:spcAft>
                <a:spcPts val="0"/>
              </a:spcAft>
              <a:buClr>
                <a:schemeClr val="dk1"/>
              </a:buClr>
              <a:buSzPts val="2000"/>
              <a:buFont typeface="Arial"/>
              <a:buChar char="•"/>
              <a:defRPr sz="2000"/>
            </a:lvl3pPr>
            <a:lvl4pPr indent="-355600" lvl="3" marL="1828800" algn="l">
              <a:lnSpc>
                <a:spcPct val="90000"/>
              </a:lnSpc>
              <a:spcBef>
                <a:spcPts val="500"/>
              </a:spcBef>
              <a:spcAft>
                <a:spcPts val="0"/>
              </a:spcAft>
              <a:buClr>
                <a:schemeClr val="dk1"/>
              </a:buClr>
              <a:buSzPts val="2000"/>
              <a:buFont typeface="Arial"/>
              <a:buChar char="•"/>
              <a:defRPr sz="2000"/>
            </a:lvl4pPr>
            <a:lvl5pPr indent="-355600" lvl="4" marL="2286000" algn="l">
              <a:lnSpc>
                <a:spcPct val="90000"/>
              </a:lnSpc>
              <a:spcBef>
                <a:spcPts val="500"/>
              </a:spcBef>
              <a:spcAft>
                <a:spcPts val="0"/>
              </a:spcAft>
              <a:buClr>
                <a:schemeClr val="dk1"/>
              </a:buClr>
              <a:buSzPts val="2000"/>
              <a:buFont typeface="Arial"/>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0"/>
          <p:cNvSpPr txBox="1"/>
          <p:nvPr>
            <p:ph idx="12" type="sldNum"/>
          </p:nvPr>
        </p:nvSpPr>
        <p:spPr>
          <a:xfrm>
            <a:off x="412136" y="5943601"/>
            <a:ext cx="968983" cy="65191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757070"/>
                </a:solidFill>
                <a:latin typeface="Open Sans Light"/>
                <a:ea typeface="Open Sans Light"/>
                <a:cs typeface="Open Sans Light"/>
                <a:sym typeface="Open Sans Light"/>
              </a:defRPr>
            </a:lvl1pPr>
            <a:lvl2pPr lvl="1"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757070"/>
                </a:solidFill>
                <a:latin typeface="Open Sans Light"/>
                <a:ea typeface="Open Sans Light"/>
                <a:cs typeface="Open Sans Light"/>
                <a:sym typeface="Open Sans Light"/>
              </a:defRPr>
            </a:lvl1pPr>
            <a:lvl2pPr lvl="1"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2pPr>
            <a:lvl3pPr lvl="2"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3pPr>
            <a:lvl4pPr lvl="3"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4pPr>
            <a:lvl5pPr lvl="4"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5pPr>
            <a:lvl6pPr lvl="5"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6pPr>
            <a:lvl7pPr lvl="6"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7pPr>
            <a:lvl8pPr lvl="7"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8pPr>
            <a:lvl9pPr lvl="8" marR="0" rtl="0" algn="l">
              <a:spcBef>
                <a:spcPts val="0"/>
              </a:spcBef>
              <a:spcAft>
                <a:spcPts val="0"/>
              </a:spcAft>
              <a:buSzPts val="1400"/>
              <a:buNone/>
              <a:defRPr b="0" i="0" sz="1800" u="none" cap="none" strike="noStrike">
                <a:solidFill>
                  <a:schemeClr val="dk1"/>
                </a:solidFill>
                <a:latin typeface="Open Sans Light"/>
                <a:ea typeface="Open Sans Light"/>
                <a:cs typeface="Open Sans Light"/>
                <a:sym typeface="Open Sans Light"/>
              </a:defRPr>
            </a:lvl9pPr>
          </a:lstStyle>
          <a:p/>
        </p:txBody>
      </p:sp>
      <p:sp>
        <p:nvSpPr>
          <p:cNvPr id="14" name="Google Shape;14;p1"/>
          <p:cNvSpPr txBox="1"/>
          <p:nvPr>
            <p:ph idx="12" type="sldNum"/>
          </p:nvPr>
        </p:nvSpPr>
        <p:spPr>
          <a:xfrm>
            <a:off x="412136" y="5943601"/>
            <a:ext cx="968983" cy="651912"/>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200" u="none" cap="none" strike="noStrike">
                <a:solidFill>
                  <a:schemeClr val="dk1"/>
                </a:solidFill>
                <a:latin typeface="Open Sans Light"/>
                <a:ea typeface="Open Sans Light"/>
                <a:cs typeface="Open Sans Light"/>
                <a:sym typeface="Open Sans Light"/>
              </a:defRPr>
            </a:lvl1pPr>
            <a:lvl2pPr indent="0" lvl="1" marL="0" marR="0" rtl="0" algn="ctr">
              <a:spcBef>
                <a:spcPts val="0"/>
              </a:spcBef>
              <a:buNone/>
              <a:defRPr b="1" i="0" sz="1200" u="none" cap="none" strike="noStrike">
                <a:solidFill>
                  <a:schemeClr val="dk1"/>
                </a:solidFill>
                <a:latin typeface="Open Sans Light"/>
                <a:ea typeface="Open Sans Light"/>
                <a:cs typeface="Open Sans Light"/>
                <a:sym typeface="Open Sans Light"/>
              </a:defRPr>
            </a:lvl2pPr>
            <a:lvl3pPr indent="0" lvl="2" marL="0" marR="0" rtl="0" algn="ctr">
              <a:spcBef>
                <a:spcPts val="0"/>
              </a:spcBef>
              <a:buNone/>
              <a:defRPr b="1" i="0" sz="1200" u="none" cap="none" strike="noStrike">
                <a:solidFill>
                  <a:schemeClr val="dk1"/>
                </a:solidFill>
                <a:latin typeface="Open Sans Light"/>
                <a:ea typeface="Open Sans Light"/>
                <a:cs typeface="Open Sans Light"/>
                <a:sym typeface="Open Sans Light"/>
              </a:defRPr>
            </a:lvl3pPr>
            <a:lvl4pPr indent="0" lvl="3" marL="0" marR="0" rtl="0" algn="ctr">
              <a:spcBef>
                <a:spcPts val="0"/>
              </a:spcBef>
              <a:buNone/>
              <a:defRPr b="1" i="0" sz="1200" u="none" cap="none" strike="noStrike">
                <a:solidFill>
                  <a:schemeClr val="dk1"/>
                </a:solidFill>
                <a:latin typeface="Open Sans Light"/>
                <a:ea typeface="Open Sans Light"/>
                <a:cs typeface="Open Sans Light"/>
                <a:sym typeface="Open Sans Light"/>
              </a:defRPr>
            </a:lvl4pPr>
            <a:lvl5pPr indent="0" lvl="4" marL="0" marR="0" rtl="0" algn="ctr">
              <a:spcBef>
                <a:spcPts val="0"/>
              </a:spcBef>
              <a:buNone/>
              <a:defRPr b="1" i="0" sz="1200" u="none" cap="none" strike="noStrike">
                <a:solidFill>
                  <a:schemeClr val="dk1"/>
                </a:solidFill>
                <a:latin typeface="Open Sans Light"/>
                <a:ea typeface="Open Sans Light"/>
                <a:cs typeface="Open Sans Light"/>
                <a:sym typeface="Open Sans Light"/>
              </a:defRPr>
            </a:lvl5pPr>
            <a:lvl6pPr indent="0" lvl="5" marL="0" marR="0" rtl="0" algn="ctr">
              <a:spcBef>
                <a:spcPts val="0"/>
              </a:spcBef>
              <a:buNone/>
              <a:defRPr b="1" i="0" sz="1200" u="none" cap="none" strike="noStrike">
                <a:solidFill>
                  <a:schemeClr val="dk1"/>
                </a:solidFill>
                <a:latin typeface="Open Sans Light"/>
                <a:ea typeface="Open Sans Light"/>
                <a:cs typeface="Open Sans Light"/>
                <a:sym typeface="Open Sans Light"/>
              </a:defRPr>
            </a:lvl6pPr>
            <a:lvl7pPr indent="0" lvl="6" marL="0" marR="0" rtl="0" algn="ctr">
              <a:spcBef>
                <a:spcPts val="0"/>
              </a:spcBef>
              <a:buNone/>
              <a:defRPr b="1" i="0" sz="1200" u="none" cap="none" strike="noStrike">
                <a:solidFill>
                  <a:schemeClr val="dk1"/>
                </a:solidFill>
                <a:latin typeface="Open Sans Light"/>
                <a:ea typeface="Open Sans Light"/>
                <a:cs typeface="Open Sans Light"/>
                <a:sym typeface="Open Sans Light"/>
              </a:defRPr>
            </a:lvl7pPr>
            <a:lvl8pPr indent="0" lvl="7" marL="0" marR="0" rtl="0" algn="ctr">
              <a:spcBef>
                <a:spcPts val="0"/>
              </a:spcBef>
              <a:buNone/>
              <a:defRPr b="1" i="0" sz="1200" u="none" cap="none" strike="noStrike">
                <a:solidFill>
                  <a:schemeClr val="dk1"/>
                </a:solidFill>
                <a:latin typeface="Open Sans Light"/>
                <a:ea typeface="Open Sans Light"/>
                <a:cs typeface="Open Sans Light"/>
                <a:sym typeface="Open Sans Light"/>
              </a:defRPr>
            </a:lvl8pPr>
            <a:lvl9pPr indent="0" lvl="8" marL="0" marR="0" rtl="0" algn="ctr">
              <a:spcBef>
                <a:spcPts val="0"/>
              </a:spcBef>
              <a:buNone/>
              <a:defRPr b="1" i="0" sz="1200" u="none" cap="none" strike="noStrike">
                <a:solidFill>
                  <a:schemeClr val="dk1"/>
                </a:solidFill>
                <a:latin typeface="Open Sans Light"/>
                <a:ea typeface="Open Sans Light"/>
                <a:cs typeface="Open Sans Light"/>
                <a:sym typeface="Open Sans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redhat.com/en/topics/automation" TargetMode="External"/><Relationship Id="rId4" Type="http://schemas.openxmlformats.org/officeDocument/2006/relationships/hyperlink" Target="https://www.redhat.com/en/topics/devops" TargetMode="External"/><Relationship Id="rId5" Type="http://schemas.openxmlformats.org/officeDocument/2006/relationships/hyperlink" Target="https://www.redhat.com/en/topics/devops/what-is-sre" TargetMode="External"/><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3.gif"/><Relationship Id="rId4" Type="http://schemas.openxmlformats.org/officeDocument/2006/relationships/image" Target="../media/image1.gif"/><Relationship Id="rId5"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2.gif"/><Relationship Id="rId4" Type="http://schemas.openxmlformats.org/officeDocument/2006/relationships/image" Target="../media/image14.gif"/><Relationship Id="rId5"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1317615" y="690511"/>
            <a:ext cx="5185821" cy="525308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Arial"/>
              <a:buNone/>
            </a:pPr>
            <a:r>
              <a:rPr lang="en-US"/>
              <a:t>Basic</a:t>
            </a:r>
            <a:br>
              <a:rPr lang="en-US"/>
            </a:br>
            <a:r>
              <a:rPr lang="en-US"/>
              <a:t>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1126103" y="3122932"/>
            <a:ext cx="5710875" cy="14387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22222"/>
              </a:buClr>
              <a:buSzPts val="4400"/>
              <a:buFont typeface="Arial"/>
              <a:buNone/>
            </a:pPr>
            <a:r>
              <a:rPr b="1" lang="en-US" sz="4400">
                <a:solidFill>
                  <a:srgbClr val="222222"/>
                </a:solidFill>
                <a:latin typeface="Arial"/>
                <a:ea typeface="Arial"/>
                <a:cs typeface="Arial"/>
                <a:sym typeface="Arial"/>
              </a:rPr>
              <a:t>What is DevOps</a:t>
            </a:r>
            <a:endParaRPr b="1" sz="4400">
              <a:latin typeface="Arial"/>
              <a:ea typeface="Arial"/>
              <a:cs typeface="Arial"/>
              <a:sym typeface="Arial"/>
            </a:endParaRPr>
          </a:p>
          <a:p>
            <a:pPr indent="0" lvl="0" marL="0" rtl="0" algn="l">
              <a:lnSpc>
                <a:spcPct val="90000"/>
              </a:lnSpc>
              <a:spcBef>
                <a:spcPts val="0"/>
              </a:spcBef>
              <a:spcAft>
                <a:spcPts val="0"/>
              </a:spcAft>
              <a:buClr>
                <a:schemeClr val="dk1"/>
              </a:buClr>
              <a:buSzPts val="4400"/>
              <a:buFont typeface="Arial"/>
              <a:buNone/>
            </a:pPr>
            <a:r>
              <a:t/>
            </a:r>
            <a:endParaRPr b="1" sz="4400"/>
          </a:p>
        </p:txBody>
      </p:sp>
      <p:pic>
        <p:nvPicPr>
          <p:cNvPr id="165" name="Google Shape;165;p24"/>
          <p:cNvPicPr preferRelativeResize="0"/>
          <p:nvPr/>
        </p:nvPicPr>
        <p:blipFill rotWithShape="1">
          <a:blip r:embed="rId3">
            <a:alphaModFix/>
          </a:blip>
          <a:srcRect b="0" l="0" r="0" t="0"/>
          <a:stretch/>
        </p:blipFill>
        <p:spPr>
          <a:xfrm>
            <a:off x="6595242" y="456325"/>
            <a:ext cx="2688897" cy="1259490"/>
          </a:xfrm>
          <a:prstGeom prst="rect">
            <a:avLst/>
          </a:prstGeom>
          <a:noFill/>
          <a:ln>
            <a:noFill/>
          </a:ln>
        </p:spPr>
      </p:pic>
      <p:pic>
        <p:nvPicPr>
          <p:cNvPr descr="A person sitting at a computer&#10;&#10;AI-generated content may be incorrect." id="166" name="Google Shape;166;p24"/>
          <p:cNvPicPr preferRelativeResize="0"/>
          <p:nvPr/>
        </p:nvPicPr>
        <p:blipFill rotWithShape="1">
          <a:blip r:embed="rId4">
            <a:alphaModFix/>
          </a:blip>
          <a:srcRect b="0" l="0" r="0" t="0"/>
          <a:stretch/>
        </p:blipFill>
        <p:spPr>
          <a:xfrm>
            <a:off x="7326644" y="2335049"/>
            <a:ext cx="2995333" cy="30112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nvSpPr>
        <p:spPr>
          <a:xfrm>
            <a:off x="1332125" y="703075"/>
            <a:ext cx="9901500" cy="6597600"/>
          </a:xfrm>
          <a:prstGeom prst="rect">
            <a:avLst/>
          </a:prstGeom>
          <a:noFill/>
          <a:ln>
            <a:noFill/>
          </a:ln>
        </p:spPr>
        <p:txBody>
          <a:bodyPr anchorCtr="0" anchor="t" bIns="91425" lIns="91425" spcFirstLastPara="1" rIns="91425" wrap="square" tIns="91425">
            <a:spAutoFit/>
          </a:bodyPr>
          <a:lstStyle/>
          <a:p>
            <a:pPr indent="-342900" lvl="0" marL="342900" rtl="0" algn="l">
              <a:lnSpc>
                <a:spcPct val="115000"/>
              </a:lnSpc>
              <a:spcBef>
                <a:spcPts val="1400"/>
              </a:spcBef>
              <a:spcAft>
                <a:spcPts val="0"/>
              </a:spcAft>
              <a:buClr>
                <a:schemeClr val="dk1"/>
              </a:buClr>
              <a:buSzPts val="1800"/>
              <a:buChar char="•"/>
            </a:pPr>
            <a:r>
              <a:rPr b="1" lang="en-US" sz="1800">
                <a:solidFill>
                  <a:schemeClr val="dk1"/>
                </a:solidFill>
              </a:rPr>
              <a:t>What is DevOps?</a:t>
            </a:r>
            <a:endParaRPr b="1" sz="1800">
              <a:solidFill>
                <a:schemeClr val="dk1"/>
              </a:solidFill>
            </a:endParaRPr>
          </a:p>
          <a:p>
            <a:pPr indent="-342900" lvl="0" marL="342900" rtl="0" algn="l">
              <a:lnSpc>
                <a:spcPct val="115000"/>
              </a:lnSpc>
              <a:spcBef>
                <a:spcPts val="0"/>
              </a:spcBef>
              <a:spcAft>
                <a:spcPts val="0"/>
              </a:spcAft>
              <a:buClr>
                <a:schemeClr val="dk1"/>
              </a:buClr>
              <a:buSzPts val="1800"/>
              <a:buChar char="•"/>
            </a:pPr>
            <a:r>
              <a:rPr lang="en-US" sz="1800">
                <a:solidFill>
                  <a:schemeClr val="dk1"/>
                </a:solidFill>
              </a:rPr>
              <a:t>🔹 DevOps is a </a:t>
            </a:r>
            <a:r>
              <a:rPr b="1" lang="en-US" sz="1800">
                <a:solidFill>
                  <a:schemeClr val="dk1"/>
                </a:solidFill>
              </a:rPr>
              <a:t>set of practices</a:t>
            </a:r>
            <a:r>
              <a:rPr lang="en-US" sz="1800">
                <a:solidFill>
                  <a:schemeClr val="dk1"/>
                </a:solidFill>
              </a:rPr>
              <a:t> that integrates </a:t>
            </a:r>
            <a:r>
              <a:rPr b="1" lang="en-US" sz="1800">
                <a:solidFill>
                  <a:schemeClr val="dk1"/>
                </a:solidFill>
              </a:rPr>
              <a:t>software development (Dev)</a:t>
            </a:r>
            <a:r>
              <a:rPr lang="en-US" sz="1800">
                <a:solidFill>
                  <a:schemeClr val="dk1"/>
                </a:solidFill>
              </a:rPr>
              <a:t> and </a:t>
            </a:r>
            <a:r>
              <a:rPr b="1" lang="en-US" sz="1800">
                <a:solidFill>
                  <a:schemeClr val="dk1"/>
                </a:solidFill>
              </a:rPr>
              <a:t>IT operations (Ops)</a:t>
            </a:r>
            <a:r>
              <a:rPr lang="en-US" sz="1800">
                <a:solidFill>
                  <a:schemeClr val="dk1"/>
                </a:solidFill>
              </a:rPr>
              <a:t> to streamline workflows, </a:t>
            </a:r>
            <a:r>
              <a:rPr b="1" lang="en-US" sz="1800">
                <a:solidFill>
                  <a:schemeClr val="dk1"/>
                </a:solidFill>
              </a:rPr>
              <a:t>accelerate software delivery</a:t>
            </a:r>
            <a:r>
              <a:rPr lang="en-US" sz="1800">
                <a:solidFill>
                  <a:schemeClr val="dk1"/>
                </a:solidFill>
              </a:rPr>
              <a:t>, and ensure </a:t>
            </a:r>
            <a:r>
              <a:rPr b="1" lang="en-US" sz="1800">
                <a:solidFill>
                  <a:schemeClr val="dk1"/>
                </a:solidFill>
              </a:rPr>
              <a:t>high-quality releases</a:t>
            </a:r>
            <a:r>
              <a:rPr lang="en-US" sz="1800">
                <a:solidFill>
                  <a:schemeClr val="dk1"/>
                </a:solidFill>
              </a:rPr>
              <a:t> through automation and collaboration.</a:t>
            </a:r>
            <a:endParaRPr sz="1800">
              <a:solidFill>
                <a:schemeClr val="dk1"/>
              </a:solidFill>
            </a:endParaRPr>
          </a:p>
          <a:p>
            <a:pPr indent="-342900" lvl="0" marL="342900" rtl="0" algn="l">
              <a:lnSpc>
                <a:spcPct val="115000"/>
              </a:lnSpc>
              <a:spcBef>
                <a:spcPts val="0"/>
              </a:spcBef>
              <a:spcAft>
                <a:spcPts val="0"/>
              </a:spcAft>
              <a:buClr>
                <a:schemeClr val="dk1"/>
              </a:buClr>
              <a:buSzPts val="1800"/>
              <a:buChar char="•"/>
            </a:pPr>
            <a:r>
              <a:rPr b="1" lang="en-US" sz="1800">
                <a:solidFill>
                  <a:schemeClr val="dk1"/>
                </a:solidFill>
              </a:rPr>
              <a:t>🚀 Key Benefits</a:t>
            </a:r>
            <a:endParaRPr b="1" sz="1800">
              <a:solidFill>
                <a:schemeClr val="dk1"/>
              </a:solidFill>
            </a:endParaRPr>
          </a:p>
          <a:p>
            <a:pPr indent="-342900" lvl="0" marL="342900" rtl="0" algn="l">
              <a:lnSpc>
                <a:spcPct val="115000"/>
              </a:lnSpc>
              <a:spcBef>
                <a:spcPts val="0"/>
              </a:spcBef>
              <a:spcAft>
                <a:spcPts val="0"/>
              </a:spcAft>
              <a:buClr>
                <a:schemeClr val="dk1"/>
              </a:buClr>
              <a:buSzPts val="1800"/>
              <a:buChar char="•"/>
            </a:pPr>
            <a:r>
              <a:rPr lang="en-US" sz="1800">
                <a:solidFill>
                  <a:schemeClr val="dk1"/>
                </a:solidFill>
              </a:rPr>
              <a:t>✅ </a:t>
            </a:r>
            <a:r>
              <a:rPr b="1" lang="en-US" sz="1800">
                <a:solidFill>
                  <a:schemeClr val="dk1"/>
                </a:solidFill>
              </a:rPr>
              <a:t>Faster &amp; More Reliable Releases</a:t>
            </a:r>
            <a:r>
              <a:rPr lang="en-US" sz="1800">
                <a:solidFill>
                  <a:schemeClr val="dk1"/>
                </a:solidFill>
              </a:rPr>
              <a:t> – Speeds up development cycles with continuous integration &amp; deployment (CI/CD).</a:t>
            </a:r>
            <a:br>
              <a:rPr lang="en-US" sz="1800">
                <a:solidFill>
                  <a:schemeClr val="dk1"/>
                </a:solidFill>
              </a:rPr>
            </a:br>
            <a:r>
              <a:rPr lang="en-US" sz="1800">
                <a:solidFill>
                  <a:schemeClr val="dk1"/>
                </a:solidFill>
              </a:rPr>
              <a:t>✅ </a:t>
            </a:r>
            <a:r>
              <a:rPr b="1" lang="en-US" sz="1800">
                <a:solidFill>
                  <a:schemeClr val="dk1"/>
                </a:solidFill>
              </a:rPr>
              <a:t>Stronger Team Collaboration</a:t>
            </a:r>
            <a:r>
              <a:rPr lang="en-US" sz="1800">
                <a:solidFill>
                  <a:schemeClr val="dk1"/>
                </a:solidFill>
              </a:rPr>
              <a:t> – Breaks silos between Dev &amp; Ops, fostering a shared responsibility culture.</a:t>
            </a:r>
            <a:br>
              <a:rPr lang="en-US" sz="1800">
                <a:solidFill>
                  <a:schemeClr val="dk1"/>
                </a:solidFill>
              </a:rPr>
            </a:br>
            <a:r>
              <a:rPr lang="en-US" sz="1800">
                <a:solidFill>
                  <a:schemeClr val="dk1"/>
                </a:solidFill>
              </a:rPr>
              <a:t>✅ </a:t>
            </a:r>
            <a:r>
              <a:rPr b="1" lang="en-US" sz="1800">
                <a:solidFill>
                  <a:schemeClr val="dk1"/>
                </a:solidFill>
              </a:rPr>
              <a:t>Reduced Deployment Risks</a:t>
            </a:r>
            <a:r>
              <a:rPr lang="en-US" sz="1800">
                <a:solidFill>
                  <a:schemeClr val="dk1"/>
                </a:solidFill>
              </a:rPr>
              <a:t> – Automated testing and monitoring minimize failures.</a:t>
            </a:r>
            <a:br>
              <a:rPr lang="en-US" sz="1800">
                <a:solidFill>
                  <a:schemeClr val="dk1"/>
                </a:solidFill>
              </a:rPr>
            </a:br>
            <a:r>
              <a:rPr lang="en-US" sz="1800">
                <a:solidFill>
                  <a:schemeClr val="dk1"/>
                </a:solidFill>
              </a:rPr>
              <a:t>✅ </a:t>
            </a:r>
            <a:r>
              <a:rPr b="1" lang="en-US" sz="1800">
                <a:solidFill>
                  <a:schemeClr val="dk1"/>
                </a:solidFill>
              </a:rPr>
              <a:t>Higher Efficiency through Automation</a:t>
            </a:r>
            <a:r>
              <a:rPr lang="en-US" sz="1800">
                <a:solidFill>
                  <a:schemeClr val="dk1"/>
                </a:solidFill>
              </a:rPr>
              <a:t> – Eliminates manual processes, reducing errors &amp; saving time.</a:t>
            </a:r>
            <a:endParaRPr sz="1800">
              <a:solidFill>
                <a:schemeClr val="dk1"/>
              </a:solidFill>
            </a:endParaRPr>
          </a:p>
          <a:p>
            <a:pPr indent="-342900" lvl="0" marL="342900" rtl="0" algn="l">
              <a:lnSpc>
                <a:spcPct val="115000"/>
              </a:lnSpc>
              <a:spcBef>
                <a:spcPts val="0"/>
              </a:spcBef>
              <a:spcAft>
                <a:spcPts val="0"/>
              </a:spcAft>
              <a:buClr>
                <a:schemeClr val="dk1"/>
              </a:buClr>
              <a:buSzPts val="1800"/>
              <a:buChar char="•"/>
            </a:pPr>
            <a:r>
              <a:rPr b="1" lang="en-US" sz="1800">
                <a:solidFill>
                  <a:schemeClr val="dk1"/>
                </a:solidFill>
              </a:rPr>
              <a:t>🔑 Core Principles (C.A.L.M.S)</a:t>
            </a:r>
            <a:endParaRPr b="1" sz="1800">
              <a:solidFill>
                <a:schemeClr val="dk1"/>
              </a:solidFill>
            </a:endParaRPr>
          </a:p>
          <a:p>
            <a:pPr indent="-342900" lvl="0" marL="342900" rtl="0" algn="l">
              <a:lnSpc>
                <a:spcPct val="115000"/>
              </a:lnSpc>
              <a:spcBef>
                <a:spcPts val="0"/>
              </a:spcBef>
              <a:spcAft>
                <a:spcPts val="0"/>
              </a:spcAft>
              <a:buClr>
                <a:schemeClr val="dk1"/>
              </a:buClr>
              <a:buSzPts val="1800"/>
              <a:buChar char="•"/>
            </a:pPr>
            <a:r>
              <a:rPr b="1" lang="en-US" sz="1800">
                <a:solidFill>
                  <a:schemeClr val="dk1"/>
                </a:solidFill>
              </a:rPr>
              <a:t>1️⃣ Culture</a:t>
            </a:r>
            <a:r>
              <a:rPr lang="en-US" sz="1800">
                <a:solidFill>
                  <a:schemeClr val="dk1"/>
                </a:solidFill>
              </a:rPr>
              <a:t> – Encourages collaboration, transparency, and shared ownership.</a:t>
            </a:r>
            <a:br>
              <a:rPr lang="en-US" sz="1800">
                <a:solidFill>
                  <a:schemeClr val="dk1"/>
                </a:solidFill>
              </a:rPr>
            </a:br>
            <a:r>
              <a:rPr b="1" lang="en-US" sz="1800">
                <a:solidFill>
                  <a:schemeClr val="dk1"/>
                </a:solidFill>
              </a:rPr>
              <a:t>2️⃣ Automation</a:t>
            </a:r>
            <a:r>
              <a:rPr lang="en-US" sz="1800">
                <a:solidFill>
                  <a:schemeClr val="dk1"/>
                </a:solidFill>
              </a:rPr>
              <a:t> – Speeds up workflows, reduces errors, and enhances scalability.</a:t>
            </a:r>
            <a:br>
              <a:rPr lang="en-US" sz="1800">
                <a:solidFill>
                  <a:schemeClr val="dk1"/>
                </a:solidFill>
              </a:rPr>
            </a:br>
            <a:r>
              <a:rPr b="1" lang="en-US" sz="1800">
                <a:solidFill>
                  <a:schemeClr val="dk1"/>
                </a:solidFill>
              </a:rPr>
              <a:t>3️⃣ Lean</a:t>
            </a:r>
            <a:r>
              <a:rPr lang="en-US" sz="1800">
                <a:solidFill>
                  <a:schemeClr val="dk1"/>
                </a:solidFill>
              </a:rPr>
              <a:t> – Eliminates waste, optimizes workflows, and boosts productivity.</a:t>
            </a:r>
            <a:br>
              <a:rPr lang="en-US" sz="1800">
                <a:solidFill>
                  <a:schemeClr val="dk1"/>
                </a:solidFill>
              </a:rPr>
            </a:br>
            <a:r>
              <a:rPr b="1" lang="en-US" sz="1800">
                <a:solidFill>
                  <a:schemeClr val="dk1"/>
                </a:solidFill>
              </a:rPr>
              <a:t>4️⃣ Measurement</a:t>
            </a:r>
            <a:r>
              <a:rPr lang="en-US" sz="1800">
                <a:solidFill>
                  <a:schemeClr val="dk1"/>
                </a:solidFill>
              </a:rPr>
              <a:t> – Tracks key metrics (performance, deployment frequency, failure rates) for improvement.</a:t>
            </a:r>
            <a:br>
              <a:rPr lang="en-US" sz="1800">
                <a:solidFill>
                  <a:schemeClr val="dk1"/>
                </a:solidFill>
              </a:rPr>
            </a:br>
            <a:r>
              <a:rPr b="1" lang="en-US" sz="1800">
                <a:solidFill>
                  <a:schemeClr val="dk1"/>
                </a:solidFill>
              </a:rPr>
              <a:t>5️⃣ Sharing</a:t>
            </a:r>
            <a:r>
              <a:rPr lang="en-US" sz="1800">
                <a:solidFill>
                  <a:schemeClr val="dk1"/>
                </a:solidFill>
              </a:rPr>
              <a:t> – Promotes knowledge sharing, feedback loops, and continuous learning.</a:t>
            </a:r>
            <a:endParaRPr sz="1800">
              <a:solidFill>
                <a:schemeClr val="dk1"/>
              </a:solidFill>
            </a:endParaRPr>
          </a:p>
          <a:p>
            <a:pPr indent="-254000" lvl="0" marL="342900" rtl="0" algn="l">
              <a:spcBef>
                <a:spcPts val="640"/>
              </a:spcBef>
              <a:spcAft>
                <a:spcPts val="0"/>
              </a:spcAft>
              <a:buClr>
                <a:schemeClr val="dk1"/>
              </a:buClr>
              <a:buSzPts val="1800"/>
              <a:buFont typeface="Calibri"/>
              <a:buChar char="•"/>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1257482" y="2614932"/>
            <a:ext cx="9923770" cy="143876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sz="4400"/>
              <a:t>Infra as a Code </a:t>
            </a:r>
            <a:endParaRPr b="1" sz="4400"/>
          </a:p>
          <a:p>
            <a:pPr indent="0" lvl="0" marL="0" rtl="0" algn="l">
              <a:lnSpc>
                <a:spcPct val="90000"/>
              </a:lnSpc>
              <a:spcBef>
                <a:spcPts val="0"/>
              </a:spcBef>
              <a:spcAft>
                <a:spcPts val="0"/>
              </a:spcAft>
              <a:buClr>
                <a:schemeClr val="dk1"/>
              </a:buClr>
              <a:buSzPts val="36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nvSpPr>
        <p:spPr>
          <a:xfrm>
            <a:off x="1036075" y="888100"/>
            <a:ext cx="9679500" cy="5130900"/>
          </a:xfrm>
          <a:prstGeom prst="rect">
            <a:avLst/>
          </a:prstGeom>
          <a:noFill/>
          <a:ln>
            <a:noFill/>
          </a:ln>
        </p:spPr>
        <p:txBody>
          <a:bodyPr anchorCtr="0" anchor="t" bIns="91425" lIns="91425" spcFirstLastPara="1" rIns="91425" wrap="square" tIns="91425">
            <a:spAutoFit/>
          </a:bodyPr>
          <a:lstStyle/>
          <a:p>
            <a:pPr indent="-254000" lvl="0" marL="3429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Definition:</a:t>
            </a:r>
            <a:endParaRPr sz="1800">
              <a:solidFill>
                <a:schemeClr val="dk1"/>
              </a:solidFill>
              <a:latin typeface="Calibri"/>
              <a:ea typeface="Calibri"/>
              <a:cs typeface="Calibri"/>
              <a:sym typeface="Calibri"/>
            </a:endParaRPr>
          </a:p>
          <a:p>
            <a:pPr indent="-254000" lvl="0" marL="342900" rtl="0" algn="l">
              <a:spcBef>
                <a:spcPts val="640"/>
              </a:spcBef>
              <a:spcAft>
                <a:spcPts val="0"/>
              </a:spcAft>
              <a:buClr>
                <a:schemeClr val="dk1"/>
              </a:buClr>
              <a:buSzPts val="1800"/>
              <a:buChar char="•"/>
            </a:pPr>
            <a:r>
              <a:rPr lang="en-US" sz="1800">
                <a:solidFill>
                  <a:schemeClr val="dk1"/>
                </a:solidFill>
                <a:latin typeface="Calibri"/>
                <a:ea typeface="Calibri"/>
                <a:cs typeface="Calibri"/>
                <a:sym typeface="Calibri"/>
              </a:rPr>
              <a:t>Managing infrastructure using code instead of manual processes.</a:t>
            </a:r>
            <a:endParaRPr sz="1800">
              <a:solidFill>
                <a:schemeClr val="dk1"/>
              </a:solidFill>
              <a:latin typeface="Calibri"/>
              <a:ea typeface="Calibri"/>
              <a:cs typeface="Calibri"/>
              <a:sym typeface="Calibri"/>
            </a:endParaRPr>
          </a:p>
          <a:p>
            <a:pPr indent="-139700" lvl="0" marL="342900" rtl="0" algn="l">
              <a:spcBef>
                <a:spcPts val="640"/>
              </a:spcBef>
              <a:spcAft>
                <a:spcPts val="0"/>
              </a:spcAft>
              <a:buNone/>
            </a:pPr>
            <a:r>
              <a:t/>
            </a:r>
            <a:endParaRPr sz="1800">
              <a:solidFill>
                <a:schemeClr val="dk1"/>
              </a:solidFill>
              <a:latin typeface="Calibri"/>
              <a:ea typeface="Calibri"/>
              <a:cs typeface="Calibri"/>
              <a:sym typeface="Calibri"/>
            </a:endParaRPr>
          </a:p>
          <a:p>
            <a:pPr indent="-254000" lvl="0" marL="342900" rtl="0" algn="l">
              <a:spcBef>
                <a:spcPts val="640"/>
              </a:spcBef>
              <a:spcAft>
                <a:spcPts val="0"/>
              </a:spcAft>
              <a:buClr>
                <a:schemeClr val="dk1"/>
              </a:buClr>
              <a:buSzPts val="1800"/>
              <a:buChar char="•"/>
            </a:pPr>
            <a:r>
              <a:rPr lang="en-US" sz="1800">
                <a:solidFill>
                  <a:schemeClr val="dk1"/>
                </a:solidFill>
                <a:latin typeface="Calibri"/>
                <a:ea typeface="Calibri"/>
                <a:cs typeface="Calibri"/>
                <a:sym typeface="Calibri"/>
              </a:rPr>
              <a:t>Benefits:</a:t>
            </a:r>
            <a:endParaRPr sz="1800">
              <a:solidFill>
                <a:schemeClr val="dk1"/>
              </a:solidFill>
              <a:latin typeface="Calibri"/>
              <a:ea typeface="Calibri"/>
              <a:cs typeface="Calibri"/>
              <a:sym typeface="Calibri"/>
            </a:endParaRPr>
          </a:p>
          <a:p>
            <a:pPr indent="-254000" lvl="0" marL="342900" rtl="0" algn="l">
              <a:spcBef>
                <a:spcPts val="640"/>
              </a:spcBef>
              <a:spcAft>
                <a:spcPts val="0"/>
              </a:spcAft>
              <a:buClr>
                <a:schemeClr val="dk1"/>
              </a:buClr>
              <a:buSzPts val="1800"/>
              <a:buChar char="•"/>
            </a:pPr>
            <a:r>
              <a:rPr lang="en-US" sz="1800">
                <a:solidFill>
                  <a:schemeClr val="dk1"/>
                </a:solidFill>
                <a:latin typeface="Calibri"/>
                <a:ea typeface="Calibri"/>
                <a:cs typeface="Calibri"/>
                <a:sym typeface="Calibri"/>
              </a:rPr>
              <a:t>- Improves efficiency and reduces human error.</a:t>
            </a:r>
            <a:endParaRPr sz="1800">
              <a:solidFill>
                <a:schemeClr val="dk1"/>
              </a:solidFill>
              <a:latin typeface="Calibri"/>
              <a:ea typeface="Calibri"/>
              <a:cs typeface="Calibri"/>
              <a:sym typeface="Calibri"/>
            </a:endParaRPr>
          </a:p>
          <a:p>
            <a:pPr indent="-254000" lvl="0" marL="342900" rtl="0" algn="l">
              <a:spcBef>
                <a:spcPts val="640"/>
              </a:spcBef>
              <a:spcAft>
                <a:spcPts val="0"/>
              </a:spcAft>
              <a:buClr>
                <a:schemeClr val="dk1"/>
              </a:buClr>
              <a:buSzPts val="1800"/>
              <a:buChar char="•"/>
            </a:pPr>
            <a:r>
              <a:rPr lang="en-US" sz="1800">
                <a:solidFill>
                  <a:schemeClr val="dk1"/>
                </a:solidFill>
                <a:latin typeface="Calibri"/>
                <a:ea typeface="Calibri"/>
                <a:cs typeface="Calibri"/>
                <a:sym typeface="Calibri"/>
              </a:rPr>
              <a:t>- Enables version control and standardization.</a:t>
            </a:r>
            <a:endParaRPr sz="1800">
              <a:solidFill>
                <a:schemeClr val="dk1"/>
              </a:solidFill>
              <a:latin typeface="Calibri"/>
              <a:ea typeface="Calibri"/>
              <a:cs typeface="Calibri"/>
              <a:sym typeface="Calibri"/>
            </a:endParaRPr>
          </a:p>
          <a:p>
            <a:pPr indent="-139700" lvl="0" marL="342900" rtl="0" algn="l">
              <a:spcBef>
                <a:spcPts val="640"/>
              </a:spcBef>
              <a:spcAft>
                <a:spcPts val="0"/>
              </a:spcAft>
              <a:buNone/>
            </a:pPr>
            <a:r>
              <a:t/>
            </a:r>
            <a:endParaRPr sz="1800">
              <a:solidFill>
                <a:schemeClr val="dk1"/>
              </a:solidFill>
              <a:latin typeface="Calibri"/>
              <a:ea typeface="Calibri"/>
              <a:cs typeface="Calibri"/>
              <a:sym typeface="Calibri"/>
            </a:endParaRPr>
          </a:p>
          <a:p>
            <a:pPr indent="-254000" lvl="0" marL="342900" rtl="0" algn="l">
              <a:spcBef>
                <a:spcPts val="640"/>
              </a:spcBef>
              <a:spcAft>
                <a:spcPts val="0"/>
              </a:spcAft>
              <a:buClr>
                <a:schemeClr val="dk1"/>
              </a:buClr>
              <a:buSzPts val="1800"/>
              <a:buChar char="•"/>
            </a:pPr>
            <a:r>
              <a:rPr lang="en-US" sz="1800">
                <a:solidFill>
                  <a:schemeClr val="dk1"/>
                </a:solidFill>
                <a:latin typeface="Calibri"/>
                <a:ea typeface="Calibri"/>
                <a:cs typeface="Calibri"/>
                <a:sym typeface="Calibri"/>
              </a:rPr>
              <a:t>Popular Tools:</a:t>
            </a:r>
            <a:endParaRPr sz="1800">
              <a:solidFill>
                <a:schemeClr val="dk1"/>
              </a:solidFill>
              <a:latin typeface="Calibri"/>
              <a:ea typeface="Calibri"/>
              <a:cs typeface="Calibri"/>
              <a:sym typeface="Calibri"/>
            </a:endParaRPr>
          </a:p>
          <a:p>
            <a:pPr indent="-254000" lvl="0" marL="342900" rtl="0" algn="l">
              <a:spcBef>
                <a:spcPts val="640"/>
              </a:spcBef>
              <a:spcAft>
                <a:spcPts val="0"/>
              </a:spcAft>
              <a:buClr>
                <a:schemeClr val="dk1"/>
              </a:buClr>
              <a:buSzPts val="1800"/>
              <a:buChar char="•"/>
            </a:pPr>
            <a:r>
              <a:rPr lang="en-US" sz="1800">
                <a:solidFill>
                  <a:schemeClr val="dk1"/>
                </a:solidFill>
                <a:latin typeface="Calibri"/>
                <a:ea typeface="Calibri"/>
                <a:cs typeface="Calibri"/>
                <a:sym typeface="Calibri"/>
              </a:rPr>
              <a:t>- Terraform: Declarative infrastructure provisioning</a:t>
            </a:r>
            <a:endParaRPr sz="1800">
              <a:solidFill>
                <a:schemeClr val="dk1"/>
              </a:solidFill>
              <a:latin typeface="Calibri"/>
              <a:ea typeface="Calibri"/>
              <a:cs typeface="Calibri"/>
              <a:sym typeface="Calibri"/>
            </a:endParaRPr>
          </a:p>
          <a:p>
            <a:pPr indent="-254000" lvl="0" marL="342900" rtl="0" algn="l">
              <a:spcBef>
                <a:spcPts val="640"/>
              </a:spcBef>
              <a:spcAft>
                <a:spcPts val="0"/>
              </a:spcAft>
              <a:buClr>
                <a:schemeClr val="dk1"/>
              </a:buClr>
              <a:buSzPts val="1800"/>
              <a:buChar char="•"/>
            </a:pPr>
            <a:r>
              <a:rPr lang="en-US" sz="1800">
                <a:solidFill>
                  <a:schemeClr val="dk1"/>
                </a:solidFill>
                <a:latin typeface="Calibri"/>
                <a:ea typeface="Calibri"/>
                <a:cs typeface="Calibri"/>
                <a:sym typeface="Calibri"/>
              </a:rPr>
              <a:t>- CloudFormation: AWS-native infrastructure automation</a:t>
            </a:r>
            <a:endParaRPr sz="1800">
              <a:solidFill>
                <a:schemeClr val="dk1"/>
              </a:solidFill>
              <a:latin typeface="Calibri"/>
              <a:ea typeface="Calibri"/>
              <a:cs typeface="Calibri"/>
              <a:sym typeface="Calibri"/>
            </a:endParaRPr>
          </a:p>
          <a:p>
            <a:pPr indent="-254000" lvl="0" marL="342900" rtl="0" algn="l">
              <a:spcBef>
                <a:spcPts val="640"/>
              </a:spcBef>
              <a:spcAft>
                <a:spcPts val="0"/>
              </a:spcAft>
              <a:buClr>
                <a:schemeClr val="dk1"/>
              </a:buClr>
              <a:buSzPts val="1800"/>
              <a:buChar char="•"/>
            </a:pPr>
            <a:r>
              <a:rPr lang="en-US" sz="1800">
                <a:solidFill>
                  <a:schemeClr val="dk1"/>
                </a:solidFill>
                <a:latin typeface="Calibri"/>
                <a:ea typeface="Calibri"/>
                <a:cs typeface="Calibri"/>
                <a:sym typeface="Calibri"/>
              </a:rPr>
              <a:t>- Ansible: Configuration management and automation</a:t>
            </a:r>
            <a:endParaRPr sz="1800">
              <a:solidFill>
                <a:schemeClr val="dk1"/>
              </a:solidFill>
              <a:latin typeface="Calibri"/>
              <a:ea typeface="Calibri"/>
              <a:cs typeface="Calibri"/>
              <a:sym typeface="Calibri"/>
            </a:endParaRPr>
          </a:p>
          <a:p>
            <a:pPr indent="-139700" lvl="0" marL="342900" rtl="0" algn="l">
              <a:spcBef>
                <a:spcPts val="640"/>
              </a:spcBef>
              <a:spcAft>
                <a:spcPts val="0"/>
              </a:spcAft>
              <a:buNone/>
            </a:pPr>
            <a:r>
              <a:t/>
            </a:r>
            <a:endParaRPr sz="1800">
              <a:solidFill>
                <a:schemeClr val="dk1"/>
              </a:solidFill>
              <a:latin typeface="Calibri"/>
              <a:ea typeface="Calibri"/>
              <a:cs typeface="Calibri"/>
              <a:sym typeface="Calibri"/>
            </a:endParaRPr>
          </a:p>
          <a:p>
            <a:pPr indent="-254000" lvl="0" marL="342900" rtl="0" algn="l">
              <a:spcBef>
                <a:spcPts val="640"/>
              </a:spcBef>
              <a:spcAft>
                <a:spcPts val="0"/>
              </a:spcAft>
              <a:buClr>
                <a:schemeClr val="dk1"/>
              </a:buClr>
              <a:buSzPts val="1800"/>
              <a:buChar char="•"/>
            </a:pPr>
            <a:r>
              <a:rPr lang="en-US" sz="1800">
                <a:solidFill>
                  <a:schemeClr val="dk1"/>
                </a:solidFill>
                <a:latin typeface="Calibri"/>
                <a:ea typeface="Calibri"/>
                <a:cs typeface="Calibri"/>
                <a:sym typeface="Calibri"/>
              </a:rPr>
              <a:t>Use Cases:</a:t>
            </a:r>
            <a:endParaRPr sz="1800">
              <a:solidFill>
                <a:schemeClr val="dk1"/>
              </a:solidFill>
              <a:latin typeface="Calibri"/>
              <a:ea typeface="Calibri"/>
              <a:cs typeface="Calibri"/>
              <a:sym typeface="Calibri"/>
            </a:endParaRPr>
          </a:p>
          <a:p>
            <a:pPr indent="-254000" lvl="0" marL="342900" rtl="0" algn="l">
              <a:spcBef>
                <a:spcPts val="640"/>
              </a:spcBef>
              <a:spcAft>
                <a:spcPts val="0"/>
              </a:spcAft>
              <a:buClr>
                <a:schemeClr val="dk1"/>
              </a:buClr>
              <a:buSzPts val="1800"/>
              <a:buChar char="•"/>
            </a:pPr>
            <a:r>
              <a:rPr lang="en-US" sz="1800">
                <a:solidFill>
                  <a:schemeClr val="dk1"/>
                </a:solidFill>
                <a:latin typeface="Calibri"/>
                <a:ea typeface="Calibri"/>
                <a:cs typeface="Calibri"/>
                <a:sym typeface="Calibri"/>
              </a:rPr>
              <a:t>- Cloud provisioning, scaling, disaster recovery, multi-cloud deployments</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nvSpPr>
        <p:spPr>
          <a:xfrm>
            <a:off x="1425627" y="2553416"/>
            <a:ext cx="9953733"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404953"/>
              </a:buClr>
              <a:buSzPts val="1400"/>
              <a:buFont typeface="Arial"/>
              <a:buChar char="•"/>
            </a:pPr>
            <a:r>
              <a:rPr b="0" i="0" lang="en-US" sz="1400" u="none" cap="none" strike="noStrike">
                <a:solidFill>
                  <a:srgbClr val="404953"/>
                </a:solidFill>
                <a:latin typeface="Arial"/>
                <a:ea typeface="Arial"/>
                <a:cs typeface="Arial"/>
                <a:sym typeface="Arial"/>
              </a:rPr>
              <a:t>If you use code to provision and configure the infrastructure, it is called </a:t>
            </a:r>
            <a:r>
              <a:rPr b="1" i="0" lang="en-US" sz="1400" u="none" cap="none" strike="noStrike">
                <a:solidFill>
                  <a:srgbClr val="404953"/>
                </a:solidFill>
                <a:latin typeface="Arial"/>
                <a:ea typeface="Arial"/>
                <a:cs typeface="Arial"/>
                <a:sym typeface="Arial"/>
              </a:rPr>
              <a:t>Infrastructure as code (IaC). </a:t>
            </a:r>
            <a:r>
              <a:rPr b="0" i="0" lang="en-US" sz="1400" u="none" cap="none" strike="noStrike">
                <a:solidFill>
                  <a:srgbClr val="404953"/>
                </a:solidFill>
                <a:latin typeface="Arial"/>
                <a:ea typeface="Arial"/>
                <a:cs typeface="Arial"/>
                <a:sym typeface="Arial"/>
              </a:rPr>
              <a:t>To put it simply, codifying the infrastructure provisioning and configuration.</a:t>
            </a:r>
            <a:endParaRPr b="0" i="0" sz="14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rgbClr val="404953"/>
              </a:buClr>
              <a:buSzPts val="1400"/>
              <a:buFont typeface="Arial"/>
              <a:buChar char="•"/>
            </a:pPr>
            <a:r>
              <a:rPr b="0" i="0" lang="en-US" sz="1400" u="none" cap="none" strike="noStrike">
                <a:solidFill>
                  <a:srgbClr val="404953"/>
                </a:solidFill>
                <a:latin typeface="Arial"/>
                <a:ea typeface="Arial"/>
                <a:cs typeface="Arial"/>
                <a:sym typeface="Arial"/>
              </a:rPr>
              <a:t>With the concept of Infrastructure as code, you can follow the same workflow you use for application development for Infrastructure as code development. Meaning, versioning the infrastructure code in git, running unit tests, and integration tests, and then deploying it</a:t>
            </a:r>
            <a:endParaRPr/>
          </a:p>
          <a:p>
            <a:pPr indent="-196850" lvl="0" marL="285750" marR="0" rtl="0" algn="l">
              <a:spcBef>
                <a:spcPts val="0"/>
              </a:spcBef>
              <a:spcAft>
                <a:spcPts val="0"/>
              </a:spcAft>
              <a:buClr>
                <a:schemeClr val="dk1"/>
              </a:buClr>
              <a:buSzPts val="1400"/>
              <a:buFont typeface="Arial"/>
              <a:buNone/>
            </a:pPr>
            <a:r>
              <a:t/>
            </a:r>
            <a:endParaRPr b="0" i="0" sz="1400" u="none" cap="none" strike="noStrike">
              <a:solidFill>
                <a:srgbClr val="404953"/>
              </a:solidFill>
              <a:latin typeface="Arial"/>
              <a:ea typeface="Arial"/>
              <a:cs typeface="Arial"/>
              <a:sym typeface="Arial"/>
            </a:endParaRPr>
          </a:p>
          <a:p>
            <a:pPr indent="-285750" lvl="0" marL="285750" marR="0" rtl="0" algn="l">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Benefits of IaC</a:t>
            </a:r>
            <a:endParaRPr b="0" i="0" sz="1400" u="none" cap="none" strike="noStrike">
              <a:solidFill>
                <a:srgbClr val="404953"/>
              </a:solidFill>
              <a:latin typeface="Arial"/>
              <a:ea typeface="Arial"/>
              <a:cs typeface="Arial"/>
              <a:sym typeface="Arial"/>
            </a:endParaRPr>
          </a:p>
          <a:p>
            <a:pPr indent="-196850" lvl="0" marL="285750" marR="0" rtl="0" algn="l">
              <a:spcBef>
                <a:spcPts val="0"/>
              </a:spcBef>
              <a:spcAft>
                <a:spcPts val="0"/>
              </a:spcAft>
              <a:buClr>
                <a:schemeClr val="dk1"/>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b="0" i="0" lang="en-US" sz="1400" u="none" cap="none" strike="noStrike">
                <a:solidFill>
                  <a:srgbClr val="404953"/>
                </a:solidFill>
                <a:latin typeface="Arial"/>
                <a:ea typeface="Arial"/>
                <a:cs typeface="Arial"/>
                <a:sym typeface="Arial"/>
              </a:rPr>
              <a:t>Following are some of the key benefits of IaC</a:t>
            </a:r>
            <a:endParaRPr sz="1400">
              <a:solidFill>
                <a:srgbClr val="404953"/>
              </a:solidFill>
              <a:latin typeface="Arial"/>
              <a:ea typeface="Arial"/>
              <a:cs typeface="Arial"/>
              <a:sym typeface="Arial"/>
            </a:endParaRPr>
          </a:p>
          <a:p>
            <a:pPr indent="0" lvl="0" marL="0" marR="0" rtl="0" algn="l">
              <a:spcBef>
                <a:spcPts val="0"/>
              </a:spcBef>
              <a:spcAft>
                <a:spcPts val="0"/>
              </a:spcAft>
              <a:buNone/>
            </a:pPr>
            <a:r>
              <a:t/>
            </a:r>
            <a:endParaRPr sz="1400">
              <a:solidFill>
                <a:srgbClr val="404953"/>
              </a:solidFill>
              <a:latin typeface="Arial"/>
              <a:ea typeface="Arial"/>
              <a:cs typeface="Arial"/>
              <a:sym typeface="Arial"/>
            </a:endParaRPr>
          </a:p>
          <a:p>
            <a:pPr indent="0" lvl="1" marL="457200" marR="0" rtl="0" algn="l">
              <a:spcBef>
                <a:spcPts val="0"/>
              </a:spcBef>
              <a:spcAft>
                <a:spcPts val="0"/>
              </a:spcAft>
              <a:buNone/>
            </a:pPr>
            <a:r>
              <a:rPr b="0" i="0" lang="en-US" sz="1400" u="none" cap="none" strike="noStrike">
                <a:solidFill>
                  <a:srgbClr val="404953"/>
                </a:solidFill>
                <a:latin typeface="Arial"/>
                <a:ea typeface="Arial"/>
                <a:cs typeface="Arial"/>
                <a:sym typeface="Arial"/>
              </a:rPr>
              <a:t> With IaC, you can recreate any complex infrastructure with one click.</a:t>
            </a:r>
            <a:endParaRPr b="0" i="0" sz="14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t/>
            </a:r>
            <a:endParaRPr b="0" i="0" sz="1400" u="none" cap="none" strike="noStrike">
              <a:solidFill>
                <a:srgbClr val="404953"/>
              </a:solidFill>
              <a:latin typeface="Arial"/>
              <a:ea typeface="Arial"/>
              <a:cs typeface="Arial"/>
              <a:sym typeface="Arial"/>
            </a:endParaRPr>
          </a:p>
          <a:p>
            <a:pPr indent="0" lvl="1" marL="457200" marR="0" rtl="0" algn="l">
              <a:spcBef>
                <a:spcPts val="0"/>
              </a:spcBef>
              <a:spcAft>
                <a:spcPts val="0"/>
              </a:spcAft>
              <a:buNone/>
            </a:pPr>
            <a:r>
              <a:rPr b="0" i="0" lang="en-US" sz="1400" u="none" cap="none" strike="noStrike">
                <a:solidFill>
                  <a:srgbClr val="404953"/>
                </a:solidFill>
                <a:latin typeface="Arial"/>
                <a:ea typeface="Arial"/>
                <a:cs typeface="Arial"/>
                <a:sym typeface="Arial"/>
              </a:rPr>
              <a:t> You can version control your infrastructure state in the form of IaC.</a:t>
            </a:r>
            <a:endParaRPr b="0" i="0" sz="14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t/>
            </a:r>
            <a:endParaRPr b="0" i="0" sz="1400" u="none" cap="none" strike="noStrike">
              <a:solidFill>
                <a:srgbClr val="404953"/>
              </a:solidFill>
              <a:latin typeface="Arial"/>
              <a:ea typeface="Arial"/>
              <a:cs typeface="Arial"/>
              <a:sym typeface="Arial"/>
            </a:endParaRPr>
          </a:p>
          <a:p>
            <a:pPr indent="0" lvl="0" marL="0" marR="0" rtl="0" algn="l">
              <a:spcBef>
                <a:spcPts val="0"/>
              </a:spcBef>
              <a:spcAft>
                <a:spcPts val="0"/>
              </a:spcAft>
              <a:buNone/>
            </a:pPr>
            <a:r>
              <a:rPr lang="en-US" sz="1400">
                <a:solidFill>
                  <a:srgbClr val="404953"/>
                </a:solidFill>
                <a:latin typeface="Arial"/>
                <a:ea typeface="Arial"/>
                <a:cs typeface="Arial"/>
                <a:sym typeface="Arial"/>
              </a:rPr>
              <a:t>     Developer-centric workflow in infrastructure management. Like developing  applications, a standard practice for IaaC  is to follow all standard coding practices like testing, review, etc. Many companies follow test-driven  IAC developed to have fool proof  infra-change systems.</a:t>
            </a:r>
            <a:endParaRPr sz="1400">
              <a:solidFill>
                <a:schemeClr val="dk1"/>
              </a:solidFill>
              <a:latin typeface="Arial"/>
              <a:ea typeface="Arial"/>
              <a:cs typeface="Arial"/>
              <a:sym typeface="Arial"/>
            </a:endParaRPr>
          </a:p>
          <a:p>
            <a:pPr indent="-196850" lvl="0" marL="285750" marR="0" rtl="0" algn="l">
              <a:spcBef>
                <a:spcPts val="0"/>
              </a:spcBef>
              <a:spcAft>
                <a:spcPts val="0"/>
              </a:spcAft>
              <a:buClr>
                <a:schemeClr val="dk1"/>
              </a:buClr>
              <a:buSzPts val="1400"/>
              <a:buFont typeface="Arial"/>
              <a:buNone/>
            </a:pPr>
            <a:r>
              <a:t/>
            </a:r>
            <a:endParaRPr sz="1400">
              <a:solidFill>
                <a:srgbClr val="404953"/>
              </a:solidFill>
              <a:latin typeface="Arial"/>
              <a:ea typeface="Arial"/>
              <a:cs typeface="Arial"/>
              <a:sym typeface="Arial"/>
            </a:endParaRPr>
          </a:p>
        </p:txBody>
      </p:sp>
      <p:pic>
        <p:nvPicPr>
          <p:cNvPr descr="Badge 1 with solid fill" id="189" name="Google Shape;189;p28"/>
          <p:cNvPicPr preferRelativeResize="0"/>
          <p:nvPr/>
        </p:nvPicPr>
        <p:blipFill rotWithShape="1">
          <a:blip r:embed="rId3">
            <a:alphaModFix/>
          </a:blip>
          <a:srcRect b="0" l="0" r="0" t="0"/>
          <a:stretch/>
        </p:blipFill>
        <p:spPr>
          <a:xfrm>
            <a:off x="1517984" y="4646195"/>
            <a:ext cx="262691" cy="272717"/>
          </a:xfrm>
          <a:prstGeom prst="rect">
            <a:avLst/>
          </a:prstGeom>
          <a:noFill/>
          <a:ln>
            <a:noFill/>
          </a:ln>
        </p:spPr>
      </p:pic>
      <p:pic>
        <p:nvPicPr>
          <p:cNvPr descr="Badge with solid fill" id="190" name="Google Shape;190;p28"/>
          <p:cNvPicPr preferRelativeResize="0"/>
          <p:nvPr/>
        </p:nvPicPr>
        <p:blipFill rotWithShape="1">
          <a:blip r:embed="rId4">
            <a:alphaModFix/>
          </a:blip>
          <a:srcRect b="0" l="0" r="0" t="0"/>
          <a:stretch/>
        </p:blipFill>
        <p:spPr>
          <a:xfrm>
            <a:off x="1517984" y="5117431"/>
            <a:ext cx="262691" cy="272717"/>
          </a:xfrm>
          <a:prstGeom prst="rect">
            <a:avLst/>
          </a:prstGeom>
          <a:noFill/>
          <a:ln>
            <a:noFill/>
          </a:ln>
        </p:spPr>
      </p:pic>
      <p:pic>
        <p:nvPicPr>
          <p:cNvPr descr="Badge 3 with solid fill" id="191" name="Google Shape;191;p28"/>
          <p:cNvPicPr preferRelativeResize="0"/>
          <p:nvPr/>
        </p:nvPicPr>
        <p:blipFill rotWithShape="1">
          <a:blip r:embed="rId5">
            <a:alphaModFix/>
          </a:blip>
          <a:srcRect b="0" l="0" r="0" t="0"/>
          <a:stretch/>
        </p:blipFill>
        <p:spPr>
          <a:xfrm>
            <a:off x="1520491" y="5500939"/>
            <a:ext cx="272716" cy="282742"/>
          </a:xfrm>
          <a:prstGeom prst="rect">
            <a:avLst/>
          </a:prstGeom>
          <a:noFill/>
          <a:ln>
            <a:noFill/>
          </a:ln>
        </p:spPr>
      </p:pic>
      <p:pic>
        <p:nvPicPr>
          <p:cNvPr descr="A screenshot of a computer&#10;&#10;AI-generated content may be incorrect." id="192" name="Google Shape;192;p28"/>
          <p:cNvPicPr preferRelativeResize="0"/>
          <p:nvPr/>
        </p:nvPicPr>
        <p:blipFill rotWithShape="1">
          <a:blip r:embed="rId6">
            <a:alphaModFix/>
          </a:blip>
          <a:srcRect b="0" l="0" r="0" t="0"/>
          <a:stretch/>
        </p:blipFill>
        <p:spPr>
          <a:xfrm>
            <a:off x="2406316" y="-2005"/>
            <a:ext cx="6607342" cy="22499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1498893" y="1997773"/>
            <a:ext cx="2660010" cy="1427585"/>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rgbClr val="222222"/>
              </a:buClr>
              <a:buSzPts val="6000"/>
              <a:buFont typeface="Arial"/>
              <a:buNone/>
            </a:pPr>
            <a:r>
              <a:rPr b="1" lang="en-US" sz="6000">
                <a:solidFill>
                  <a:srgbClr val="222222"/>
                </a:solidFill>
                <a:latin typeface="Arial"/>
                <a:ea typeface="Arial"/>
                <a:cs typeface="Arial"/>
                <a:sym typeface="Arial"/>
              </a:rPr>
              <a:t>Linux</a:t>
            </a:r>
            <a:endParaRPr b="1" sz="6000">
              <a:latin typeface="Arial"/>
              <a:ea typeface="Arial"/>
              <a:cs typeface="Arial"/>
              <a:sym typeface="Arial"/>
            </a:endParaRPr>
          </a:p>
          <a:p>
            <a:pPr indent="0" lvl="0" marL="0" rtl="0" algn="l">
              <a:lnSpc>
                <a:spcPct val="90000"/>
              </a:lnSpc>
              <a:spcBef>
                <a:spcPts val="0"/>
              </a:spcBef>
              <a:spcAft>
                <a:spcPts val="0"/>
              </a:spcAft>
              <a:buClr>
                <a:schemeClr val="dk1"/>
              </a:buClr>
              <a:buSzPts val="4400"/>
              <a:buFont typeface="Arial"/>
              <a:buNone/>
            </a:pPr>
            <a:r>
              <a:t/>
            </a:r>
            <a:endParaRPr b="1" sz="4400"/>
          </a:p>
        </p:txBody>
      </p:sp>
      <p:pic>
        <p:nvPicPr>
          <p:cNvPr descr="A cartoon penguin with yellow feet&#10;&#10;AI-generated content may be incorrect." id="198" name="Google Shape;198;p29"/>
          <p:cNvPicPr preferRelativeResize="0"/>
          <p:nvPr/>
        </p:nvPicPr>
        <p:blipFill rotWithShape="1">
          <a:blip r:embed="rId3">
            <a:alphaModFix/>
          </a:blip>
          <a:srcRect b="0" l="0" r="0" t="0"/>
          <a:stretch/>
        </p:blipFill>
        <p:spPr>
          <a:xfrm>
            <a:off x="6277511" y="699837"/>
            <a:ext cx="4710293" cy="54583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idx="12" type="sldNum"/>
          </p:nvPr>
        </p:nvSpPr>
        <p:spPr>
          <a:xfrm>
            <a:off x="412136" y="5943601"/>
            <a:ext cx="968983" cy="6519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4" name="Google Shape;204;p30"/>
          <p:cNvSpPr txBox="1"/>
          <p:nvPr>
            <p:ph type="title"/>
          </p:nvPr>
        </p:nvSpPr>
        <p:spPr>
          <a:xfrm>
            <a:off x="1468825" y="738196"/>
            <a:ext cx="9740100" cy="4640400"/>
          </a:xfrm>
          <a:prstGeom prst="rect">
            <a:avLst/>
          </a:prstGeom>
          <a:noFill/>
          <a:ln>
            <a:noFill/>
          </a:ln>
        </p:spPr>
        <p:txBody>
          <a:bodyPr anchorCtr="0" anchor="ctr" bIns="45700" lIns="0"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1400"/>
              <a:t>What is Linux?</a:t>
            </a:r>
            <a:endParaRPr b="1" sz="1400"/>
          </a:p>
          <a:p>
            <a:pPr indent="-317500" lvl="0" marL="457200" rtl="0" algn="l">
              <a:lnSpc>
                <a:spcPct val="115000"/>
              </a:lnSpc>
              <a:spcBef>
                <a:spcPts val="1200"/>
              </a:spcBef>
              <a:spcAft>
                <a:spcPts val="0"/>
              </a:spcAft>
              <a:buSzPts val="1400"/>
              <a:buChar char="●"/>
            </a:pPr>
            <a:r>
              <a:rPr lang="en-US" sz="1400"/>
              <a:t>Linux is a </a:t>
            </a:r>
            <a:r>
              <a:rPr b="1" lang="en-US" sz="1400"/>
              <a:t>kernel</a:t>
            </a:r>
            <a:r>
              <a:rPr lang="en-US" sz="1400"/>
              <a:t>, not a full operating system. It serves as the core component that manages system resources and interacts with hardware.</a:t>
            </a:r>
            <a:endParaRPr sz="1400"/>
          </a:p>
          <a:p>
            <a:pPr indent="-317500" lvl="0" marL="457200" rtl="0" algn="l">
              <a:lnSpc>
                <a:spcPct val="115000"/>
              </a:lnSpc>
              <a:spcBef>
                <a:spcPts val="0"/>
              </a:spcBef>
              <a:spcAft>
                <a:spcPts val="0"/>
              </a:spcAft>
              <a:buSzPts val="1400"/>
              <a:buChar char="●"/>
            </a:pPr>
            <a:r>
              <a:rPr lang="en-US" sz="1400"/>
              <a:t>It was created by </a:t>
            </a:r>
            <a:r>
              <a:rPr b="1" lang="en-US" sz="1400"/>
              <a:t>Linus Torvalds</a:t>
            </a:r>
            <a:r>
              <a:rPr lang="en-US" sz="1400"/>
              <a:t> in 1991 and is open-source under the GNU General Public License (GPL).</a:t>
            </a:r>
            <a:endParaRPr sz="1400"/>
          </a:p>
          <a:p>
            <a:pPr indent="-317500" lvl="0" marL="457200" rtl="0" algn="l">
              <a:lnSpc>
                <a:spcPct val="115000"/>
              </a:lnSpc>
              <a:spcBef>
                <a:spcPts val="0"/>
              </a:spcBef>
              <a:spcAft>
                <a:spcPts val="0"/>
              </a:spcAft>
              <a:buSzPts val="1400"/>
              <a:buChar char="●"/>
            </a:pPr>
            <a:r>
              <a:rPr lang="en-US" sz="1400"/>
              <a:t>Linux is the foundation for complete operating systems called </a:t>
            </a:r>
            <a:r>
              <a:rPr b="1" lang="en-US" sz="1400"/>
              <a:t>Linux distributions (distros)</a:t>
            </a:r>
            <a:r>
              <a:rPr lang="en-US" sz="1400"/>
              <a:t> such as </a:t>
            </a:r>
            <a:r>
              <a:rPr b="1" lang="en-US" sz="1400"/>
              <a:t>Ubuntu, CentOS, Fedora, and Debian</a:t>
            </a:r>
            <a:r>
              <a:rPr lang="en-US" sz="1400"/>
              <a:t>.</a:t>
            </a:r>
            <a:endParaRPr sz="1400"/>
          </a:p>
          <a:p>
            <a:pPr indent="-317500" lvl="0" marL="457200" rtl="0" algn="l">
              <a:lnSpc>
                <a:spcPct val="115000"/>
              </a:lnSpc>
              <a:spcBef>
                <a:spcPts val="0"/>
              </a:spcBef>
              <a:spcAft>
                <a:spcPts val="0"/>
              </a:spcAft>
              <a:buSzPts val="1400"/>
              <a:buChar char="●"/>
            </a:pPr>
            <a:r>
              <a:rPr lang="en-US" sz="1400"/>
              <a:t>It powers most </a:t>
            </a:r>
            <a:r>
              <a:rPr b="1" lang="en-US" sz="1400"/>
              <a:t>servers, cloud environments, embedded systems, and supercomputers</a:t>
            </a:r>
            <a:r>
              <a:rPr lang="en-US" sz="1400"/>
              <a:t> due to its security, stability, and performance.</a:t>
            </a:r>
            <a:endParaRPr sz="1400"/>
          </a:p>
          <a:p>
            <a:pPr indent="0" lvl="0" marL="0" rtl="0" algn="l">
              <a:lnSpc>
                <a:spcPct val="90000"/>
              </a:lnSpc>
              <a:spcBef>
                <a:spcPts val="1200"/>
              </a:spcBef>
              <a:spcAft>
                <a:spcPts val="0"/>
              </a:spcAft>
              <a:buClr>
                <a:schemeClr val="dk1"/>
              </a:buClr>
              <a:buSzPts val="3600"/>
              <a:buFont typeface="Arial"/>
              <a:buNone/>
            </a:pPr>
            <a:r>
              <a:t/>
            </a:r>
            <a:endParaRPr sz="1400"/>
          </a:p>
          <a:p>
            <a:pPr indent="0" lvl="0" marL="0" rtl="0" algn="l">
              <a:lnSpc>
                <a:spcPct val="90000"/>
              </a:lnSpc>
              <a:spcBef>
                <a:spcPts val="0"/>
              </a:spcBef>
              <a:spcAft>
                <a:spcPts val="0"/>
              </a:spcAft>
              <a:buClr>
                <a:schemeClr val="dk1"/>
              </a:buClr>
              <a:buSzPts val="3600"/>
              <a:buFont typeface="Arial"/>
              <a:buNone/>
            </a:pPr>
            <a:r>
              <a:t/>
            </a:r>
            <a:endParaRPr sz="1400"/>
          </a:p>
          <a:p>
            <a:pPr indent="0" lvl="0" marL="0" rtl="0" algn="l">
              <a:spcBef>
                <a:spcPts val="0"/>
              </a:spcBef>
              <a:spcAft>
                <a:spcPts val="0"/>
              </a:spcAft>
              <a:buClr>
                <a:schemeClr val="dk1"/>
              </a:buClr>
              <a:buSzPts val="1100"/>
              <a:buFont typeface="Arial"/>
              <a:buNone/>
            </a:pPr>
            <a:r>
              <a:rPr b="1" lang="en-US" sz="1400"/>
              <a:t>Why Use Linux?</a:t>
            </a:r>
            <a:endParaRPr b="1" sz="1400"/>
          </a:p>
          <a:p>
            <a:pPr indent="-317500" lvl="0" marL="457200" rtl="0" algn="l">
              <a:lnSpc>
                <a:spcPct val="115000"/>
              </a:lnSpc>
              <a:spcBef>
                <a:spcPts val="1200"/>
              </a:spcBef>
              <a:spcAft>
                <a:spcPts val="0"/>
              </a:spcAft>
              <a:buSzPts val="1400"/>
              <a:buChar char="●"/>
            </a:pPr>
            <a:r>
              <a:rPr b="1" lang="en-US" sz="1400"/>
              <a:t>Security &amp; Stability</a:t>
            </a:r>
            <a:r>
              <a:rPr lang="en-US" sz="1400"/>
              <a:t> – Less vulnerable to malware and exploits.</a:t>
            </a:r>
            <a:endParaRPr sz="1400"/>
          </a:p>
          <a:p>
            <a:pPr indent="-317500" lvl="0" marL="457200" rtl="0" algn="l">
              <a:lnSpc>
                <a:spcPct val="115000"/>
              </a:lnSpc>
              <a:spcBef>
                <a:spcPts val="0"/>
              </a:spcBef>
              <a:spcAft>
                <a:spcPts val="0"/>
              </a:spcAft>
              <a:buSzPts val="1400"/>
              <a:buChar char="●"/>
            </a:pPr>
            <a:r>
              <a:rPr b="1" lang="en-US" sz="1400"/>
              <a:t>Performance &amp; Efficiency</a:t>
            </a:r>
            <a:r>
              <a:rPr lang="en-US" sz="1400"/>
              <a:t> – Optimized for multitasking and high availability.</a:t>
            </a:r>
            <a:endParaRPr sz="1400"/>
          </a:p>
          <a:p>
            <a:pPr indent="-317500" lvl="0" marL="457200" rtl="0" algn="l">
              <a:lnSpc>
                <a:spcPct val="115000"/>
              </a:lnSpc>
              <a:spcBef>
                <a:spcPts val="0"/>
              </a:spcBef>
              <a:spcAft>
                <a:spcPts val="0"/>
              </a:spcAft>
              <a:buSzPts val="1400"/>
              <a:buChar char="●"/>
            </a:pPr>
            <a:r>
              <a:rPr b="1" lang="en-US" sz="1400"/>
              <a:t>Customization &amp; Flexibility</a:t>
            </a:r>
            <a:r>
              <a:rPr lang="en-US" sz="1400"/>
              <a:t> – Allows full system control and modularity.</a:t>
            </a:r>
            <a:endParaRPr sz="1400"/>
          </a:p>
          <a:p>
            <a:pPr indent="-317500" lvl="0" marL="457200" rtl="0" algn="l">
              <a:lnSpc>
                <a:spcPct val="115000"/>
              </a:lnSpc>
              <a:spcBef>
                <a:spcPts val="0"/>
              </a:spcBef>
              <a:spcAft>
                <a:spcPts val="0"/>
              </a:spcAft>
              <a:buSzPts val="1400"/>
              <a:buChar char="●"/>
            </a:pPr>
            <a:r>
              <a:rPr b="1" lang="en-US" sz="1400"/>
              <a:t>Strong Community &amp; Open-Source</a:t>
            </a:r>
            <a:r>
              <a:rPr lang="en-US" sz="1400"/>
              <a:t> – Supported by a global community of developers.</a:t>
            </a:r>
            <a:endParaRPr sz="1400"/>
          </a:p>
          <a:p>
            <a:pPr indent="-317500" lvl="0" marL="457200" rtl="0" algn="l">
              <a:lnSpc>
                <a:spcPct val="115000"/>
              </a:lnSpc>
              <a:spcBef>
                <a:spcPts val="0"/>
              </a:spcBef>
              <a:spcAft>
                <a:spcPts val="0"/>
              </a:spcAft>
              <a:buSzPts val="1400"/>
              <a:buChar char="●"/>
            </a:pPr>
            <a:r>
              <a:rPr b="1" lang="en-US" sz="1400"/>
              <a:t>Essential for DevOps &amp; Cloud Computing</a:t>
            </a:r>
            <a:r>
              <a:rPr lang="en-US" sz="1400"/>
              <a:t> – Most cloud and DevOps tools are built for Linux.</a:t>
            </a:r>
            <a:endParaRPr sz="1400"/>
          </a:p>
          <a:p>
            <a:pPr indent="0" lvl="0" marL="0" rtl="0" algn="l">
              <a:lnSpc>
                <a:spcPct val="90000"/>
              </a:lnSpc>
              <a:spcBef>
                <a:spcPts val="1200"/>
              </a:spcBef>
              <a:spcAft>
                <a:spcPts val="0"/>
              </a:spcAft>
              <a:buClr>
                <a:schemeClr val="dk1"/>
              </a:buClr>
              <a:buSzPts val="3600"/>
              <a:buFont typeface="Arial"/>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nvSpPr>
        <p:spPr>
          <a:xfrm>
            <a:off x="1489450" y="949775"/>
            <a:ext cx="10003200" cy="5892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Char char="●"/>
            </a:pPr>
            <a:r>
              <a:rPr b="1" lang="en-US" sz="1200">
                <a:solidFill>
                  <a:schemeClr val="dk1"/>
                </a:solidFill>
              </a:rPr>
              <a:t>Basic Navigation &amp; File Management:</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ls</a:t>
            </a:r>
            <a:r>
              <a:rPr lang="en-US" sz="1200">
                <a:solidFill>
                  <a:schemeClr val="dk1"/>
                </a:solidFill>
              </a:rPr>
              <a:t> – Lists directory contents.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cd</a:t>
            </a:r>
            <a:r>
              <a:rPr lang="en-US" sz="1200">
                <a:solidFill>
                  <a:schemeClr val="dk1"/>
                </a:solidFill>
              </a:rPr>
              <a:t> – Changes directories.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pwd</a:t>
            </a:r>
            <a:r>
              <a:rPr lang="en-US" sz="1200">
                <a:solidFill>
                  <a:schemeClr val="dk1"/>
                </a:solidFill>
              </a:rPr>
              <a:t> – Displays the current directory.</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mkdir</a:t>
            </a:r>
            <a:r>
              <a:rPr lang="en-US" sz="1200">
                <a:solidFill>
                  <a:schemeClr val="dk1"/>
                </a:solidFill>
              </a:rPr>
              <a:t> – Creates a new directory.</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rm</a:t>
            </a:r>
            <a:r>
              <a:rPr lang="en-US" sz="1200">
                <a:solidFill>
                  <a:schemeClr val="dk1"/>
                </a:solidFill>
              </a:rPr>
              <a:t> – Deletes files or directories.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cp</a:t>
            </a:r>
            <a:r>
              <a:rPr lang="en-US" sz="1200">
                <a:solidFill>
                  <a:schemeClr val="dk1"/>
                </a:solidFill>
              </a:rPr>
              <a:t> – Copies files and directories.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mv</a:t>
            </a:r>
            <a:r>
              <a:rPr lang="en-US" sz="1200">
                <a:solidFill>
                  <a:schemeClr val="dk1"/>
                </a:solidFill>
              </a:rPr>
              <a:t> – Moves or renames files.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File Permissions &amp; Ownership:</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chmod</a:t>
            </a:r>
            <a:r>
              <a:rPr lang="en-US" sz="1200">
                <a:solidFill>
                  <a:schemeClr val="dk1"/>
                </a:solidFill>
              </a:rPr>
              <a:t> – Changes file permissions (read, write, execute).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chown</a:t>
            </a:r>
            <a:r>
              <a:rPr lang="en-US" sz="1200">
                <a:solidFill>
                  <a:schemeClr val="dk1"/>
                </a:solidFill>
              </a:rPr>
              <a:t> – Changes file owner or group.</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ls -l</a:t>
            </a:r>
            <a:r>
              <a:rPr lang="en-US" sz="1200">
                <a:solidFill>
                  <a:schemeClr val="dk1"/>
                </a:solidFill>
              </a:rPr>
              <a:t> – Shows file permissions and ownership details.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Process &amp; System Monitoring:</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ps</a:t>
            </a:r>
            <a:r>
              <a:rPr lang="en-US" sz="1200">
                <a:solidFill>
                  <a:schemeClr val="dk1"/>
                </a:solidFill>
              </a:rPr>
              <a:t> – Displays running processes.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top</a:t>
            </a:r>
            <a:r>
              <a:rPr lang="en-US" sz="1200">
                <a:solidFill>
                  <a:schemeClr val="dk1"/>
                </a:solidFill>
              </a:rPr>
              <a:t> – Monitors real-time system performance.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kill</a:t>
            </a:r>
            <a:r>
              <a:rPr lang="en-US" sz="1200">
                <a:solidFill>
                  <a:schemeClr val="dk1"/>
                </a:solidFill>
              </a:rPr>
              <a:t> – Terminates a process by PID.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Searching &amp; Text Processing:</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grep</a:t>
            </a:r>
            <a:r>
              <a:rPr lang="en-US" sz="1200">
                <a:solidFill>
                  <a:schemeClr val="dk1"/>
                </a:solidFill>
              </a:rPr>
              <a:t> – Searches text using patterns.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find</a:t>
            </a:r>
            <a:r>
              <a:rPr lang="en-US" sz="1200">
                <a:solidFill>
                  <a:schemeClr val="dk1"/>
                </a:solidFill>
              </a:rPr>
              <a:t> – Locates files based on name or type.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awk</a:t>
            </a:r>
            <a:r>
              <a:rPr lang="en-US" sz="1200">
                <a:solidFill>
                  <a:schemeClr val="dk1"/>
                </a:solidFill>
              </a:rPr>
              <a:t> &amp; </a:t>
            </a:r>
            <a:r>
              <a:rPr lang="en-US" sz="1200">
                <a:solidFill>
                  <a:srgbClr val="188038"/>
                </a:solidFill>
                <a:latin typeface="Roboto Mono"/>
                <a:ea typeface="Roboto Mono"/>
                <a:cs typeface="Roboto Mono"/>
                <a:sym typeface="Roboto Mono"/>
              </a:rPr>
              <a:t>sed</a:t>
            </a:r>
            <a:r>
              <a:rPr lang="en-US" sz="1200">
                <a:solidFill>
                  <a:schemeClr val="dk1"/>
                </a:solidFill>
              </a:rPr>
              <a:t> – Process and modify text files.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Networking &amp; Connectivity:</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ping</a:t>
            </a:r>
            <a:r>
              <a:rPr lang="en-US" sz="1200">
                <a:solidFill>
                  <a:schemeClr val="dk1"/>
                </a:solidFill>
              </a:rPr>
              <a:t> – Tests network connectivity.</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curl</a:t>
            </a:r>
            <a:r>
              <a:rPr lang="en-US" sz="1200">
                <a:solidFill>
                  <a:schemeClr val="dk1"/>
                </a:solidFill>
              </a:rPr>
              <a:t> &amp; </a:t>
            </a:r>
            <a:r>
              <a:rPr lang="en-US" sz="1200">
                <a:solidFill>
                  <a:srgbClr val="188038"/>
                </a:solidFill>
                <a:latin typeface="Roboto Mono"/>
                <a:ea typeface="Roboto Mono"/>
                <a:cs typeface="Roboto Mono"/>
                <a:sym typeface="Roboto Mono"/>
              </a:rPr>
              <a:t>wget</a:t>
            </a:r>
            <a:r>
              <a:rPr lang="en-US" sz="1200">
                <a:solidFill>
                  <a:schemeClr val="dk1"/>
                </a:solidFill>
              </a:rPr>
              <a:t> – Fetches data from URLs.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rgbClr val="188038"/>
                </a:solidFill>
                <a:latin typeface="Roboto Mono"/>
                <a:ea typeface="Roboto Mono"/>
                <a:cs typeface="Roboto Mono"/>
                <a:sym typeface="Roboto Mono"/>
              </a:rPr>
              <a:t>netstat</a:t>
            </a:r>
            <a:r>
              <a:rPr lang="en-US" sz="1200">
                <a:solidFill>
                  <a:schemeClr val="dk1"/>
                </a:solidFill>
              </a:rPr>
              <a:t> – Displays network connections and statistics.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Package Management:</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US" sz="1200">
                <a:solidFill>
                  <a:schemeClr val="dk1"/>
                </a:solidFill>
              </a:rPr>
              <a:t>Debian-based (Ubuntu):</a:t>
            </a:r>
            <a:r>
              <a:rPr lang="en-US" sz="1200">
                <a:solidFill>
                  <a:schemeClr val="dk1"/>
                </a:solidFill>
              </a:rPr>
              <a:t> </a:t>
            </a:r>
            <a:r>
              <a:rPr lang="en-US" sz="1200">
                <a:solidFill>
                  <a:srgbClr val="188038"/>
                </a:solidFill>
                <a:latin typeface="Roboto Mono"/>
                <a:ea typeface="Roboto Mono"/>
                <a:cs typeface="Roboto Mono"/>
                <a:sym typeface="Roboto Mono"/>
              </a:rPr>
              <a:t>apt-get install &lt;package_name&gt;</a:t>
            </a:r>
            <a:endParaRPr sz="1200">
              <a:solidFill>
                <a:srgbClr val="188038"/>
              </a:solidFill>
              <a:latin typeface="Roboto Mono"/>
              <a:ea typeface="Roboto Mono"/>
              <a:cs typeface="Roboto Mono"/>
              <a:sym typeface="Roboto Mono"/>
            </a:endParaRPr>
          </a:p>
          <a:p>
            <a:pPr indent="-304800" lvl="1" marL="914400" rtl="0" algn="l">
              <a:lnSpc>
                <a:spcPct val="115000"/>
              </a:lnSpc>
              <a:spcBef>
                <a:spcPts val="0"/>
              </a:spcBef>
              <a:spcAft>
                <a:spcPts val="0"/>
              </a:spcAft>
              <a:buClr>
                <a:schemeClr val="dk1"/>
              </a:buClr>
              <a:buSzPts val="1200"/>
              <a:buChar char="○"/>
            </a:pPr>
            <a:r>
              <a:rPr b="1" lang="en-US" sz="1200">
                <a:solidFill>
                  <a:schemeClr val="dk1"/>
                </a:solidFill>
              </a:rPr>
              <a:t>Red Hat-based:</a:t>
            </a:r>
            <a:r>
              <a:rPr lang="en-US" sz="1200">
                <a:solidFill>
                  <a:schemeClr val="dk1"/>
                </a:solidFill>
              </a:rPr>
              <a:t> </a:t>
            </a:r>
            <a:r>
              <a:rPr lang="en-US" sz="1200">
                <a:solidFill>
                  <a:srgbClr val="188038"/>
                </a:solidFill>
                <a:latin typeface="Roboto Mono"/>
                <a:ea typeface="Roboto Mono"/>
                <a:cs typeface="Roboto Mono"/>
                <a:sym typeface="Roboto Mono"/>
              </a:rPr>
              <a:t>yum install &lt;package_name&gt;</a:t>
            </a:r>
            <a:endParaRPr sz="1200">
              <a:solidFill>
                <a:srgbClr val="188038"/>
              </a:solidFill>
              <a:latin typeface="Roboto Mono"/>
              <a:ea typeface="Roboto Mono"/>
              <a:cs typeface="Roboto Mono"/>
              <a:sym typeface="Roboto Mono"/>
            </a:endParaRPr>
          </a:p>
        </p:txBody>
      </p:sp>
      <p:sp>
        <p:nvSpPr>
          <p:cNvPr id="210" name="Google Shape;210;p31"/>
          <p:cNvSpPr txBox="1"/>
          <p:nvPr/>
        </p:nvSpPr>
        <p:spPr>
          <a:xfrm>
            <a:off x="1208775" y="111025"/>
            <a:ext cx="62877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2900">
                <a:solidFill>
                  <a:schemeClr val="dk1"/>
                </a:solidFill>
              </a:rPr>
              <a:t> Essential Linux Commands</a:t>
            </a:r>
            <a:endParaRPr b="1" sz="29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317614" y="690511"/>
            <a:ext cx="4964671" cy="525308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Arial"/>
              <a:buNone/>
            </a:pPr>
            <a:r>
              <a:rPr lang="en-US"/>
              <a:t>Thank</a:t>
            </a:r>
            <a:br>
              <a:rPr lang="en-US"/>
            </a:br>
            <a:r>
              <a:rPr lang="en-US"/>
              <a:t>you</a:t>
            </a:r>
            <a:endParaRPr/>
          </a:p>
        </p:txBody>
      </p:sp>
      <p:sp>
        <p:nvSpPr>
          <p:cNvPr id="216" name="Google Shape;216;p32"/>
          <p:cNvSpPr txBox="1"/>
          <p:nvPr>
            <p:ph idx="1" type="body"/>
          </p:nvPr>
        </p:nvSpPr>
        <p:spPr>
          <a:xfrm>
            <a:off x="6282286" y="690465"/>
            <a:ext cx="4784372" cy="5253089"/>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2000"/>
              <a:buNone/>
            </a:pPr>
            <a:r>
              <a:rPr lang="en-US"/>
              <a:t>Brita Tamm</a:t>
            </a:r>
            <a:endParaRPr/>
          </a:p>
          <a:p>
            <a:pPr indent="0" lvl="0" marL="0" rtl="0" algn="l">
              <a:lnSpc>
                <a:spcPct val="100000"/>
              </a:lnSpc>
              <a:spcBef>
                <a:spcPts val="1200"/>
              </a:spcBef>
              <a:spcAft>
                <a:spcPts val="0"/>
              </a:spcAft>
              <a:buClr>
                <a:schemeClr val="lt1"/>
              </a:buClr>
              <a:buSzPts val="2000"/>
              <a:buNone/>
            </a:pPr>
            <a:r>
              <a:rPr lang="en-US"/>
              <a:t>502-555-0152</a:t>
            </a:r>
            <a:endParaRPr/>
          </a:p>
          <a:p>
            <a:pPr indent="0" lvl="0" marL="0" rtl="0" algn="l">
              <a:lnSpc>
                <a:spcPct val="100000"/>
              </a:lnSpc>
              <a:spcBef>
                <a:spcPts val="1200"/>
              </a:spcBef>
              <a:spcAft>
                <a:spcPts val="0"/>
              </a:spcAft>
              <a:buClr>
                <a:schemeClr val="lt1"/>
              </a:buClr>
              <a:buSzPts val="2000"/>
              <a:buNone/>
            </a:pPr>
            <a:r>
              <a:rPr lang="en-US"/>
              <a:t>brita@firstupconsultants.com</a:t>
            </a:r>
            <a:endParaRPr/>
          </a:p>
          <a:p>
            <a:pPr indent="0" lvl="0" marL="0" rtl="0" algn="l">
              <a:lnSpc>
                <a:spcPct val="100000"/>
              </a:lnSpc>
              <a:spcBef>
                <a:spcPts val="1200"/>
              </a:spcBef>
              <a:spcAft>
                <a:spcPts val="0"/>
              </a:spcAft>
              <a:buClr>
                <a:schemeClr val="lt1"/>
              </a:buClr>
              <a:buSzPts val="2000"/>
              <a:buNone/>
            </a:pPr>
            <a:r>
              <a:rPr lang="en-US"/>
              <a:t>www.firstupconsultants.com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1455583" y="737115"/>
            <a:ext cx="4640418" cy="5407091"/>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Agenda</a:t>
            </a:r>
            <a:endParaRPr/>
          </a:p>
        </p:txBody>
      </p:sp>
      <p:sp>
        <p:nvSpPr>
          <p:cNvPr id="106" name="Google Shape;106;p16"/>
          <p:cNvSpPr txBox="1"/>
          <p:nvPr>
            <p:ph idx="1" type="body"/>
          </p:nvPr>
        </p:nvSpPr>
        <p:spPr>
          <a:xfrm>
            <a:off x="6388461" y="737115"/>
            <a:ext cx="4449712" cy="5407091"/>
          </a:xfrm>
          <a:prstGeom prst="rect">
            <a:avLst/>
          </a:prstGeom>
          <a:noFill/>
          <a:ln>
            <a:noFill/>
          </a:ln>
        </p:spPr>
        <p:txBody>
          <a:bodyPr anchorCtr="0" anchor="ctr" bIns="0" lIns="0" spcFirstLastPara="1" rIns="0" wrap="square" tIns="0">
            <a:normAutofit/>
          </a:bodyPr>
          <a:lstStyle/>
          <a:p>
            <a:pPr indent="-228600" lvl="0" marL="228600" rtl="0" algn="l">
              <a:lnSpc>
                <a:spcPct val="100000"/>
              </a:lnSpc>
              <a:spcBef>
                <a:spcPts val="0"/>
              </a:spcBef>
              <a:spcAft>
                <a:spcPts val="0"/>
              </a:spcAft>
              <a:buClr>
                <a:schemeClr val="dk1"/>
              </a:buClr>
              <a:buSzPts val="2000"/>
              <a:buFont typeface="Arial"/>
              <a:buChar char="•"/>
            </a:pPr>
            <a:r>
              <a:rPr lang="en-US"/>
              <a:t>CI/CD A Gentle Introduction</a:t>
            </a:r>
            <a:endParaRPr/>
          </a:p>
          <a:p>
            <a:pPr indent="-228600" lvl="0" marL="228600" rtl="0" algn="l">
              <a:lnSpc>
                <a:spcPct val="100000"/>
              </a:lnSpc>
              <a:spcBef>
                <a:spcPts val="1200"/>
              </a:spcBef>
              <a:spcAft>
                <a:spcPts val="0"/>
              </a:spcAft>
              <a:buClr>
                <a:srgbClr val="222222"/>
              </a:buClr>
              <a:buSzPts val="2000"/>
              <a:buFont typeface="Arial"/>
              <a:buChar char="•"/>
            </a:pPr>
            <a:r>
              <a:rPr lang="en-US">
                <a:solidFill>
                  <a:srgbClr val="222222"/>
                </a:solidFill>
                <a:latin typeface="Open Sans Light"/>
                <a:ea typeface="Open Sans Light"/>
                <a:cs typeface="Open Sans Light"/>
                <a:sym typeface="Open Sans Light"/>
              </a:rPr>
              <a:t>Cloud Basics</a:t>
            </a:r>
            <a:endParaRPr/>
          </a:p>
          <a:p>
            <a:pPr indent="-228600" lvl="0" marL="228600" rtl="0" algn="l">
              <a:lnSpc>
                <a:spcPct val="100000"/>
              </a:lnSpc>
              <a:spcBef>
                <a:spcPts val="1200"/>
              </a:spcBef>
              <a:spcAft>
                <a:spcPts val="0"/>
              </a:spcAft>
              <a:buClr>
                <a:schemeClr val="dk1"/>
              </a:buClr>
              <a:buSzPts val="2000"/>
              <a:buFont typeface="Arial"/>
              <a:buChar char="•"/>
            </a:pPr>
            <a:r>
              <a:rPr lang="en-US"/>
              <a:t>Configuration Management</a:t>
            </a:r>
            <a:endParaRPr/>
          </a:p>
          <a:p>
            <a:pPr indent="-228600" lvl="0" marL="228600" rtl="0" algn="l">
              <a:lnSpc>
                <a:spcPct val="100000"/>
              </a:lnSpc>
              <a:spcBef>
                <a:spcPts val="1200"/>
              </a:spcBef>
              <a:spcAft>
                <a:spcPts val="0"/>
              </a:spcAft>
              <a:buClr>
                <a:schemeClr val="dk1"/>
              </a:buClr>
              <a:buSzPts val="2000"/>
              <a:buFont typeface="Arial"/>
              <a:buChar char="•"/>
            </a:pPr>
            <a:r>
              <a:rPr lang="en-US"/>
              <a:t>Deployment Strategies</a:t>
            </a:r>
            <a:endParaRPr/>
          </a:p>
          <a:p>
            <a:pPr indent="-228600" lvl="0" marL="228600" rtl="0" algn="l">
              <a:lnSpc>
                <a:spcPct val="100000"/>
              </a:lnSpc>
              <a:spcBef>
                <a:spcPts val="1200"/>
              </a:spcBef>
              <a:spcAft>
                <a:spcPts val="0"/>
              </a:spcAft>
              <a:buClr>
                <a:schemeClr val="dk1"/>
              </a:buClr>
              <a:buSzPts val="2000"/>
              <a:buFont typeface="Arial"/>
              <a:buChar char="•"/>
            </a:pPr>
            <a:r>
              <a:rPr lang="en-US"/>
              <a:t>What is Devops</a:t>
            </a:r>
            <a:endParaRPr/>
          </a:p>
          <a:p>
            <a:pPr indent="-228600" lvl="0" marL="228600" rtl="0" algn="l">
              <a:lnSpc>
                <a:spcPct val="100000"/>
              </a:lnSpc>
              <a:spcBef>
                <a:spcPts val="1200"/>
              </a:spcBef>
              <a:spcAft>
                <a:spcPts val="0"/>
              </a:spcAft>
              <a:buClr>
                <a:schemeClr val="dk1"/>
              </a:buClr>
              <a:buSzPts val="2000"/>
              <a:buFont typeface="Arial"/>
              <a:buChar char="•"/>
            </a:pPr>
            <a:r>
              <a:rPr lang="en-US"/>
              <a:t>Infra as a code</a:t>
            </a:r>
            <a:endParaRPr/>
          </a:p>
          <a:p>
            <a:pPr indent="-228600" lvl="0" marL="228600" rtl="0" algn="l">
              <a:lnSpc>
                <a:spcPct val="100000"/>
              </a:lnSpc>
              <a:spcBef>
                <a:spcPts val="1200"/>
              </a:spcBef>
              <a:spcAft>
                <a:spcPts val="0"/>
              </a:spcAft>
              <a:buClr>
                <a:schemeClr val="dk1"/>
              </a:buClr>
              <a:buSzPts val="2000"/>
              <a:buFont typeface="Arial"/>
              <a:buChar char="•"/>
            </a:pPr>
            <a:r>
              <a:rPr lang="en-US"/>
              <a:t>Linux</a:t>
            </a:r>
            <a:endParaRPr/>
          </a:p>
        </p:txBody>
      </p:sp>
      <p:sp>
        <p:nvSpPr>
          <p:cNvPr id="107" name="Google Shape;107;p16"/>
          <p:cNvSpPr txBox="1"/>
          <p:nvPr>
            <p:ph idx="12" type="sldNum"/>
          </p:nvPr>
        </p:nvSpPr>
        <p:spPr>
          <a:xfrm>
            <a:off x="412136" y="5943601"/>
            <a:ext cx="968983" cy="6519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1353827" y="1278294"/>
            <a:ext cx="5000318" cy="36166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CI / CD  Introduction</a:t>
            </a:r>
            <a:endParaRPr/>
          </a:p>
        </p:txBody>
      </p:sp>
      <p:pic>
        <p:nvPicPr>
          <p:cNvPr descr="A purple hexagons with white text&#10;&#10;AI-generated content may be incorrect." id="113" name="Google Shape;113;p17"/>
          <p:cNvPicPr preferRelativeResize="0"/>
          <p:nvPr/>
        </p:nvPicPr>
        <p:blipFill rotWithShape="1">
          <a:blip r:embed="rId3">
            <a:alphaModFix/>
          </a:blip>
          <a:srcRect b="0" l="0" r="0" t="0"/>
          <a:stretch/>
        </p:blipFill>
        <p:spPr>
          <a:xfrm>
            <a:off x="5633868" y="778251"/>
            <a:ext cx="5809817" cy="411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591436" y="-4148"/>
            <a:ext cx="9150675" cy="1050965"/>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t/>
            </a:r>
            <a:endParaRPr/>
          </a:p>
        </p:txBody>
      </p:sp>
      <p:sp>
        <p:nvSpPr>
          <p:cNvPr id="119" name="Google Shape;119;p18"/>
          <p:cNvSpPr txBox="1"/>
          <p:nvPr>
            <p:ph idx="1" type="body"/>
          </p:nvPr>
        </p:nvSpPr>
        <p:spPr>
          <a:xfrm>
            <a:off x="1222428" y="1162791"/>
            <a:ext cx="8552264" cy="3646498"/>
          </a:xfrm>
          <a:prstGeom prst="rect">
            <a:avLst/>
          </a:prstGeom>
          <a:noFill/>
          <a:ln>
            <a:noFill/>
          </a:ln>
        </p:spPr>
        <p:txBody>
          <a:bodyPr anchorCtr="0" anchor="t" bIns="0" lIns="0" spcFirstLastPara="1" rIns="0" wrap="square" tIns="0">
            <a:normAutofit/>
          </a:bodyPr>
          <a:lstStyle/>
          <a:p>
            <a:pPr indent="-228600" lvl="0" marL="228600" rtl="0" algn="l">
              <a:lnSpc>
                <a:spcPct val="100000"/>
              </a:lnSpc>
              <a:spcBef>
                <a:spcPts val="0"/>
              </a:spcBef>
              <a:spcAft>
                <a:spcPts val="0"/>
              </a:spcAft>
              <a:buClr>
                <a:srgbClr val="151515"/>
              </a:buClr>
              <a:buSzPts val="1600"/>
              <a:buFont typeface="Arial"/>
              <a:buChar char="•"/>
            </a:pPr>
            <a:r>
              <a:rPr lang="en-US" sz="1600">
                <a:solidFill>
                  <a:srgbClr val="151515"/>
                </a:solidFill>
              </a:rPr>
              <a:t>CI/CD, which stands for continuous integration and continuous delivery/deployment, aims to streamline and accelerate the software development lifecycle.</a:t>
            </a:r>
            <a:endParaRPr/>
          </a:p>
          <a:p>
            <a:pPr indent="-228600" lvl="0" marL="228600" rtl="0" algn="l">
              <a:lnSpc>
                <a:spcPct val="100000"/>
              </a:lnSpc>
              <a:spcBef>
                <a:spcPts val="1200"/>
              </a:spcBef>
              <a:spcAft>
                <a:spcPts val="0"/>
              </a:spcAft>
              <a:buClr>
                <a:srgbClr val="151515"/>
              </a:buClr>
              <a:buSzPts val="1600"/>
              <a:buFont typeface="Arial"/>
              <a:buChar char="•"/>
            </a:pPr>
            <a:r>
              <a:rPr lang="en-US" sz="1600">
                <a:solidFill>
                  <a:srgbClr val="151515"/>
                </a:solidFill>
              </a:rPr>
              <a:t>Continuous Integration (CI) refers to the practice of </a:t>
            </a:r>
            <a:r>
              <a:rPr lang="en-US" sz="1600" u="sng">
                <a:solidFill>
                  <a:schemeClr val="hlink"/>
                </a:solidFill>
                <a:hlinkClick r:id="rId3"/>
              </a:rPr>
              <a:t>automatically</a:t>
            </a:r>
            <a:r>
              <a:rPr lang="en-US" sz="1600">
                <a:solidFill>
                  <a:srgbClr val="151515"/>
                </a:solidFill>
              </a:rPr>
              <a:t> and frequently integrating code changes into a shared source code repository. Continuous Delivery and/or deployment (CD) is a 2 part process that refers to the integration, testing, and delivery of code changes. Continuous delivery stops short of automatic production deployment, while continuous deployment automatically releases the updates into the production environment.</a:t>
            </a:r>
            <a:endParaRPr/>
          </a:p>
          <a:p>
            <a:pPr indent="-228600" lvl="0" marL="228600" rtl="0" algn="l">
              <a:lnSpc>
                <a:spcPct val="100000"/>
              </a:lnSpc>
              <a:spcBef>
                <a:spcPts val="1200"/>
              </a:spcBef>
              <a:spcAft>
                <a:spcPts val="0"/>
              </a:spcAft>
              <a:buClr>
                <a:srgbClr val="151515"/>
              </a:buClr>
              <a:buSzPts val="1800"/>
              <a:buFont typeface="Arial"/>
              <a:buChar char="•"/>
            </a:pPr>
            <a:r>
              <a:rPr lang="en-US" sz="1800">
                <a:solidFill>
                  <a:srgbClr val="151515"/>
                </a:solidFill>
              </a:rPr>
              <a:t>Taken together, these connected practices are often referred to as a </a:t>
            </a:r>
            <a:r>
              <a:rPr b="1" lang="en-US" sz="1800" u="sng">
                <a:solidFill>
                  <a:srgbClr val="151515"/>
                </a:solidFill>
              </a:rPr>
              <a:t>CI/CD pipeline</a:t>
            </a:r>
            <a:r>
              <a:rPr lang="en-US" sz="1800">
                <a:solidFill>
                  <a:srgbClr val="151515"/>
                </a:solidFill>
              </a:rPr>
              <a:t> and are supported by development and operations teams working together in an agile way with either a </a:t>
            </a:r>
            <a:r>
              <a:rPr lang="en-US" sz="1800" u="sng">
                <a:solidFill>
                  <a:schemeClr val="hlink"/>
                </a:solidFill>
                <a:latin typeface="Quattrocento Sans"/>
                <a:ea typeface="Quattrocento Sans"/>
                <a:cs typeface="Quattrocento Sans"/>
                <a:sym typeface="Quattrocento Sans"/>
                <a:hlinkClick r:id="rId4"/>
              </a:rPr>
              <a:t>DevOps</a:t>
            </a:r>
            <a:r>
              <a:rPr lang="en-US" sz="1800">
                <a:solidFill>
                  <a:srgbClr val="151515"/>
                </a:solidFill>
              </a:rPr>
              <a:t> or </a:t>
            </a:r>
            <a:r>
              <a:rPr lang="en-US" sz="1800" u="sng">
                <a:solidFill>
                  <a:schemeClr val="hlink"/>
                </a:solidFill>
                <a:latin typeface="Quattrocento Sans"/>
                <a:ea typeface="Quattrocento Sans"/>
                <a:cs typeface="Quattrocento Sans"/>
                <a:sym typeface="Quattrocento Sans"/>
                <a:hlinkClick r:id="rId5"/>
              </a:rPr>
              <a:t>site reliability engineering (SRE)</a:t>
            </a:r>
            <a:r>
              <a:rPr lang="en-US" sz="1800">
                <a:solidFill>
                  <a:srgbClr val="151515"/>
                </a:solidFill>
              </a:rPr>
              <a:t> approach.</a:t>
            </a:r>
            <a:endParaRPr sz="1800">
              <a:solidFill>
                <a:srgbClr val="000000"/>
              </a:solidFill>
            </a:endParaRPr>
          </a:p>
        </p:txBody>
      </p:sp>
      <p:sp>
        <p:nvSpPr>
          <p:cNvPr id="120" name="Google Shape;120;p18"/>
          <p:cNvSpPr txBox="1"/>
          <p:nvPr>
            <p:ph idx="12" type="sldNum"/>
          </p:nvPr>
        </p:nvSpPr>
        <p:spPr>
          <a:xfrm>
            <a:off x="412136" y="5943601"/>
            <a:ext cx="968983" cy="6519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A screenshot of a computer&#10;&#10;AI-generated content may be incorrect." id="121" name="Google Shape;121;p18"/>
          <p:cNvPicPr preferRelativeResize="0"/>
          <p:nvPr/>
        </p:nvPicPr>
        <p:blipFill rotWithShape="1">
          <a:blip r:embed="rId6">
            <a:alphaModFix/>
          </a:blip>
          <a:srcRect b="0" l="0" r="0" t="0"/>
          <a:stretch/>
        </p:blipFill>
        <p:spPr>
          <a:xfrm>
            <a:off x="6367517" y="4384857"/>
            <a:ext cx="5176345" cy="22135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468814" y="503852"/>
            <a:ext cx="9808773" cy="1427585"/>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b="1" lang="en-US"/>
              <a:t>Configuration Management</a:t>
            </a:r>
            <a:endParaRPr/>
          </a:p>
        </p:txBody>
      </p:sp>
      <p:sp>
        <p:nvSpPr>
          <p:cNvPr id="127" name="Google Shape;127;p19"/>
          <p:cNvSpPr txBox="1"/>
          <p:nvPr>
            <p:ph idx="1" type="body"/>
          </p:nvPr>
        </p:nvSpPr>
        <p:spPr>
          <a:xfrm>
            <a:off x="1057159" y="2057401"/>
            <a:ext cx="5319116" cy="4215809"/>
          </a:xfrm>
          <a:prstGeom prst="rect">
            <a:avLst/>
          </a:prstGeom>
          <a:noFill/>
          <a:ln>
            <a:noFill/>
          </a:ln>
        </p:spPr>
        <p:txBody>
          <a:bodyPr anchorCtr="0" anchor="t" bIns="45700" lIns="0" spcFirstLastPara="1" rIns="91425" wrap="square" tIns="45700">
            <a:normAutofit/>
          </a:bodyPr>
          <a:lstStyle/>
          <a:p>
            <a:pPr indent="-228600" lvl="0" marL="228600" rtl="0" algn="l">
              <a:lnSpc>
                <a:spcPct val="100000"/>
              </a:lnSpc>
              <a:spcBef>
                <a:spcPts val="0"/>
              </a:spcBef>
              <a:spcAft>
                <a:spcPts val="0"/>
              </a:spcAft>
              <a:buClr>
                <a:srgbClr val="242424"/>
              </a:buClr>
              <a:buSzPts val="1600"/>
              <a:buFont typeface="Arial"/>
              <a:buChar char="•"/>
            </a:pPr>
            <a:r>
              <a:rPr b="1" lang="en-US" sz="1600">
                <a:solidFill>
                  <a:srgbClr val="242424"/>
                </a:solidFill>
                <a:latin typeface="Arial"/>
                <a:ea typeface="Arial"/>
                <a:cs typeface="Arial"/>
                <a:sym typeface="Arial"/>
              </a:rPr>
              <a:t>Definition :</a:t>
            </a:r>
            <a:r>
              <a:rPr lang="en-US" sz="1600">
                <a:solidFill>
                  <a:srgbClr val="242424"/>
                </a:solidFill>
              </a:rPr>
              <a:t> Configuration Management is a practice of systematically managing and maintaining the configuration of software systems and infrastructure components throughout their lifecycle. It involves processes, tools, and techniques to track, control, and manage configurations.</a:t>
            </a:r>
            <a:endParaRPr/>
          </a:p>
          <a:p>
            <a:pPr indent="-228600" lvl="0" marL="228600" rtl="0" algn="l">
              <a:lnSpc>
                <a:spcPct val="100000"/>
              </a:lnSpc>
              <a:spcBef>
                <a:spcPts val="1200"/>
              </a:spcBef>
              <a:spcAft>
                <a:spcPts val="0"/>
              </a:spcAft>
              <a:buClr>
                <a:srgbClr val="242424"/>
              </a:buClr>
              <a:buSzPts val="1600"/>
              <a:buFont typeface="Arial"/>
              <a:buChar char="•"/>
            </a:pPr>
            <a:r>
              <a:rPr b="1" lang="en-US" sz="1600">
                <a:solidFill>
                  <a:srgbClr val="242424"/>
                </a:solidFill>
                <a:latin typeface="Arial"/>
                <a:ea typeface="Arial"/>
                <a:cs typeface="Arial"/>
                <a:sym typeface="Arial"/>
              </a:rPr>
              <a:t>Purpose:</a:t>
            </a:r>
            <a:r>
              <a:rPr lang="en-US" sz="1600">
                <a:solidFill>
                  <a:srgbClr val="242424"/>
                </a:solidFill>
              </a:rPr>
              <a:t> Configuration Management aims to ensure consistency, reliability, and traceability of system configurations. It involves managing software versions, configurations, dependencies, and their relationships. Configuration Management ensures that systems are correctly configured, changes are controlled, and configurations can be reproduced or rolled back.</a:t>
            </a:r>
            <a:endParaRPr sz="1600"/>
          </a:p>
        </p:txBody>
      </p:sp>
      <p:sp>
        <p:nvSpPr>
          <p:cNvPr id="128" name="Google Shape;128;p19"/>
          <p:cNvSpPr txBox="1"/>
          <p:nvPr/>
        </p:nvSpPr>
        <p:spPr>
          <a:xfrm>
            <a:off x="6571841" y="2057401"/>
            <a:ext cx="5458985" cy="4119463"/>
          </a:xfrm>
          <a:prstGeom prst="rect">
            <a:avLst/>
          </a:prstGeom>
          <a:noFill/>
          <a:ln>
            <a:noFill/>
          </a:ln>
        </p:spPr>
        <p:txBody>
          <a:bodyPr anchorCtr="0" anchor="t" bIns="45700" lIns="0" spcFirstLastPara="1" rIns="91425" wrap="square" tIns="45700">
            <a:normAutofit/>
          </a:bodyPr>
          <a:lstStyle/>
          <a:p>
            <a:pPr indent="-228600" lvl="0" marL="228600" marR="0" rtl="0" algn="l">
              <a:lnSpc>
                <a:spcPct val="90000"/>
              </a:lnSpc>
              <a:spcBef>
                <a:spcPts val="0"/>
              </a:spcBef>
              <a:spcAft>
                <a:spcPts val="0"/>
              </a:spcAft>
              <a:buClr>
                <a:srgbClr val="242424"/>
              </a:buClr>
              <a:buSzPts val="1600"/>
              <a:buFont typeface="Arial"/>
              <a:buChar char="•"/>
            </a:pPr>
            <a:r>
              <a:rPr b="1" i="0" lang="en-US" sz="1600" u="none" cap="none" strike="noStrike">
                <a:solidFill>
                  <a:srgbClr val="242424"/>
                </a:solidFill>
                <a:latin typeface="Arial"/>
                <a:ea typeface="Arial"/>
                <a:cs typeface="Arial"/>
                <a:sym typeface="Arial"/>
              </a:rPr>
              <a:t>Scope:</a:t>
            </a:r>
            <a:r>
              <a:rPr b="1" i="0" lang="en-US" sz="1600" u="none" cap="none" strike="noStrike">
                <a:solidFill>
                  <a:srgbClr val="242424"/>
                </a:solidFill>
                <a:latin typeface="Open Sans Light"/>
                <a:ea typeface="Open Sans Light"/>
                <a:cs typeface="Open Sans Light"/>
                <a:sym typeface="Open Sans Light"/>
              </a:rPr>
              <a:t> </a:t>
            </a:r>
            <a:r>
              <a:rPr b="0" i="0" lang="en-US" sz="1600" u="none" cap="none" strike="noStrike">
                <a:solidFill>
                  <a:srgbClr val="242424"/>
                </a:solidFill>
                <a:latin typeface="Open Sans Light"/>
                <a:ea typeface="Open Sans Light"/>
                <a:cs typeface="Open Sans Light"/>
                <a:sym typeface="Open Sans Light"/>
              </a:rPr>
              <a:t>Configuration Management covers the management of software configurations, including applications, middleware, databases, and related components. It includes version control, release management, change control, and auditing of configurations.</a:t>
            </a:r>
            <a:endParaRPr b="0" i="0" sz="1600" u="none" cap="none" strike="noStrike">
              <a:solidFill>
                <a:schemeClr val="dk1"/>
              </a:solidFill>
              <a:latin typeface="Open Sans Light"/>
              <a:ea typeface="Open Sans Light"/>
              <a:cs typeface="Open Sans Light"/>
              <a:sym typeface="Open Sans Light"/>
            </a:endParaRPr>
          </a:p>
          <a:p>
            <a:pPr indent="-228600" lvl="0" marL="228600" marR="0" rtl="0" algn="l">
              <a:lnSpc>
                <a:spcPct val="90000"/>
              </a:lnSpc>
              <a:spcBef>
                <a:spcPts val="1000"/>
              </a:spcBef>
              <a:spcAft>
                <a:spcPts val="0"/>
              </a:spcAft>
              <a:buClr>
                <a:schemeClr val="dk1"/>
              </a:buClr>
              <a:buSzPts val="1600"/>
              <a:buFont typeface="Arial"/>
              <a:buChar char="•"/>
            </a:pPr>
            <a:br>
              <a:rPr b="0" i="0" lang="en-US" sz="1600" u="none" cap="none" strike="noStrike">
                <a:solidFill>
                  <a:schemeClr val="dk1"/>
                </a:solidFill>
                <a:latin typeface="Open Sans Light"/>
                <a:ea typeface="Open Sans Light"/>
                <a:cs typeface="Open Sans Light"/>
                <a:sym typeface="Open Sans Light"/>
              </a:rPr>
            </a:br>
            <a:r>
              <a:rPr b="1" i="0" lang="en-US" sz="1600" u="none" cap="none" strike="noStrike">
                <a:solidFill>
                  <a:srgbClr val="242424"/>
                </a:solidFill>
                <a:latin typeface="Arial"/>
                <a:ea typeface="Arial"/>
                <a:cs typeface="Arial"/>
                <a:sym typeface="Arial"/>
              </a:rPr>
              <a:t>Tools:</a:t>
            </a:r>
            <a:r>
              <a:rPr b="0" i="0" lang="en-US" sz="1600" u="none" cap="none" strike="noStrike">
                <a:solidFill>
                  <a:srgbClr val="242424"/>
                </a:solidFill>
                <a:latin typeface="Open Sans Light"/>
                <a:ea typeface="Open Sans Light"/>
                <a:cs typeface="Open Sans Light"/>
                <a:sym typeface="Open Sans Light"/>
              </a:rPr>
              <a:t> Popular Configuration Management tools include Ansible, Puppet, Chef, SaltStack, and Microsoft PowerShell DSC. These tools provide capabilities to define and manage software configurations, enforce desired states, and automate configuration tasks.</a:t>
            </a:r>
            <a:endParaRPr b="0" i="0" sz="1600" u="none" cap="none" strike="noStrike">
              <a:solidFill>
                <a:schemeClr val="dk1"/>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nvSpPr>
        <p:spPr>
          <a:xfrm>
            <a:off x="1258125" y="1023750"/>
            <a:ext cx="9778200" cy="3142200"/>
          </a:xfrm>
          <a:prstGeom prst="rect">
            <a:avLst/>
          </a:prstGeom>
          <a:noFill/>
          <a:ln>
            <a:noFill/>
          </a:ln>
        </p:spPr>
        <p:txBody>
          <a:bodyPr anchorCtr="0" anchor="t" bIns="91425" lIns="91425" spcFirstLastPara="1" rIns="91425" wrap="square" tIns="91425">
            <a:spAutoFit/>
          </a:bodyPr>
          <a:lstStyle/>
          <a:p>
            <a:pPr indent="-139700" lvl="0" marL="342900" rtl="0" algn="l">
              <a:spcBef>
                <a:spcPts val="640"/>
              </a:spcBef>
              <a:spcAft>
                <a:spcPts val="0"/>
              </a:spcAft>
              <a:buNone/>
            </a:pPr>
            <a:r>
              <a:rPr b="1" lang="en-US">
                <a:solidFill>
                  <a:schemeClr val="dk1"/>
                </a:solidFill>
              </a:rPr>
              <a:t>Definition:</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Cloud computing delivers IT services over the internet, eliminating the need for physical infrastructure.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It provides </a:t>
            </a:r>
            <a:r>
              <a:rPr b="1" lang="en-US">
                <a:solidFill>
                  <a:schemeClr val="dk1"/>
                </a:solidFill>
              </a:rPr>
              <a:t>on-demand resources</a:t>
            </a:r>
            <a:r>
              <a:rPr lang="en-US">
                <a:solidFill>
                  <a:schemeClr val="dk1"/>
                </a:solidFill>
              </a:rPr>
              <a:t> such as servers, storage, databases, and networking.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Cloud computing enables businesses to </a:t>
            </a:r>
            <a:r>
              <a:rPr b="1" lang="en-US">
                <a:solidFill>
                  <a:schemeClr val="dk1"/>
                </a:solidFill>
              </a:rPr>
              <a:t>scale quickly, reduce costs, and improve efficiency</a:t>
            </a:r>
            <a:r>
              <a:rPr lang="en-US">
                <a:solidFill>
                  <a:schemeClr val="dk1"/>
                </a:solidFill>
              </a:rPr>
              <a:t>.</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Benefits: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Scalability</a:t>
            </a:r>
            <a:r>
              <a:rPr lang="en-US">
                <a:solidFill>
                  <a:schemeClr val="dk1"/>
                </a:solidFill>
              </a:rPr>
              <a:t> – Easily scale resources up or down based on demand.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Cost Efficiency</a:t>
            </a:r>
            <a:r>
              <a:rPr lang="en-US">
                <a:solidFill>
                  <a:schemeClr val="dk1"/>
                </a:solidFill>
              </a:rPr>
              <a:t> – Pay only for the resources used, reducing capital expenditure.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High Availability</a:t>
            </a:r>
            <a:r>
              <a:rPr lang="en-US">
                <a:solidFill>
                  <a:schemeClr val="dk1"/>
                </a:solidFill>
              </a:rPr>
              <a:t> – Ensures uptime and reliability with distributed architecture.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Disaster Recovery</a:t>
            </a:r>
            <a:r>
              <a:rPr lang="en-US">
                <a:solidFill>
                  <a:schemeClr val="dk1"/>
                </a:solidFill>
              </a:rPr>
              <a:t> – Data backup and recovery solutions for business continuity.</a:t>
            </a:r>
            <a:endParaRPr>
              <a:solidFill>
                <a:schemeClr val="dk1"/>
              </a:solidFill>
            </a:endParaRPr>
          </a:p>
          <a:p>
            <a:pPr indent="-228600" lvl="0" marL="342900" rtl="0" algn="l">
              <a:spcBef>
                <a:spcPts val="640"/>
              </a:spcBef>
              <a:spcAft>
                <a:spcPts val="0"/>
              </a:spcAft>
              <a:buClr>
                <a:schemeClr val="dk1"/>
              </a:buClr>
              <a:buSzPts val="1400"/>
              <a:buFont typeface="Calibri"/>
              <a:buChar char="•"/>
            </a:pPr>
            <a:r>
              <a:t/>
            </a: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6548814" y="2711024"/>
            <a:ext cx="5114153" cy="1410068"/>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Deployment Strategies</a:t>
            </a:r>
            <a:endParaRPr/>
          </a:p>
        </p:txBody>
      </p:sp>
      <p:sp>
        <p:nvSpPr>
          <p:cNvPr id="140" name="Google Shape;140;p21"/>
          <p:cNvSpPr txBox="1"/>
          <p:nvPr>
            <p:ph idx="12" type="sldNum"/>
          </p:nvPr>
        </p:nvSpPr>
        <p:spPr>
          <a:xfrm>
            <a:off x="412136" y="5943601"/>
            <a:ext cx="968983" cy="6519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A person holding a tablet&#10;&#10;AI-generated content may be incorrect." id="141" name="Google Shape;141;p21"/>
          <p:cNvPicPr preferRelativeResize="0"/>
          <p:nvPr>
            <p:ph idx="2" type="pic"/>
          </p:nvPr>
        </p:nvPicPr>
        <p:blipFill rotWithShape="1">
          <a:blip r:embed="rId3">
            <a:alphaModFix/>
          </a:blip>
          <a:srcRect b="0" l="26140" r="26140" t="0"/>
          <a:stretch/>
        </p:blipFill>
        <p:spPr>
          <a:xfrm>
            <a:off x="1617225" y="1711624"/>
            <a:ext cx="4592637" cy="48053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nvSpPr>
        <p:spPr>
          <a:xfrm>
            <a:off x="1612800" y="0"/>
            <a:ext cx="8868600" cy="678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b="1" sz="16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b="1" sz="16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US" sz="1600">
                <a:solidFill>
                  <a:schemeClr val="dk1"/>
                </a:solidFill>
                <a:latin typeface="Roboto"/>
                <a:ea typeface="Roboto"/>
                <a:cs typeface="Roboto"/>
                <a:sym typeface="Roboto"/>
              </a:rPr>
              <a:t>1. Recreate Deployment</a:t>
            </a:r>
            <a:endParaRPr b="1" sz="1600">
              <a:solidFill>
                <a:schemeClr val="dk1"/>
              </a:solidFill>
              <a:latin typeface="Roboto"/>
              <a:ea typeface="Roboto"/>
              <a:cs typeface="Roboto"/>
              <a:sym typeface="Roboto"/>
            </a:endParaRPr>
          </a:p>
          <a:p>
            <a:pPr indent="-330200" lvl="0" marL="457200" rtl="0" algn="l">
              <a:lnSpc>
                <a:spcPct val="115000"/>
              </a:lnSpc>
              <a:spcBef>
                <a:spcPts val="20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How it works</a:t>
            </a:r>
            <a:r>
              <a:rPr lang="en-US" sz="1600">
                <a:solidFill>
                  <a:schemeClr val="dk1"/>
                </a:solidFill>
                <a:latin typeface="Roboto"/>
                <a:ea typeface="Roboto"/>
                <a:cs typeface="Roboto"/>
                <a:sym typeface="Roboto"/>
              </a:rPr>
              <a:t>: Version A is terminated, then Version B is rolled out.</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Example</a:t>
            </a:r>
            <a:r>
              <a:rPr lang="en-US" sz="1600">
                <a:solidFill>
                  <a:schemeClr val="dk1"/>
                </a:solidFill>
                <a:latin typeface="Roboto"/>
                <a:ea typeface="Roboto"/>
                <a:cs typeface="Roboto"/>
                <a:sym typeface="Roboto"/>
              </a:rPr>
              <a:t>: Shut down app, update, and bring it back online.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Use case</a:t>
            </a:r>
            <a:r>
              <a:rPr lang="en-US" sz="1600">
                <a:solidFill>
                  <a:schemeClr val="dk1"/>
                </a:solidFill>
                <a:latin typeface="Roboto"/>
                <a:ea typeface="Roboto"/>
                <a:cs typeface="Roboto"/>
                <a:sym typeface="Roboto"/>
              </a:rPr>
              <a:t>: Small apps with acceptable downtime.</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US" sz="1600">
                <a:solidFill>
                  <a:schemeClr val="dk1"/>
                </a:solidFill>
                <a:latin typeface="Roboto"/>
                <a:ea typeface="Roboto"/>
                <a:cs typeface="Roboto"/>
                <a:sym typeface="Roboto"/>
              </a:rPr>
              <a:t>2. Ramped (Rolling Update)</a:t>
            </a:r>
            <a:endParaRPr b="1" sz="1600">
              <a:solidFill>
                <a:schemeClr val="dk1"/>
              </a:solidFill>
              <a:latin typeface="Roboto"/>
              <a:ea typeface="Roboto"/>
              <a:cs typeface="Roboto"/>
              <a:sym typeface="Roboto"/>
            </a:endParaRPr>
          </a:p>
          <a:p>
            <a:pPr indent="-330200" lvl="0" marL="457200" rtl="0" algn="l">
              <a:lnSpc>
                <a:spcPct val="115000"/>
              </a:lnSpc>
              <a:spcBef>
                <a:spcPts val="20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How it works</a:t>
            </a:r>
            <a:r>
              <a:rPr lang="en-US" sz="1600">
                <a:solidFill>
                  <a:schemeClr val="dk1"/>
                </a:solidFill>
                <a:latin typeface="Roboto"/>
                <a:ea typeface="Roboto"/>
                <a:cs typeface="Roboto"/>
                <a:sym typeface="Roboto"/>
              </a:rPr>
              <a:t>: Version B replaces Version A incrementally.</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Example</a:t>
            </a:r>
            <a:r>
              <a:rPr lang="en-US" sz="1600">
                <a:solidFill>
                  <a:schemeClr val="dk1"/>
                </a:solidFill>
                <a:latin typeface="Roboto"/>
                <a:ea typeface="Roboto"/>
                <a:cs typeface="Roboto"/>
                <a:sym typeface="Roboto"/>
              </a:rPr>
              <a:t>: Update one server at a time until all run Version B.</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Use case</a:t>
            </a:r>
            <a:r>
              <a:rPr lang="en-US" sz="1600">
                <a:solidFill>
                  <a:schemeClr val="dk1"/>
                </a:solidFill>
                <a:latin typeface="Roboto"/>
                <a:ea typeface="Roboto"/>
                <a:cs typeface="Roboto"/>
                <a:sym typeface="Roboto"/>
              </a:rPr>
              <a:t>: Large-scale apps with no downtime tolerance.</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US" sz="1600">
                <a:solidFill>
                  <a:schemeClr val="dk1"/>
                </a:solidFill>
                <a:latin typeface="Roboto"/>
                <a:ea typeface="Roboto"/>
                <a:cs typeface="Roboto"/>
                <a:sym typeface="Roboto"/>
              </a:rPr>
              <a:t>3. Blue/Green Deployment</a:t>
            </a:r>
            <a:endParaRPr b="1" sz="1600">
              <a:solidFill>
                <a:schemeClr val="dk1"/>
              </a:solidFill>
              <a:latin typeface="Roboto"/>
              <a:ea typeface="Roboto"/>
              <a:cs typeface="Roboto"/>
              <a:sym typeface="Roboto"/>
            </a:endParaRPr>
          </a:p>
          <a:p>
            <a:pPr indent="-330200" lvl="0" marL="457200" rtl="0" algn="l">
              <a:lnSpc>
                <a:spcPct val="115000"/>
              </a:lnSpc>
              <a:spcBef>
                <a:spcPts val="20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How it works</a:t>
            </a:r>
            <a:r>
              <a:rPr lang="en-US" sz="1600">
                <a:solidFill>
                  <a:schemeClr val="dk1"/>
                </a:solidFill>
                <a:latin typeface="Roboto"/>
                <a:ea typeface="Roboto"/>
                <a:cs typeface="Roboto"/>
                <a:sym typeface="Roboto"/>
              </a:rPr>
              <a:t>: Version B runs alongside Version A; traffic switches instantly.</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Example</a:t>
            </a:r>
            <a:r>
              <a:rPr lang="en-US" sz="1600">
                <a:solidFill>
                  <a:schemeClr val="dk1"/>
                </a:solidFill>
                <a:latin typeface="Roboto"/>
                <a:ea typeface="Roboto"/>
                <a:cs typeface="Roboto"/>
                <a:sym typeface="Roboto"/>
              </a:rPr>
              <a:t>: Switch traffic from Blue (Version A) to Green (Version B).</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Use case</a:t>
            </a:r>
            <a:r>
              <a:rPr lang="en-US" sz="1600">
                <a:solidFill>
                  <a:schemeClr val="dk1"/>
                </a:solidFill>
                <a:latin typeface="Roboto"/>
                <a:ea typeface="Roboto"/>
                <a:cs typeface="Roboto"/>
                <a:sym typeface="Roboto"/>
              </a:rPr>
              <a:t>: Critical apps requiring reliability.</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p:txBody>
      </p:sp>
      <p:pic>
        <p:nvPicPr>
          <p:cNvPr id="148" name="Google Shape;148;p22"/>
          <p:cNvPicPr preferRelativeResize="0"/>
          <p:nvPr/>
        </p:nvPicPr>
        <p:blipFill>
          <a:blip r:embed="rId3">
            <a:alphaModFix/>
          </a:blip>
          <a:stretch>
            <a:fillRect/>
          </a:stretch>
        </p:blipFill>
        <p:spPr>
          <a:xfrm>
            <a:off x="8551850" y="838725"/>
            <a:ext cx="2484476" cy="1648825"/>
          </a:xfrm>
          <a:prstGeom prst="rect">
            <a:avLst/>
          </a:prstGeom>
          <a:noFill/>
          <a:ln>
            <a:noFill/>
          </a:ln>
        </p:spPr>
      </p:pic>
      <p:pic>
        <p:nvPicPr>
          <p:cNvPr id="149" name="Google Shape;149;p22"/>
          <p:cNvPicPr preferRelativeResize="0"/>
          <p:nvPr/>
        </p:nvPicPr>
        <p:blipFill>
          <a:blip r:embed="rId4">
            <a:alphaModFix/>
          </a:blip>
          <a:stretch>
            <a:fillRect/>
          </a:stretch>
        </p:blipFill>
        <p:spPr>
          <a:xfrm>
            <a:off x="8551850" y="2997275"/>
            <a:ext cx="2630976" cy="1746050"/>
          </a:xfrm>
          <a:prstGeom prst="rect">
            <a:avLst/>
          </a:prstGeom>
          <a:noFill/>
          <a:ln>
            <a:noFill/>
          </a:ln>
        </p:spPr>
      </p:pic>
      <p:pic>
        <p:nvPicPr>
          <p:cNvPr id="150" name="Google Shape;150;p22"/>
          <p:cNvPicPr preferRelativeResize="0"/>
          <p:nvPr/>
        </p:nvPicPr>
        <p:blipFill>
          <a:blip r:embed="rId5">
            <a:alphaModFix/>
          </a:blip>
          <a:stretch>
            <a:fillRect/>
          </a:stretch>
        </p:blipFill>
        <p:spPr>
          <a:xfrm>
            <a:off x="9119238" y="5114675"/>
            <a:ext cx="2484493" cy="164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nvSpPr>
        <p:spPr>
          <a:xfrm>
            <a:off x="1961200" y="259025"/>
            <a:ext cx="7027800" cy="623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600">
                <a:solidFill>
                  <a:schemeClr val="dk1"/>
                </a:solidFill>
                <a:latin typeface="Roboto"/>
                <a:ea typeface="Roboto"/>
                <a:cs typeface="Roboto"/>
                <a:sym typeface="Roboto"/>
              </a:rPr>
              <a:t>4. Canary Deployment</a:t>
            </a:r>
            <a:endParaRPr b="1" sz="1600">
              <a:solidFill>
                <a:schemeClr val="dk1"/>
              </a:solidFill>
              <a:latin typeface="Roboto"/>
              <a:ea typeface="Roboto"/>
              <a:cs typeface="Roboto"/>
              <a:sym typeface="Roboto"/>
            </a:endParaRPr>
          </a:p>
          <a:p>
            <a:pPr indent="-330200" lvl="0" marL="457200" rtl="0" algn="l">
              <a:lnSpc>
                <a:spcPct val="115000"/>
              </a:lnSpc>
              <a:spcBef>
                <a:spcPts val="20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How it works</a:t>
            </a:r>
            <a:r>
              <a:rPr lang="en-US" sz="1600">
                <a:solidFill>
                  <a:schemeClr val="dk1"/>
                </a:solidFill>
                <a:latin typeface="Roboto"/>
                <a:ea typeface="Roboto"/>
                <a:cs typeface="Roboto"/>
                <a:sym typeface="Roboto"/>
              </a:rPr>
              <a:t>: Version B is released to a small subset of users first.</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Example</a:t>
            </a:r>
            <a:r>
              <a:rPr lang="en-US" sz="1600">
                <a:solidFill>
                  <a:schemeClr val="dk1"/>
                </a:solidFill>
                <a:latin typeface="Roboto"/>
                <a:ea typeface="Roboto"/>
                <a:cs typeface="Roboto"/>
                <a:sym typeface="Roboto"/>
              </a:rPr>
              <a:t>: Release Version B to 5% of users, then scale to 100%.</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Use case</a:t>
            </a:r>
            <a:r>
              <a:rPr lang="en-US" sz="1600">
                <a:solidFill>
                  <a:schemeClr val="dk1"/>
                </a:solidFill>
                <a:latin typeface="Roboto"/>
                <a:ea typeface="Roboto"/>
                <a:cs typeface="Roboto"/>
                <a:sym typeface="Roboto"/>
              </a:rPr>
              <a:t>: Testing new features with minimal risk.</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US" sz="1600">
                <a:solidFill>
                  <a:schemeClr val="dk1"/>
                </a:solidFill>
                <a:latin typeface="Roboto"/>
                <a:ea typeface="Roboto"/>
                <a:cs typeface="Roboto"/>
                <a:sym typeface="Roboto"/>
              </a:rPr>
              <a:t>5. A/B Testing</a:t>
            </a:r>
            <a:endParaRPr b="1" sz="1600">
              <a:solidFill>
                <a:schemeClr val="dk1"/>
              </a:solidFill>
              <a:latin typeface="Roboto"/>
              <a:ea typeface="Roboto"/>
              <a:cs typeface="Roboto"/>
              <a:sym typeface="Roboto"/>
            </a:endParaRPr>
          </a:p>
          <a:p>
            <a:pPr indent="-330200" lvl="0" marL="457200" rtl="0" algn="l">
              <a:lnSpc>
                <a:spcPct val="115000"/>
              </a:lnSpc>
              <a:spcBef>
                <a:spcPts val="20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How it works</a:t>
            </a:r>
            <a:r>
              <a:rPr lang="en-US" sz="1600">
                <a:solidFill>
                  <a:schemeClr val="dk1"/>
                </a:solidFill>
                <a:latin typeface="Roboto"/>
                <a:ea typeface="Roboto"/>
                <a:cs typeface="Roboto"/>
                <a:sym typeface="Roboto"/>
              </a:rPr>
              <a:t>: Version B is released to a subset under specific conditions.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Example</a:t>
            </a:r>
            <a:r>
              <a:rPr lang="en-US" sz="1600">
                <a:solidFill>
                  <a:schemeClr val="dk1"/>
                </a:solidFill>
                <a:latin typeface="Roboto"/>
                <a:ea typeface="Roboto"/>
                <a:cs typeface="Roboto"/>
                <a:sym typeface="Roboto"/>
              </a:rPr>
              <a:t>: Test Version B on mobile users in the US.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Use case</a:t>
            </a:r>
            <a:r>
              <a:rPr lang="en-US" sz="1600">
                <a:solidFill>
                  <a:schemeClr val="dk1"/>
                </a:solidFill>
                <a:latin typeface="Roboto"/>
                <a:ea typeface="Roboto"/>
                <a:cs typeface="Roboto"/>
                <a:sym typeface="Roboto"/>
              </a:rPr>
              <a:t>: Comparing user experience or feature success.</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b="1" lang="en-US" sz="1600">
                <a:solidFill>
                  <a:schemeClr val="dk1"/>
                </a:solidFill>
                <a:latin typeface="Roboto"/>
                <a:ea typeface="Roboto"/>
                <a:cs typeface="Roboto"/>
                <a:sym typeface="Roboto"/>
              </a:rPr>
              <a:t>6. Shadow Deployment</a:t>
            </a:r>
            <a:endParaRPr b="1" sz="1600">
              <a:solidFill>
                <a:schemeClr val="dk1"/>
              </a:solidFill>
              <a:latin typeface="Roboto"/>
              <a:ea typeface="Roboto"/>
              <a:cs typeface="Roboto"/>
              <a:sym typeface="Roboto"/>
            </a:endParaRPr>
          </a:p>
          <a:p>
            <a:pPr indent="-330200" lvl="0" marL="457200" rtl="0" algn="l">
              <a:lnSpc>
                <a:spcPct val="115000"/>
              </a:lnSpc>
              <a:spcBef>
                <a:spcPts val="20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How it works</a:t>
            </a:r>
            <a:r>
              <a:rPr lang="en-US" sz="1600">
                <a:solidFill>
                  <a:schemeClr val="dk1"/>
                </a:solidFill>
                <a:latin typeface="Roboto"/>
                <a:ea typeface="Roboto"/>
                <a:cs typeface="Roboto"/>
                <a:sym typeface="Roboto"/>
              </a:rPr>
              <a:t>: Version B processes real-world traffic without</a:t>
            </a:r>
            <a:endParaRPr sz="16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rPr lang="en-US" sz="1600">
                <a:solidFill>
                  <a:schemeClr val="dk1"/>
                </a:solidFill>
                <a:latin typeface="Roboto"/>
                <a:ea typeface="Roboto"/>
                <a:cs typeface="Roboto"/>
                <a:sym typeface="Roboto"/>
              </a:rPr>
              <a:t> impacting Version A.</a:t>
            </a:r>
            <a:endParaRPr sz="1600">
              <a:solidFill>
                <a:schemeClr val="dk1"/>
              </a:solidFill>
              <a:latin typeface="Roboto"/>
              <a:ea typeface="Roboto"/>
              <a:cs typeface="Roboto"/>
              <a:sym typeface="Roboto"/>
            </a:endParaRPr>
          </a:p>
          <a:p>
            <a:pPr indent="-330200" lvl="0" marL="457200" rtl="0" algn="l">
              <a:lnSpc>
                <a:spcPct val="115000"/>
              </a:lnSpc>
              <a:spcBef>
                <a:spcPts val="30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Example</a:t>
            </a:r>
            <a:r>
              <a:rPr lang="en-US" sz="1600">
                <a:solidFill>
                  <a:schemeClr val="dk1"/>
                </a:solidFill>
                <a:latin typeface="Roboto"/>
                <a:ea typeface="Roboto"/>
                <a:cs typeface="Roboto"/>
                <a:sym typeface="Roboto"/>
              </a:rPr>
              <a:t>: Route live traffic to Version B for testing.</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b="1" lang="en-US" sz="1600">
                <a:solidFill>
                  <a:schemeClr val="dk1"/>
                </a:solidFill>
                <a:latin typeface="Roboto"/>
                <a:ea typeface="Roboto"/>
                <a:cs typeface="Roboto"/>
                <a:sym typeface="Roboto"/>
              </a:rPr>
              <a:t>Use case</a:t>
            </a:r>
            <a:r>
              <a:rPr lang="en-US" sz="1600">
                <a:solidFill>
                  <a:schemeClr val="dk1"/>
                </a:solidFill>
                <a:latin typeface="Roboto"/>
                <a:ea typeface="Roboto"/>
                <a:cs typeface="Roboto"/>
                <a:sym typeface="Roboto"/>
              </a:rPr>
              <a:t>: Testing performance under real-world traffic.</a:t>
            </a:r>
            <a:endParaRPr sz="1600"/>
          </a:p>
        </p:txBody>
      </p:sp>
      <p:pic>
        <p:nvPicPr>
          <p:cNvPr id="157" name="Google Shape;157;p23"/>
          <p:cNvPicPr preferRelativeResize="0"/>
          <p:nvPr/>
        </p:nvPicPr>
        <p:blipFill>
          <a:blip r:embed="rId3">
            <a:alphaModFix/>
          </a:blip>
          <a:stretch>
            <a:fillRect/>
          </a:stretch>
        </p:blipFill>
        <p:spPr>
          <a:xfrm>
            <a:off x="8808350" y="4839525"/>
            <a:ext cx="2898202" cy="1923392"/>
          </a:xfrm>
          <a:prstGeom prst="rect">
            <a:avLst/>
          </a:prstGeom>
          <a:noFill/>
          <a:ln>
            <a:noFill/>
          </a:ln>
        </p:spPr>
      </p:pic>
      <p:pic>
        <p:nvPicPr>
          <p:cNvPr id="158" name="Google Shape;158;p23"/>
          <p:cNvPicPr preferRelativeResize="0"/>
          <p:nvPr/>
        </p:nvPicPr>
        <p:blipFill>
          <a:blip r:embed="rId4">
            <a:alphaModFix/>
          </a:blip>
          <a:stretch>
            <a:fillRect/>
          </a:stretch>
        </p:blipFill>
        <p:spPr>
          <a:xfrm>
            <a:off x="8894700" y="2653754"/>
            <a:ext cx="2898199" cy="1924842"/>
          </a:xfrm>
          <a:prstGeom prst="rect">
            <a:avLst/>
          </a:prstGeom>
          <a:noFill/>
          <a:ln>
            <a:noFill/>
          </a:ln>
        </p:spPr>
      </p:pic>
      <p:pic>
        <p:nvPicPr>
          <p:cNvPr id="159" name="Google Shape;159;p23"/>
          <p:cNvPicPr preferRelativeResize="0"/>
          <p:nvPr/>
        </p:nvPicPr>
        <p:blipFill>
          <a:blip r:embed="rId5">
            <a:alphaModFix/>
          </a:blip>
          <a:stretch>
            <a:fillRect/>
          </a:stretch>
        </p:blipFill>
        <p:spPr>
          <a:xfrm>
            <a:off x="8808350" y="321408"/>
            <a:ext cx="2898202" cy="19233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23">
      <a:dk1>
        <a:srgbClr val="000000"/>
      </a:dk1>
      <a:lt1>
        <a:srgbClr val="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