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c944c67f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2c944c67f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c944c67f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2c944c67f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c944c67f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c944c67f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c944c67f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c944c67f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775" y="263400"/>
            <a:ext cx="599114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923" y="0"/>
            <a:ext cx="681015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396" y="84300"/>
            <a:ext cx="6154325" cy="46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122" y="263425"/>
            <a:ext cx="5617800" cy="424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525" y="254150"/>
            <a:ext cx="640658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