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4EF24-9A31-4B78-A24F-3544D40ADA5E}" v="6" dt="2024-10-25T09:52:19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354C-2D20-6A5B-A184-9F9D6B8DD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BE4F2-A9C3-1D0E-9984-991A5A936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FEE2A-9BA2-FEEA-DDA8-FCBDA041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4937-0F1E-4522-8C56-B31E4F0D5FF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8229C-443D-B012-D6EA-CFA88D48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9D9E8-FCEE-E6F9-7063-F599163A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6B02-F591-4B35-933B-4B8BFA87F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89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EFE1-2805-72D1-DB3F-75D293E0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15890-CD19-88C4-9A21-5C48A3334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1FB3A-60B0-E3CD-366D-37259B5E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4937-0F1E-4522-8C56-B31E4F0D5FF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CAF32-BCEA-3B06-4B41-9394A395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DE00-5FCC-40B2-51B0-2D68357E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6B02-F591-4B35-933B-4B8BFA87F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92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196EE-D7C0-F297-CC99-17F347690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A8F39-4CEB-B1AE-2643-72F0AF392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365D8-5AAB-95DA-9C13-1A6395D8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4937-0F1E-4522-8C56-B31E4F0D5FF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986B0-0C35-EDDA-DFA3-F88AACC3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7CEF9-ECC6-0458-A869-A91348E3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6B02-F591-4B35-933B-4B8BFA87F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3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6918-F343-8D6F-38F4-2F69B02D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909C5-F242-A615-33DC-5D58F3E4B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82723-2FB1-FB0C-04D5-1D279787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4937-0F1E-4522-8C56-B31E4F0D5FF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B7801-819C-8B07-1C7E-6321452A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8DAC-B779-B7B7-459D-EA24B4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6B02-F591-4B35-933B-4B8BFA87F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72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B376-487A-9CC0-1EDF-BBEBF702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D6DF6-3CD2-4BBC-7ACD-6D8EB58F7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DE478-E285-50C6-0399-B161B6F9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4937-0F1E-4522-8C56-B31E4F0D5FF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FECE9-6C74-2FE8-609B-4F088076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60F82-AF55-2066-BA73-73E2AED9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6B02-F591-4B35-933B-4B8BFA87F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51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9DBD-FFA7-BAE7-4ECF-52AB6F1B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307C-9EE6-923F-F75B-0850CADCC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E7759-0365-113F-DE33-2A8197F3B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F0765-8A7E-ECA4-B358-0C0160B3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4937-0F1E-4522-8C56-B31E4F0D5FF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45249-6B7E-1F69-933E-2A6B5E91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67EB9-C80A-0C53-61B2-893359A6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6B02-F591-4B35-933B-4B8BFA87F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03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6A58-471D-6210-692F-7CB564CF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53BD0-AFAE-1569-B3D5-3F5C80C46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750DD-B8AF-7CAF-D953-EE157862B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C5B4D-D762-261C-10D1-78C308B63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C7585-67F5-E4CC-1396-A2B81DDDE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2FBDD-734B-2A7F-1400-390F1609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4937-0F1E-4522-8C56-B31E4F0D5FF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0E6C4A-A658-61BF-61DC-7D4EEFD0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0B393-9C30-D681-0611-79CA19D1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6B02-F591-4B35-933B-4B8BFA87F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07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15F2-EBF9-E71D-4BAF-13198443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CE81F-152A-59AE-B54F-95496B45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4937-0F1E-4522-8C56-B31E4F0D5FF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1F81F-8039-5A86-2DFD-093186CB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CBC98-C79B-DA9F-CED6-36BEE42A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6B02-F591-4B35-933B-4B8BFA87F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60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AFF4F-4424-98EB-8756-1EB80D9A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4937-0F1E-4522-8C56-B31E4F0D5FF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AF067-B68C-2CC3-21A8-C1DCD467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DE873-8222-2EE4-22D3-108E75C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6B02-F591-4B35-933B-4B8BFA87F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98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42CA-3D16-FE99-EE58-B507EC9B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E087-CF3D-0B68-A8DE-FEF164664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804DD-B0AC-3581-B8B1-55032EFB8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52BDD-191A-8372-41F0-D5EA276A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4937-0F1E-4522-8C56-B31E4F0D5FF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CE7B0-F7AD-4F10-91C9-D0D69E1E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BBB56-410C-FB89-F00B-78127C99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6B02-F591-4B35-933B-4B8BFA87F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2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D7A2-F635-1491-48CA-FFE12E56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5D802-EC42-6C04-DF02-7DA778A2E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D7FF4-0B6C-0A4A-5097-5D78240CD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CD0CE-DBE8-C097-183E-02A09E3D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4937-0F1E-4522-8C56-B31E4F0D5FF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664E6-B1FF-8AB3-F773-A9385F32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ECBEE-6090-D333-29D4-4141BA86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6B02-F591-4B35-933B-4B8BFA87F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28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1DC33-15C6-82EE-16F2-52A8B378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2DAB5-EE73-152F-A288-21F6D5D9E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1934B-437C-4113-90FE-CB13AEEEC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A4937-0F1E-4522-8C56-B31E4F0D5FF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5C163-75D1-5EFE-0843-9F6AC3704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E0420-E04B-800D-5FFD-12290BFFE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66B02-F591-4B35-933B-4B8BFA87F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69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EFDD-2D59-E693-7924-EA28D4630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652" y="522594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BOOKING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D327B-0C95-2AF9-973C-CDD1D8362774}"/>
              </a:ext>
            </a:extLst>
          </p:cNvPr>
          <p:cNvSpPr txBox="1"/>
          <p:nvPr/>
        </p:nvSpPr>
        <p:spPr>
          <a:xfrm>
            <a:off x="928339" y="3797852"/>
            <a:ext cx="459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D3D80-CD89-5FF6-C062-2B372F0249CC}"/>
              </a:ext>
            </a:extLst>
          </p:cNvPr>
          <p:cNvSpPr txBox="1"/>
          <p:nvPr/>
        </p:nvSpPr>
        <p:spPr>
          <a:xfrm>
            <a:off x="1331461" y="4197962"/>
            <a:ext cx="4188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1.SRIDHARINI R   (211521104156)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2.SUBA K              (211521104158)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3.SUBIKSHA  G    (211521104161)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4.RAJASREE A      (211521104304)</a:t>
            </a:r>
            <a:endParaRPr lang="en-IN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1017C09-FAC5-70E1-2B49-D3A2E5146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947806"/>
            <a:ext cx="4572000" cy="130999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48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81E8-07B7-35E5-A11E-1DF21DFB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SCREENSHOT</a:t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C0B046-DC26-9FC3-9140-8EAA4F15C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64" y="1423686"/>
            <a:ext cx="4172532" cy="38203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3C81EC-AF46-70C5-95A2-3E3E6F327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30" y="1575560"/>
            <a:ext cx="5149770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0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0971C-131E-1F72-523D-EAA6A1A32B28}"/>
              </a:ext>
            </a:extLst>
          </p:cNvPr>
          <p:cNvSpPr txBox="1"/>
          <p:nvPr/>
        </p:nvSpPr>
        <p:spPr>
          <a:xfrm>
            <a:off x="3648919" y="2760049"/>
            <a:ext cx="60940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28745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4DF4-A083-9AD8-B2FB-96D8CD8B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401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95F7A-BDCC-7B1D-0342-FA8CBD1C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MERN STACK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1.FRONTEND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2.BACKEND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3.INTEGRATION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SCREENSHOT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48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8BDC-0976-A99C-6791-C1B12B6C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3753466" cy="1144588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31442-16C1-753D-35B6-66807D7F1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Flight Booking Application is a full-stack MERN (MongoDB, Express.js, React, Node.js) web application designed to provide a centralized platform designed to simplify the process of searching, comparing, and booking flights. ensures a seamless travel planning experience with a robust and scalable architecture. Access flights from various airlines worldwide.</a:t>
            </a:r>
            <a:r>
              <a:rPr lang="en-US" dirty="0"/>
              <a:t> Notifications on flight delays or cancellations keep users informed, while a waiting list feature enables users to be notified when seats become available on booked-out flights.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33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E261-8C7B-1CEF-A8B8-B07DD5741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18CF3-E15F-6FE3-FBDC-36EE19758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our flight booking app, built using the MERN stack (MongoDB, Express.js, React, and Node.js) for a powerful and responsive user experience. This app simplifies the flight search and booking process, allowing users to easily compare options from various airlines. With a sleek, intuitive interface, travelers can filter flights by price, duration, and more. Real-time updates ensure users are informed about flight statuses and exclusive deals.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93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A548-B6BF-EAD2-53D3-42670F95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6168C-122D-ED45-261C-2ADCA2474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491"/>
            <a:ext cx="10515600" cy="4938472"/>
          </a:xfrm>
        </p:spPr>
        <p:txBody>
          <a:bodyPr>
            <a:normAutofit fontScale="92500"/>
          </a:bodyPr>
          <a:lstStyle/>
          <a:p>
            <a:r>
              <a:rPr lang="en-US" dirty="0"/>
              <a:t>The flight booking app leverages the MERN stack to provide a robust and dynamic platform for travelers.</a:t>
            </a:r>
          </a:p>
          <a:p>
            <a:r>
              <a:rPr lang="en-US" dirty="0"/>
              <a:t> The </a:t>
            </a:r>
            <a:r>
              <a:rPr lang="en-US" b="1" dirty="0"/>
              <a:t>MongoDB</a:t>
            </a:r>
            <a:r>
              <a:rPr lang="en-US" dirty="0"/>
              <a:t> database ensures efficient data storage and retrieval of flight information and user profiles.</a:t>
            </a:r>
          </a:p>
          <a:p>
            <a:r>
              <a:rPr lang="en-US" dirty="0"/>
              <a:t> </a:t>
            </a:r>
            <a:r>
              <a:rPr lang="en-US" b="1" dirty="0"/>
              <a:t>Express.js</a:t>
            </a:r>
            <a:r>
              <a:rPr lang="en-US" dirty="0"/>
              <a:t> serves as the backend framework, handling API requests and facilitating seamless communication between the server and client. </a:t>
            </a:r>
          </a:p>
          <a:p>
            <a:r>
              <a:rPr lang="en-US" dirty="0"/>
              <a:t>The </a:t>
            </a:r>
            <a:r>
              <a:rPr lang="en-US" b="1" dirty="0"/>
              <a:t>React</a:t>
            </a:r>
            <a:r>
              <a:rPr lang="en-US" dirty="0"/>
              <a:t> frontend offers a responsive and engaging user interface, allowing users to search, filter, and book flights effortlessly. </a:t>
            </a:r>
          </a:p>
          <a:p>
            <a:r>
              <a:rPr lang="en-US" b="1" dirty="0"/>
              <a:t>Node.js</a:t>
            </a:r>
            <a:r>
              <a:rPr lang="en-US" dirty="0"/>
              <a:t> powers the server-side logic, ensuring fast performance and scalability as user demand grows. Together, these technologies create a comprehensive system that enhances the travel booking experience while maintaining security and reliability.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45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4E9F-06C9-42CA-4190-E5B6AA8D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128"/>
            <a:ext cx="10515600" cy="865238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MERN STACK</a:t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8922CD-19AF-B296-A5F0-4D3211E52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3888"/>
            <a:ext cx="10515600" cy="4351338"/>
          </a:xfrm>
        </p:spPr>
        <p:txBody>
          <a:bodyPr/>
          <a:lstStyle/>
          <a:p>
            <a:r>
              <a:rPr lang="en-US" dirty="0"/>
              <a:t> Key components like `Flight Search`, `Flight List`, and `Flight Booking` allow users to quickly find and book flights with forms, dropdowns, and interactive date selectors.</a:t>
            </a:r>
          </a:p>
          <a:p>
            <a:r>
              <a:rPr lang="en-US" dirty="0"/>
              <a:t>Using `react-router-</a:t>
            </a:r>
            <a:r>
              <a:rPr lang="en-US" dirty="0" err="1"/>
              <a:t>dom</a:t>
            </a:r>
            <a:r>
              <a:rPr lang="en-US" dirty="0"/>
              <a:t>`, users can seamlessly navigate between pages, including the home page, search results, and booking details.</a:t>
            </a:r>
          </a:p>
          <a:p>
            <a:r>
              <a:rPr lang="en-US" dirty="0"/>
              <a:t>State management is handled using React's `useState` and `useEffect`, while more complex states like user authentication are managed with the  Context API or Redux for a smooth experience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32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5F6E-CBCF-DFAE-6421-BF699D96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50A4-E156-E5DA-518E-D2E31B4E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backend of the MERN stack flight booking app is built with Node.js and Express.js to create a RESTful API for handling requests.</a:t>
            </a:r>
          </a:p>
          <a:p>
            <a:r>
              <a:rPr lang="en-US" dirty="0"/>
              <a:t>MongoDB serves as the database, storing user profiles, flight details, and booking records, with Mongoose used for schema modeling and database interactions.</a:t>
            </a:r>
          </a:p>
          <a:p>
            <a:r>
              <a:rPr lang="en-US" dirty="0"/>
              <a:t>Authentication and authorization are managed with JWT (JSON Web Tokens) to ensure secure login and data access for registered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10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9481-B112-0530-32C6-0B5882EB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850"/>
            <a:ext cx="10515600" cy="1325563"/>
          </a:xfrm>
        </p:spPr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1C0E-DF33-9C84-4BDD-D6AE6B83C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frontend</a:t>
            </a:r>
            <a:r>
              <a:rPr lang="en-US" dirty="0"/>
              <a:t> (React) communicates with the </a:t>
            </a:r>
            <a:r>
              <a:rPr lang="en-US" b="1" dirty="0"/>
              <a:t>backend </a:t>
            </a:r>
            <a:r>
              <a:rPr lang="en-US" dirty="0"/>
              <a:t>(Node.js/Express) through HTTP requests to RESTful API endpoints. </a:t>
            </a:r>
          </a:p>
          <a:p>
            <a:r>
              <a:rPr lang="en-US" b="1" dirty="0"/>
              <a:t>MongoDB</a:t>
            </a:r>
            <a:r>
              <a:rPr lang="en-US" dirty="0"/>
              <a:t> serves as the database for storing and managing data such as user accounts, flight details, and booking records. </a:t>
            </a:r>
          </a:p>
          <a:p>
            <a:r>
              <a:rPr lang="en-US" dirty="0"/>
              <a:t>Real-time features can significantly improve user experience by providing live updates on flight availability, booking status, and pricing.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60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0094-904B-2AF4-861E-1611C5EA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627933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9BF4A79-836D-7601-4960-11074E4E3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86" y="1342661"/>
            <a:ext cx="9306044" cy="4977114"/>
          </a:xfrm>
        </p:spPr>
      </p:pic>
    </p:spTree>
    <p:extLst>
      <p:ext uri="{BB962C8B-B14F-4D97-AF65-F5344CB8AC3E}">
        <p14:creationId xmlns:p14="http://schemas.microsoft.com/office/powerpoint/2010/main" val="393825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621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 FLIGHT BOOKING APPLICATION</vt:lpstr>
      <vt:lpstr>TABLE OF CONTENTS </vt:lpstr>
      <vt:lpstr>ABSTRACT </vt:lpstr>
      <vt:lpstr>INTRODUCTION </vt:lpstr>
      <vt:lpstr>PROPOSED SYSTEM </vt:lpstr>
      <vt:lpstr>IMPLEMENTATION OF MERN STACK FRONTEND </vt:lpstr>
      <vt:lpstr>BACKEND </vt:lpstr>
      <vt:lpstr>INTEGRATION </vt:lpstr>
      <vt:lpstr>BLOCK DIAGRAM </vt:lpstr>
      <vt:lpstr>MODEL SCREENSHOT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subiksha g</dc:creator>
  <cp:lastModifiedBy>sri dharini Ramalingam</cp:lastModifiedBy>
  <cp:revision>3</cp:revision>
  <dcterms:created xsi:type="dcterms:W3CDTF">2024-10-25T08:51:41Z</dcterms:created>
  <dcterms:modified xsi:type="dcterms:W3CDTF">2024-10-25T11:21:13Z</dcterms:modified>
</cp:coreProperties>
</file>