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2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itle 11"/>
          <p:cNvSpPr>
            <a:spLocks noGrp="1"/>
          </p:cNvSpPr>
          <p:nvPr>
            <p:ph type="ctrTitle"/>
          </p:nvPr>
        </p:nvSpPr>
        <p:spPr>
          <a:xfrm>
            <a:off x="2819400" y="1923617"/>
            <a:ext cx="8010525" cy="2769989"/>
          </a:xfrm>
        </p:spPr>
        <p:txBody>
          <a:bodyPr/>
          <a:lstStyle/>
          <a:p>
            <a:r>
              <a:rPr lang="en-US" sz="3600" dirty="0"/>
              <a:t>                   SUBIKSHA.G</a:t>
            </a:r>
            <a:br>
              <a:rPr lang="en-US" sz="3600" dirty="0"/>
            </a:br>
            <a:r>
              <a:rPr lang="en-US" sz="3600" dirty="0"/>
              <a:t>        </a:t>
            </a:r>
            <a:br>
              <a:rPr lang="en-US" sz="3600" dirty="0"/>
            </a:br>
            <a:r>
              <a:rPr lang="en-US" sz="3600" dirty="0"/>
              <a:t>                  211521104161        </a:t>
            </a:r>
            <a:br>
              <a:rPr lang="en-US" sz="3600" dirty="0"/>
            </a:br>
            <a:r>
              <a:rPr lang="en-US" sz="3600" dirty="0"/>
              <a:t>     </a:t>
            </a:r>
            <a:br>
              <a:rPr lang="en-US" sz="3600" dirty="0"/>
            </a:br>
            <a:r>
              <a:rPr lang="en-US" sz="3600" dirty="0"/>
              <a:t>                FINAL PROJECT</a:t>
            </a:r>
            <a:endParaRPr lang="en-IN"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 name="Rectangle 9"/>
          <p:cNvSpPr/>
          <p:nvPr/>
        </p:nvSpPr>
        <p:spPr>
          <a:xfrm>
            <a:off x="1066800" y="1674674"/>
            <a:ext cx="6096000" cy="4247317"/>
          </a:xfrm>
          <a:prstGeom prst="rect">
            <a:avLst/>
          </a:prstGeom>
        </p:spPr>
        <p:txBody>
          <a:bodyPr>
            <a:spAutoFit/>
          </a:bodyPr>
          <a:lstStyle/>
          <a:p>
            <a:r>
              <a:rPr lang="en-IN" dirty="0"/>
              <a:t>The results of plant disease detection using Convolutional Neural Networks (CNNs) in deep learning are typically evaluated using various performance metrics. These metrics help assess the accuracy and effectiveness of the model in detecting diseases in plants. Some common metrics used for evaluation includes. The percentage of correctly classified images out of the total number of images. It provides an overall measure of the model's performance. The ratio of true positive predictions to the total number of positive predictions. It indicates the proportion of correctly identified diseased plants among all plants predicted as </a:t>
            </a:r>
            <a:r>
              <a:rPr lang="en-IN" dirty="0" err="1"/>
              <a:t>diseased.A</a:t>
            </a:r>
            <a:r>
              <a:rPr lang="en-IN" dirty="0"/>
              <a:t> matrix that shows the number of true positive, false positive, true negative, and false negative predictions. It provides a detailed view of the model's performance on each class.</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1295400"/>
            <a:ext cx="8610600" cy="5029200"/>
          </a:xfrm>
        </p:spPr>
        <p:txBody>
          <a:bodyPr/>
          <a:lstStyle/>
          <a:p>
            <a:r>
              <a:rPr lang="en-US" dirty="0"/>
              <a:t>       </a:t>
            </a:r>
            <a:br>
              <a:rPr lang="en-US" dirty="0"/>
            </a:br>
            <a:br>
              <a:rPr lang="en-US" dirty="0"/>
            </a:br>
            <a:r>
              <a:rPr lang="en-US" sz="5400" dirty="0"/>
              <a:t>     THANK YOU</a:t>
            </a:r>
            <a:endParaRPr lang="en-IN" sz="5400" dirty="0"/>
          </a:p>
        </p:txBody>
      </p:sp>
    </p:spTree>
    <p:extLst>
      <p:ext uri="{BB962C8B-B14F-4D97-AF65-F5344CB8AC3E}">
        <p14:creationId xmlns:p14="http://schemas.microsoft.com/office/powerpoint/2010/main" val="1373327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376490" y="2019300"/>
            <a:ext cx="6977060" cy="5715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sz="4400" b="1" dirty="0"/>
              <a:t>              </a:t>
            </a:r>
          </a:p>
          <a:p>
            <a:r>
              <a:rPr lang="en-US" sz="4400" b="1" dirty="0"/>
              <a:t>              PLANT        DISEASE </a:t>
            </a:r>
          </a:p>
          <a:p>
            <a:r>
              <a:rPr lang="en-US" sz="4400" b="1" dirty="0"/>
              <a:t>                     DETECTION  </a:t>
            </a:r>
            <a:endParaRPr sz="4400" b="1"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762250" y="1483519"/>
            <a:ext cx="6172200" cy="4214812"/>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sz="2400" dirty="0"/>
              <a:t>1.PROBLEM   STATEMENT</a:t>
            </a:r>
          </a:p>
          <a:p>
            <a:r>
              <a:rPr lang="en-US" sz="2400" dirty="0"/>
              <a:t>  </a:t>
            </a:r>
          </a:p>
          <a:p>
            <a:r>
              <a:rPr lang="en-US" sz="2400" dirty="0"/>
              <a:t>2.PROJECT OVERVIEW</a:t>
            </a:r>
          </a:p>
          <a:p>
            <a:endParaRPr lang="en-US" sz="2400" dirty="0"/>
          </a:p>
          <a:p>
            <a:r>
              <a:rPr lang="en-US" sz="2400" dirty="0"/>
              <a:t>3.WHO ARE THE END USERS?</a:t>
            </a:r>
          </a:p>
          <a:p>
            <a:endParaRPr lang="en-US" sz="2400" dirty="0"/>
          </a:p>
          <a:p>
            <a:r>
              <a:rPr lang="en-US" sz="2400" dirty="0"/>
              <a:t>4.YOUR SOLUTION AND ITS VALUE PROPOSITION </a:t>
            </a:r>
          </a:p>
          <a:p>
            <a:endParaRPr lang="en-US" sz="2400" dirty="0"/>
          </a:p>
          <a:p>
            <a:r>
              <a:rPr lang="en-US" sz="2400" dirty="0"/>
              <a:t>5.THE WOW IN YOUR SOLUTION</a:t>
            </a:r>
          </a:p>
          <a:p>
            <a:endParaRPr lang="en-US" sz="2400" dirty="0"/>
          </a:p>
          <a:p>
            <a:r>
              <a:rPr lang="en-US" sz="2400" dirty="0"/>
              <a:t>6.MODELLING</a:t>
            </a:r>
          </a:p>
          <a:p>
            <a:endParaRPr lang="en-US" sz="2400" dirty="0"/>
          </a:p>
          <a:p>
            <a:r>
              <a:rPr lang="en-US" sz="2400" dirty="0"/>
              <a:t>7.RESULT</a:t>
            </a:r>
          </a:p>
          <a:p>
            <a:endParaRPr sz="2400"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0"/>
          <p:cNvSpPr/>
          <p:nvPr/>
        </p:nvSpPr>
        <p:spPr>
          <a:xfrm>
            <a:off x="834072" y="1693057"/>
            <a:ext cx="6553200" cy="3416320"/>
          </a:xfrm>
          <a:prstGeom prst="rect">
            <a:avLst/>
          </a:prstGeom>
        </p:spPr>
        <p:txBody>
          <a:bodyPr wrap="square">
            <a:spAutoFit/>
          </a:bodyPr>
          <a:lstStyle/>
          <a:p>
            <a:r>
              <a:rPr lang="en-IN" dirty="0"/>
              <a:t>"Despite advancements in agriculture, the timely and accurate detection of plant diseases remains a significant challenge. Traditional methods of disease identification, such as visual inspection, are often labor-intensive, time-consuming, and prone to human error. Additionally, limited access to expert agronomists in remote areas further exacerbates this issue. This highlights the need for an automated and reliable plant disease detection system that can accurately identify diseases early, enabling farmers to take timely corrective actions and minimize crop losses. Such a system would not only improve the efficiency of disease management but also contribute to sustainable agriculture practices and food security."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Rectangle 10"/>
          <p:cNvSpPr/>
          <p:nvPr/>
        </p:nvSpPr>
        <p:spPr>
          <a:xfrm>
            <a:off x="739775" y="2174855"/>
            <a:ext cx="7620794" cy="3416320"/>
          </a:xfrm>
          <a:prstGeom prst="rect">
            <a:avLst/>
          </a:prstGeom>
        </p:spPr>
        <p:txBody>
          <a:bodyPr wrap="square">
            <a:spAutoFit/>
          </a:bodyPr>
          <a:lstStyle/>
          <a:p>
            <a:r>
              <a:rPr lang="en-IN" dirty="0"/>
              <a:t>A project overview for plant disease detection using deep learning could include the following components:</a:t>
            </a:r>
          </a:p>
          <a:p>
            <a:r>
              <a:rPr lang="en-IN" b="1" dirty="0"/>
              <a:t>Project Title</a:t>
            </a:r>
            <a:r>
              <a:rPr lang="en-IN" dirty="0"/>
              <a:t>: "Deep Learning-Based Plant Disease Detection System for Precision Agriculture"</a:t>
            </a:r>
          </a:p>
          <a:p>
            <a:r>
              <a:rPr lang="en-IN" b="1" dirty="0"/>
              <a:t>Objective</a:t>
            </a:r>
            <a:r>
              <a:rPr lang="en-IN" dirty="0"/>
              <a:t>: The primary objective of this project is to develop an efficient and accurate system for the early detection of plant diseases using deep learning techniques, enabling farmers to take timely action and minimize crop losses.</a:t>
            </a:r>
          </a:p>
          <a:p>
            <a:r>
              <a:rPr lang="en-IN" b="1" dirty="0"/>
              <a:t>Methodology</a:t>
            </a:r>
            <a:r>
              <a:rPr lang="en-IN" dirty="0"/>
              <a:t>:</a:t>
            </a:r>
          </a:p>
          <a:p>
            <a:pPr lvl="1"/>
            <a:r>
              <a:rPr lang="en-US" b="1" dirty="0"/>
              <a:t>1.</a:t>
            </a:r>
            <a:r>
              <a:rPr lang="en-IN" b="1" dirty="0"/>
              <a:t>Data Collection</a:t>
            </a:r>
            <a:r>
              <a:rPr lang="en-IN" dirty="0"/>
              <a:t>: Collect a large dataset of images containing healthy and diseased plant leaves.</a:t>
            </a:r>
          </a:p>
          <a:p>
            <a:pPr lvl="1"/>
            <a:r>
              <a:rPr lang="en-US" b="1" dirty="0"/>
              <a:t>2.</a:t>
            </a:r>
            <a:r>
              <a:rPr lang="en-IN" b="1" dirty="0"/>
              <a:t>Data Augmentation</a:t>
            </a:r>
            <a:r>
              <a:rPr lang="en-IN" dirty="0"/>
              <a:t>: Augment the dataset to increase its diversity and improve the model's robustness.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Rectangle 2"/>
          <p:cNvSpPr>
            <a:spLocks noChangeArrowheads="1"/>
          </p:cNvSpPr>
          <p:nvPr/>
        </p:nvSpPr>
        <p:spPr bwMode="auto">
          <a:xfrm>
            <a:off x="0" y="0"/>
            <a:ext cx="61134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rgbClr val="000000"/>
                </a:solidFill>
                <a:effectLst/>
                <a:latin typeface="Söhne"/>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4"/>
          <p:cNvSpPr>
            <a:spLocks noChangeArrowheads="1"/>
          </p:cNvSpPr>
          <p:nvPr/>
        </p:nvSpPr>
        <p:spPr bwMode="auto">
          <a:xfrm>
            <a:off x="152400" y="152400"/>
            <a:ext cx="61134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rgbClr val="000000"/>
                </a:solidFill>
                <a:effectLst/>
                <a:latin typeface="Söhne"/>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5"/>
          <p:cNvSpPr>
            <a:spLocks noChangeArrowheads="1"/>
          </p:cNvSpPr>
          <p:nvPr/>
        </p:nvSpPr>
        <p:spPr bwMode="auto">
          <a:xfrm>
            <a:off x="914400" y="2489939"/>
            <a:ext cx="69342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The end users of a plant disease detection system using deep learning with Convolutional Neural Networks (CNNs) are primarily farmers and agronomists. These individuals would use the system to detect diseases in plants early, enabling them to take timely and targeted actions to manage the health of their crops. Other potential end users could include agricultural extension workers, researchers, and policymakers interested in improving crop yield and sustainability in agriculture.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4" name="Rectangle 6"/>
          <p:cNvSpPr>
            <a:spLocks noChangeArrowheads="1"/>
          </p:cNvSpPr>
          <p:nvPr/>
        </p:nvSpPr>
        <p:spPr bwMode="auto">
          <a:xfrm>
            <a:off x="304800" y="304800"/>
            <a:ext cx="61134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rgbClr val="000000"/>
                </a:solidFill>
                <a:effectLst/>
                <a:latin typeface="Söhne"/>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3143250" y="2281555"/>
            <a:ext cx="6096000" cy="3139321"/>
          </a:xfrm>
          <a:prstGeom prst="rect">
            <a:avLst/>
          </a:prstGeom>
        </p:spPr>
        <p:txBody>
          <a:bodyPr>
            <a:spAutoFit/>
          </a:bodyPr>
          <a:lstStyle/>
          <a:p>
            <a:r>
              <a:rPr lang="en-IN" dirty="0"/>
              <a:t>The solution of using Convolutional Neural Networks (CNNs) in deep learning for plant disease detection offers several key value propositions . NNs are highly effective in image classification tasks, achieving high levels of accuracy in detecting plant diseases compared to traditional methods. The automated nature of the system reduces the time and effort required for disease diagnosis, enabling farmers to quickly identify and respond to disease outbreaks, Early detection of plant diseases is crucial for effective management. CNN-based systems can detect diseases at an early stage, helping farmers take timely action to prevent further spread.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Rectangle 8"/>
          <p:cNvSpPr/>
          <p:nvPr/>
        </p:nvSpPr>
        <p:spPr>
          <a:xfrm>
            <a:off x="2568286" y="2512219"/>
            <a:ext cx="6254245" cy="3139321"/>
          </a:xfrm>
          <a:prstGeom prst="rect">
            <a:avLst/>
          </a:prstGeom>
        </p:spPr>
        <p:txBody>
          <a:bodyPr wrap="square">
            <a:spAutoFit/>
          </a:bodyPr>
          <a:lstStyle/>
          <a:p>
            <a:r>
              <a:rPr lang="en-IN" dirty="0"/>
              <a:t>The "wow" factor in your solution of plant disease detection using CNNs in deep learning lies in its transformative impact on agriculture. Here are some key points that contribute to this "wow" factor. Your solution revolutionizes traditional agriculture practices by introducing cutting-edge technology to address one of the most critical challenges in farming - plant disease detection. By leveraging CNNs, your solution achieves a level of precision and accuracy in disease detection that far surpasses human capabilities. This means that diseases can be identified at an early stage, allowing farmers to implement targeted interventions and prevent widespread crop damage.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Rectangle 9"/>
          <p:cNvSpPr/>
          <p:nvPr/>
        </p:nvSpPr>
        <p:spPr>
          <a:xfrm>
            <a:off x="914400" y="2019300"/>
            <a:ext cx="6096000" cy="3416320"/>
          </a:xfrm>
          <a:prstGeom prst="rect">
            <a:avLst/>
          </a:prstGeom>
        </p:spPr>
        <p:txBody>
          <a:bodyPr>
            <a:spAutoFit/>
          </a:bodyPr>
          <a:lstStyle/>
          <a:p>
            <a:r>
              <a:rPr lang="en-IN" dirty="0"/>
              <a:t>The modeling of plant disease detection using Convolutional Neural Networks (CNNs) in deep learning involves several key steps. Gather a dataset of images containing healthy and diseased plant leaves. The dataset should be diverse and representative of the target crops and diseases. Preprocess the images to enhance quality, remove noise, and standardize dimensions. Common pre-processing steps include resizing, normalization, and augmentation to increase the diversity of the dataset. Split the dataset into training, validation, and test sets. Train the selected CNN model on the training set using an appropriate optimization algorithm (e.g., Adam, SGD) and loss function (e.g., categorical crossentropy).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TotalTime>
  <Words>861</Words>
  <Application>Microsoft Office PowerPoint</Application>
  <PresentationFormat>Widescreen</PresentationFormat>
  <Paragraphs>63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                   SUBIKSHA.G                            211521104161                               FINAL PROJECT</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2021PITCS235</dc:creator>
  <cp:lastModifiedBy>Guest User</cp:lastModifiedBy>
  <cp:revision>5</cp:revision>
  <dcterms:created xsi:type="dcterms:W3CDTF">2024-04-04T03:19:06Z</dcterms:created>
  <dcterms:modified xsi:type="dcterms:W3CDTF">2024-04-04T18:36:08Z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