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trendline>
            <c:spPr>
              <a:ln w="19050" cap="rnd">
                <a:solidFill>
                  <a:schemeClr val="accent2"/>
                </a:solidFill>
                <a:prstDash val="sysDot"/>
              </a:ln>
              <a:effectLst/>
            </c:spPr>
            <c:trendlineType val="exp"/>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trendline>
            <c:spPr>
              <a:ln w="19050" cap="rnd">
                <a:solidFill>
                  <a:schemeClr val="accent3"/>
                </a:solidFill>
                <a:prstDash val="sysDot"/>
              </a:ln>
              <a:effectLst/>
            </c:spPr>
            <c:trendlineType val="linear"/>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dLbls/>
        <c:gapWidth val="219"/>
        <c:overlap val="-27"/>
        <c:axId val="153354624"/>
        <c:axId val="153356160"/>
      </c:barChart>
      <c:catAx>
        <c:axId val="15335462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56160"/>
        <c:crosses val="autoZero"/>
        <c:auto val="1"/>
        <c:lblAlgn val="ctr"/>
        <c:lblOffset val="100"/>
      </c:catAx>
      <c:valAx>
        <c:axId val="15335616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54624"/>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90610" y="28572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881026" y="3214686"/>
            <a:ext cx="8610600" cy="2308324"/>
          </a:xfrm>
          <a:prstGeom prst="rect">
            <a:avLst/>
          </a:prstGeom>
          <a:noFill/>
        </p:spPr>
        <p:txBody>
          <a:bodyPr wrap="square" rtlCol="0">
            <a:spAutoFit/>
          </a:bodyPr>
          <a:lstStyle/>
          <a:p>
            <a:r>
              <a:rPr lang="en-US" sz="2400" dirty="0"/>
              <a:t>STUDENT </a:t>
            </a:r>
            <a:r>
              <a:rPr lang="en-US" sz="2400" dirty="0" smtClean="0"/>
              <a:t>NAME : SUBASREE . V </a:t>
            </a:r>
            <a:endParaRPr lang="en-US" sz="2400" dirty="0"/>
          </a:p>
          <a:p>
            <a:r>
              <a:rPr lang="en-US" sz="2400" dirty="0"/>
              <a:t>REGISTER </a:t>
            </a:r>
            <a:r>
              <a:rPr lang="en-US" sz="2400" dirty="0" smtClean="0"/>
              <a:t>NO : 312206771</a:t>
            </a:r>
            <a:endParaRPr lang="en-US" sz="2400" dirty="0"/>
          </a:p>
          <a:p>
            <a:r>
              <a:rPr lang="en-US" sz="2400" dirty="0"/>
              <a:t>NAN MUDHALVAN </a:t>
            </a:r>
            <a:r>
              <a:rPr lang="en-US" sz="2400" dirty="0" smtClean="0"/>
              <a:t>ID</a:t>
            </a:r>
            <a:r>
              <a:rPr lang="en-US" sz="2400" dirty="0" smtClean="0"/>
              <a:t> : 6A11478ACAB3FA1AC414E1ACDC1F39F1</a:t>
            </a:r>
            <a:endParaRPr lang="en-US" sz="2400" dirty="0" smtClean="0"/>
          </a:p>
          <a:p>
            <a:r>
              <a:rPr lang="en-US" sz="2400" dirty="0" smtClean="0"/>
              <a:t>DEPARTMENT : B.COM </a:t>
            </a:r>
            <a:r>
              <a:rPr lang="en-US" sz="2400" dirty="0"/>
              <a:t>(</a:t>
            </a:r>
            <a:r>
              <a:rPr lang="en-US" sz="2400" dirty="0" smtClean="0"/>
              <a:t>A</a:t>
            </a:r>
            <a:r>
              <a:rPr lang="en-US" sz="2400" dirty="0" smtClean="0"/>
              <a:t>ccounting and Finance</a:t>
            </a:r>
            <a:r>
              <a:rPr lang="en-US" sz="2400" dirty="0" smtClean="0"/>
              <a:t>)</a:t>
            </a:r>
            <a:endParaRPr lang="en-US" sz="2400" dirty="0"/>
          </a:p>
          <a:p>
            <a:r>
              <a:rPr lang="en-US" sz="2400" dirty="0" smtClean="0"/>
              <a:t>COLLEGE : TAGORE COLLAGE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F5DC2183-1D7D-821D-AFAA-86E6A450AF1B}"/>
              </a:ext>
            </a:extLst>
          </p:cNvPr>
          <p:cNvGraphicFramePr>
            <a:graphicFrameLocks/>
          </p:cNvGraphicFramePr>
          <p:nvPr>
            <p:extLst>
              <p:ext uri="{D42A27DB-BD31-4B8C-83A1-F6EECF244321}">
                <p14:modId xmlns:p14="http://schemas.microsoft.com/office/powerpoint/2010/main" xmlns=""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96" y="0"/>
            <a:ext cx="12668296"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39025" y="0"/>
            <a:ext cx="4752975"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81026" y="1071546"/>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881026" y="2571744"/>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481713" cy="688657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5010133" cy="70009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xmlns=""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xmlns=""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xmlns=""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646</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RAMRL</cp:lastModifiedBy>
  <cp:revision>14</cp:revision>
  <dcterms:created xsi:type="dcterms:W3CDTF">2024-03-29T15:07:22Z</dcterms:created>
  <dcterms:modified xsi:type="dcterms:W3CDTF">2024-09-03T04:01:53Z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