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4BC90-B25B-48E2-8DD7-B4358397C5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5446DEB-FC4C-4899-BC49-D9A7E0AFAD29}">
      <dgm:prSet/>
      <dgm:spPr/>
      <dgm:t>
        <a:bodyPr/>
        <a:lstStyle/>
        <a:p>
          <a:r>
            <a:rPr lang="en-US"/>
            <a:t>15,000 job records</a:t>
          </a:r>
        </a:p>
      </dgm:t>
    </dgm:pt>
    <dgm:pt modelId="{D213A9BE-96FA-4EF4-817A-B7B89C3ADDE1}" type="parTrans" cxnId="{0F4901EE-C6BA-419A-80F6-C877E4D51539}">
      <dgm:prSet/>
      <dgm:spPr/>
      <dgm:t>
        <a:bodyPr/>
        <a:lstStyle/>
        <a:p>
          <a:endParaRPr lang="en-US"/>
        </a:p>
      </dgm:t>
    </dgm:pt>
    <dgm:pt modelId="{02745201-6E02-4227-9EA2-360AD53AE7D4}" type="sibTrans" cxnId="{0F4901EE-C6BA-419A-80F6-C877E4D51539}">
      <dgm:prSet/>
      <dgm:spPr/>
      <dgm:t>
        <a:bodyPr/>
        <a:lstStyle/>
        <a:p>
          <a:endParaRPr lang="en-US"/>
        </a:p>
      </dgm:t>
    </dgm:pt>
    <dgm:pt modelId="{B39B42BD-A4FE-4787-B9D9-49F5D0E3E4AD}">
      <dgm:prSet/>
      <dgm:spPr/>
      <dgm:t>
        <a:bodyPr/>
        <a:lstStyle/>
        <a:p>
          <a:r>
            <a:rPr lang="en-US"/>
            <a:t>19 columns</a:t>
          </a:r>
        </a:p>
      </dgm:t>
    </dgm:pt>
    <dgm:pt modelId="{58E3B447-012D-40FD-AB13-AAA181990206}" type="parTrans" cxnId="{76768652-4D01-4DA8-A660-24EAC153B572}">
      <dgm:prSet/>
      <dgm:spPr/>
      <dgm:t>
        <a:bodyPr/>
        <a:lstStyle/>
        <a:p>
          <a:endParaRPr lang="en-US"/>
        </a:p>
      </dgm:t>
    </dgm:pt>
    <dgm:pt modelId="{3727A55E-9834-4C67-A759-09A978DE9382}" type="sibTrans" cxnId="{76768652-4D01-4DA8-A660-24EAC153B572}">
      <dgm:prSet/>
      <dgm:spPr/>
      <dgm:t>
        <a:bodyPr/>
        <a:lstStyle/>
        <a:p>
          <a:endParaRPr lang="en-US"/>
        </a:p>
      </dgm:t>
    </dgm:pt>
    <dgm:pt modelId="{D6B928F5-B450-4A37-84C5-E7B5671693C6}">
      <dgm:prSet/>
      <dgm:spPr/>
      <dgm:t>
        <a:bodyPr/>
        <a:lstStyle/>
        <a:p>
          <a:r>
            <a:rPr lang="en-US" dirty="0"/>
            <a:t>Key Columns:</a:t>
          </a:r>
        </a:p>
      </dgm:t>
    </dgm:pt>
    <dgm:pt modelId="{366A82B4-837D-4BDA-B546-B1E0DE068D3F}" type="parTrans" cxnId="{D892C583-54F5-418F-B524-3D14B935071A}">
      <dgm:prSet/>
      <dgm:spPr/>
      <dgm:t>
        <a:bodyPr/>
        <a:lstStyle/>
        <a:p>
          <a:endParaRPr lang="en-US"/>
        </a:p>
      </dgm:t>
    </dgm:pt>
    <dgm:pt modelId="{62A2A4EA-2D31-4657-87AD-B68E2E32B2E8}" type="sibTrans" cxnId="{D892C583-54F5-418F-B524-3D14B935071A}">
      <dgm:prSet/>
      <dgm:spPr/>
      <dgm:t>
        <a:bodyPr/>
        <a:lstStyle/>
        <a:p>
          <a:endParaRPr lang="en-US"/>
        </a:p>
      </dgm:t>
    </dgm:pt>
    <dgm:pt modelId="{A858D20C-E83E-4A5E-A299-EAD55840CA16}">
      <dgm:prSet/>
      <dgm:spPr/>
      <dgm:t>
        <a:bodyPr/>
        <a:lstStyle/>
        <a:p>
          <a:r>
            <a:rPr lang="en-US" dirty="0"/>
            <a:t>job title, employment type, experience level</a:t>
          </a:r>
        </a:p>
      </dgm:t>
    </dgm:pt>
    <dgm:pt modelId="{9D36350A-FD1D-452E-8236-42D8CCE77319}" type="parTrans" cxnId="{F45B68CB-2377-4165-92A5-C08A6F0EAA25}">
      <dgm:prSet/>
      <dgm:spPr/>
      <dgm:t>
        <a:bodyPr/>
        <a:lstStyle/>
        <a:p>
          <a:endParaRPr lang="en-US"/>
        </a:p>
      </dgm:t>
    </dgm:pt>
    <dgm:pt modelId="{C389FE89-E5A8-4F93-B5C9-D9C0F9CBD344}" type="sibTrans" cxnId="{F45B68CB-2377-4165-92A5-C08A6F0EAA25}">
      <dgm:prSet/>
      <dgm:spPr/>
      <dgm:t>
        <a:bodyPr/>
        <a:lstStyle/>
        <a:p>
          <a:endParaRPr lang="en-US"/>
        </a:p>
      </dgm:t>
    </dgm:pt>
    <dgm:pt modelId="{81E74243-F0FD-4B7A-B169-5B7D607A2A80}">
      <dgm:prSet/>
      <dgm:spPr/>
      <dgm:t>
        <a:bodyPr/>
        <a:lstStyle/>
        <a:p>
          <a:r>
            <a:rPr lang="en-US" dirty="0"/>
            <a:t>industry, company size, education required</a:t>
          </a:r>
        </a:p>
      </dgm:t>
    </dgm:pt>
    <dgm:pt modelId="{BF8ED5AC-E9AD-4717-929F-969E6D60AAF9}" type="parTrans" cxnId="{B8E30032-D85D-4CA4-8BF5-845490EF462C}">
      <dgm:prSet/>
      <dgm:spPr/>
      <dgm:t>
        <a:bodyPr/>
        <a:lstStyle/>
        <a:p>
          <a:endParaRPr lang="en-US"/>
        </a:p>
      </dgm:t>
    </dgm:pt>
    <dgm:pt modelId="{DCA13F72-CE0E-4AD1-81A4-B813FA47E6D1}" type="sibTrans" cxnId="{B8E30032-D85D-4CA4-8BF5-845490EF462C}">
      <dgm:prSet/>
      <dgm:spPr/>
      <dgm:t>
        <a:bodyPr/>
        <a:lstStyle/>
        <a:p>
          <a:endParaRPr lang="en-US"/>
        </a:p>
      </dgm:t>
    </dgm:pt>
    <dgm:pt modelId="{834E35D3-90E7-4A72-87C7-04FFB92B8493}">
      <dgm:prSet/>
      <dgm:spPr/>
      <dgm:t>
        <a:bodyPr/>
        <a:lstStyle/>
        <a:p>
          <a:r>
            <a:rPr lang="en-US" dirty="0"/>
            <a:t>employee residence, company location, company name</a:t>
          </a:r>
        </a:p>
      </dgm:t>
    </dgm:pt>
    <dgm:pt modelId="{085CF6F9-24A9-4384-8C4D-333C3C19BF47}" type="parTrans" cxnId="{A6D721B0-9BC0-4EEF-AFBB-A766ACB81564}">
      <dgm:prSet/>
      <dgm:spPr/>
      <dgm:t>
        <a:bodyPr/>
        <a:lstStyle/>
        <a:p>
          <a:endParaRPr lang="en-US"/>
        </a:p>
      </dgm:t>
    </dgm:pt>
    <dgm:pt modelId="{8FBFD270-A7F8-4563-924B-DA52873925D9}" type="sibTrans" cxnId="{A6D721B0-9BC0-4EEF-AFBB-A766ACB81564}">
      <dgm:prSet/>
      <dgm:spPr/>
      <dgm:t>
        <a:bodyPr/>
        <a:lstStyle/>
        <a:p>
          <a:endParaRPr lang="en-US"/>
        </a:p>
      </dgm:t>
    </dgm:pt>
    <dgm:pt modelId="{4CEAD196-DC9F-484D-BAB1-CC96F9243485}">
      <dgm:prSet/>
      <dgm:spPr/>
      <dgm:t>
        <a:bodyPr/>
        <a:lstStyle/>
        <a:p>
          <a:r>
            <a:rPr lang="en-US" dirty="0"/>
            <a:t>remote ratio, required skills, salary </a:t>
          </a:r>
          <a:r>
            <a:rPr lang="en-US" dirty="0" err="1"/>
            <a:t>usd</a:t>
          </a:r>
          <a:endParaRPr lang="en-US" dirty="0"/>
        </a:p>
      </dgm:t>
    </dgm:pt>
    <dgm:pt modelId="{94973A50-6ACB-4763-8B84-A9C7409635C1}" type="parTrans" cxnId="{2C55972B-0138-48C8-AC83-8E4F92BAD1FF}">
      <dgm:prSet/>
      <dgm:spPr/>
      <dgm:t>
        <a:bodyPr/>
        <a:lstStyle/>
        <a:p>
          <a:endParaRPr lang="en-US"/>
        </a:p>
      </dgm:t>
    </dgm:pt>
    <dgm:pt modelId="{38BDA8C8-C75B-4D74-BC65-3A9F8EA013CA}" type="sibTrans" cxnId="{2C55972B-0138-48C8-AC83-8E4F92BAD1FF}">
      <dgm:prSet/>
      <dgm:spPr/>
      <dgm:t>
        <a:bodyPr/>
        <a:lstStyle/>
        <a:p>
          <a:endParaRPr lang="en-US"/>
        </a:p>
      </dgm:t>
    </dgm:pt>
    <dgm:pt modelId="{A0B354F5-AE19-4C19-977E-D6DD41360845}" type="pres">
      <dgm:prSet presAssocID="{CD24BC90-B25B-48E2-8DD7-B4358397C5F7}" presName="root" presStyleCnt="0">
        <dgm:presLayoutVars>
          <dgm:dir/>
          <dgm:resizeHandles val="exact"/>
        </dgm:presLayoutVars>
      </dgm:prSet>
      <dgm:spPr/>
    </dgm:pt>
    <dgm:pt modelId="{0303D832-9253-4D34-99F9-DE1E85B41A80}" type="pres">
      <dgm:prSet presAssocID="{E5446DEB-FC4C-4899-BC49-D9A7E0AFAD29}" presName="compNode" presStyleCnt="0"/>
      <dgm:spPr/>
    </dgm:pt>
    <dgm:pt modelId="{474FA5EC-05F6-41CA-B5FC-AF2AF0AB1D6A}" type="pres">
      <dgm:prSet presAssocID="{E5446DEB-FC4C-4899-BC49-D9A7E0AFAD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868E753-BD0F-49D2-BBD6-B0907EFA39EB}" type="pres">
      <dgm:prSet presAssocID="{E5446DEB-FC4C-4899-BC49-D9A7E0AFAD29}" presName="spaceRect" presStyleCnt="0"/>
      <dgm:spPr/>
    </dgm:pt>
    <dgm:pt modelId="{C1060C94-7172-4E6F-AFAB-19B998826358}" type="pres">
      <dgm:prSet presAssocID="{E5446DEB-FC4C-4899-BC49-D9A7E0AFAD29}" presName="textRect" presStyleLbl="revTx" presStyleIdx="0" presStyleCnt="7">
        <dgm:presLayoutVars>
          <dgm:chMax val="1"/>
          <dgm:chPref val="1"/>
        </dgm:presLayoutVars>
      </dgm:prSet>
      <dgm:spPr/>
    </dgm:pt>
    <dgm:pt modelId="{2CCE9313-1FE4-40AB-8855-BE71CC1C1838}" type="pres">
      <dgm:prSet presAssocID="{02745201-6E02-4227-9EA2-360AD53AE7D4}" presName="sibTrans" presStyleCnt="0"/>
      <dgm:spPr/>
    </dgm:pt>
    <dgm:pt modelId="{144C426C-38A0-4608-B858-5379A6EEF35F}" type="pres">
      <dgm:prSet presAssocID="{B39B42BD-A4FE-4787-B9D9-49F5D0E3E4AD}" presName="compNode" presStyleCnt="0"/>
      <dgm:spPr/>
    </dgm:pt>
    <dgm:pt modelId="{A2213F09-44EB-483C-B6AD-A1CFA195DE09}" type="pres">
      <dgm:prSet presAssocID="{B39B42BD-A4FE-4787-B9D9-49F5D0E3E4A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472216-DE9F-48C6-A8A9-49618A52F7F8}" type="pres">
      <dgm:prSet presAssocID="{B39B42BD-A4FE-4787-B9D9-49F5D0E3E4AD}" presName="spaceRect" presStyleCnt="0"/>
      <dgm:spPr/>
    </dgm:pt>
    <dgm:pt modelId="{60A18B5F-6DFC-498D-A5E0-78C39EE1D6B6}" type="pres">
      <dgm:prSet presAssocID="{B39B42BD-A4FE-4787-B9D9-49F5D0E3E4AD}" presName="textRect" presStyleLbl="revTx" presStyleIdx="1" presStyleCnt="7">
        <dgm:presLayoutVars>
          <dgm:chMax val="1"/>
          <dgm:chPref val="1"/>
        </dgm:presLayoutVars>
      </dgm:prSet>
      <dgm:spPr/>
    </dgm:pt>
    <dgm:pt modelId="{DE6806B3-EC03-46D0-8DA5-390A70735659}" type="pres">
      <dgm:prSet presAssocID="{3727A55E-9834-4C67-A759-09A978DE9382}" presName="sibTrans" presStyleCnt="0"/>
      <dgm:spPr/>
    </dgm:pt>
    <dgm:pt modelId="{C51B59F2-94DF-4F0B-953C-53E7EC410624}" type="pres">
      <dgm:prSet presAssocID="{D6B928F5-B450-4A37-84C5-E7B5671693C6}" presName="compNode" presStyleCnt="0"/>
      <dgm:spPr/>
    </dgm:pt>
    <dgm:pt modelId="{567015E9-DB99-49E5-A3F9-679EDD539EA3}" type="pres">
      <dgm:prSet presAssocID="{D6B928F5-B450-4A37-84C5-E7B5671693C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C642EAC-C5AC-4AB9-A36A-56E317E27829}" type="pres">
      <dgm:prSet presAssocID="{D6B928F5-B450-4A37-84C5-E7B5671693C6}" presName="spaceRect" presStyleCnt="0"/>
      <dgm:spPr/>
    </dgm:pt>
    <dgm:pt modelId="{E298438B-401B-499C-A4B6-DB0451D859CE}" type="pres">
      <dgm:prSet presAssocID="{D6B928F5-B450-4A37-84C5-E7B5671693C6}" presName="textRect" presStyleLbl="revTx" presStyleIdx="2" presStyleCnt="7">
        <dgm:presLayoutVars>
          <dgm:chMax val="1"/>
          <dgm:chPref val="1"/>
        </dgm:presLayoutVars>
      </dgm:prSet>
      <dgm:spPr/>
    </dgm:pt>
    <dgm:pt modelId="{4406AEE1-40A1-4992-A8F8-4B9207F83CBF}" type="pres">
      <dgm:prSet presAssocID="{62A2A4EA-2D31-4657-87AD-B68E2E32B2E8}" presName="sibTrans" presStyleCnt="0"/>
      <dgm:spPr/>
    </dgm:pt>
    <dgm:pt modelId="{C26A95EE-1496-4857-A621-56505EEA5E38}" type="pres">
      <dgm:prSet presAssocID="{A858D20C-E83E-4A5E-A299-EAD55840CA16}" presName="compNode" presStyleCnt="0"/>
      <dgm:spPr/>
    </dgm:pt>
    <dgm:pt modelId="{B1524E0F-755A-4BBE-BD7A-4EBA21094D8F}" type="pres">
      <dgm:prSet presAssocID="{A858D20C-E83E-4A5E-A299-EAD55840CA1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146CDA3-6916-4329-ACA0-82AB8FFA6A62}" type="pres">
      <dgm:prSet presAssocID="{A858D20C-E83E-4A5E-A299-EAD55840CA16}" presName="spaceRect" presStyleCnt="0"/>
      <dgm:spPr/>
    </dgm:pt>
    <dgm:pt modelId="{94169338-DDB2-492D-9166-76A29E229F63}" type="pres">
      <dgm:prSet presAssocID="{A858D20C-E83E-4A5E-A299-EAD55840CA16}" presName="textRect" presStyleLbl="revTx" presStyleIdx="3" presStyleCnt="7">
        <dgm:presLayoutVars>
          <dgm:chMax val="1"/>
          <dgm:chPref val="1"/>
        </dgm:presLayoutVars>
      </dgm:prSet>
      <dgm:spPr/>
    </dgm:pt>
    <dgm:pt modelId="{DA1A725C-3360-4A8E-8C84-F396CC1A9D70}" type="pres">
      <dgm:prSet presAssocID="{C389FE89-E5A8-4F93-B5C9-D9C0F9CBD344}" presName="sibTrans" presStyleCnt="0"/>
      <dgm:spPr/>
    </dgm:pt>
    <dgm:pt modelId="{F94EF004-45E2-4848-97C5-98F1780E4973}" type="pres">
      <dgm:prSet presAssocID="{81E74243-F0FD-4B7A-B169-5B7D607A2A80}" presName="compNode" presStyleCnt="0"/>
      <dgm:spPr/>
    </dgm:pt>
    <dgm:pt modelId="{1E00FA27-8361-4A18-A137-7C738F087066}" type="pres">
      <dgm:prSet presAssocID="{81E74243-F0FD-4B7A-B169-5B7D607A2A8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250D952-8A90-4617-89AA-2F90700CC316}" type="pres">
      <dgm:prSet presAssocID="{81E74243-F0FD-4B7A-B169-5B7D607A2A80}" presName="spaceRect" presStyleCnt="0"/>
      <dgm:spPr/>
    </dgm:pt>
    <dgm:pt modelId="{DB43D992-633A-4795-A42E-BA9FDA3E7C4A}" type="pres">
      <dgm:prSet presAssocID="{81E74243-F0FD-4B7A-B169-5B7D607A2A80}" presName="textRect" presStyleLbl="revTx" presStyleIdx="4" presStyleCnt="7">
        <dgm:presLayoutVars>
          <dgm:chMax val="1"/>
          <dgm:chPref val="1"/>
        </dgm:presLayoutVars>
      </dgm:prSet>
      <dgm:spPr/>
    </dgm:pt>
    <dgm:pt modelId="{37C00982-0D67-4511-ADBF-6830D4128C57}" type="pres">
      <dgm:prSet presAssocID="{DCA13F72-CE0E-4AD1-81A4-B813FA47E6D1}" presName="sibTrans" presStyleCnt="0"/>
      <dgm:spPr/>
    </dgm:pt>
    <dgm:pt modelId="{661BFD2B-6B47-4E9B-82F9-03F83029F968}" type="pres">
      <dgm:prSet presAssocID="{834E35D3-90E7-4A72-87C7-04FFB92B8493}" presName="compNode" presStyleCnt="0"/>
      <dgm:spPr/>
    </dgm:pt>
    <dgm:pt modelId="{7101C77D-F85C-4E27-9188-DEBF83234538}" type="pres">
      <dgm:prSet presAssocID="{834E35D3-90E7-4A72-87C7-04FFB92B849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FE20E58F-BEF5-480E-897A-5359C2AC9DDC}" type="pres">
      <dgm:prSet presAssocID="{834E35D3-90E7-4A72-87C7-04FFB92B8493}" presName="spaceRect" presStyleCnt="0"/>
      <dgm:spPr/>
    </dgm:pt>
    <dgm:pt modelId="{37AC2025-63F0-48E3-9B18-48B60C810A78}" type="pres">
      <dgm:prSet presAssocID="{834E35D3-90E7-4A72-87C7-04FFB92B8493}" presName="textRect" presStyleLbl="revTx" presStyleIdx="5" presStyleCnt="7">
        <dgm:presLayoutVars>
          <dgm:chMax val="1"/>
          <dgm:chPref val="1"/>
        </dgm:presLayoutVars>
      </dgm:prSet>
      <dgm:spPr/>
    </dgm:pt>
    <dgm:pt modelId="{20D255D5-A0C7-4B88-BF1B-89F634B8447A}" type="pres">
      <dgm:prSet presAssocID="{8FBFD270-A7F8-4563-924B-DA52873925D9}" presName="sibTrans" presStyleCnt="0"/>
      <dgm:spPr/>
    </dgm:pt>
    <dgm:pt modelId="{D025CE7A-263A-4BA8-BC5A-881D6296F98C}" type="pres">
      <dgm:prSet presAssocID="{4CEAD196-DC9F-484D-BAB1-CC96F9243485}" presName="compNode" presStyleCnt="0"/>
      <dgm:spPr/>
    </dgm:pt>
    <dgm:pt modelId="{4EAE19DE-2736-4D1E-8250-C2C504D84E37}" type="pres">
      <dgm:prSet presAssocID="{4CEAD196-DC9F-484D-BAB1-CC96F924348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A8105BC-85D6-48DC-AC5B-2D83459E7867}" type="pres">
      <dgm:prSet presAssocID="{4CEAD196-DC9F-484D-BAB1-CC96F9243485}" presName="spaceRect" presStyleCnt="0"/>
      <dgm:spPr/>
    </dgm:pt>
    <dgm:pt modelId="{5ACE0DD9-9842-4DC4-89AF-CE68EAFFC62D}" type="pres">
      <dgm:prSet presAssocID="{4CEAD196-DC9F-484D-BAB1-CC96F924348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C55972B-0138-48C8-AC83-8E4F92BAD1FF}" srcId="{CD24BC90-B25B-48E2-8DD7-B4358397C5F7}" destId="{4CEAD196-DC9F-484D-BAB1-CC96F9243485}" srcOrd="6" destOrd="0" parTransId="{94973A50-6ACB-4763-8B84-A9C7409635C1}" sibTransId="{38BDA8C8-C75B-4D74-BC65-3A9F8EA013CA}"/>
    <dgm:cxn modelId="{B8E30032-D85D-4CA4-8BF5-845490EF462C}" srcId="{CD24BC90-B25B-48E2-8DD7-B4358397C5F7}" destId="{81E74243-F0FD-4B7A-B169-5B7D607A2A80}" srcOrd="4" destOrd="0" parTransId="{BF8ED5AC-E9AD-4717-929F-969E6D60AAF9}" sibTransId="{DCA13F72-CE0E-4AD1-81A4-B813FA47E6D1}"/>
    <dgm:cxn modelId="{FBA16432-4DD6-4E30-A35F-2DF17D48E38B}" type="presOf" srcId="{CD24BC90-B25B-48E2-8DD7-B4358397C5F7}" destId="{A0B354F5-AE19-4C19-977E-D6DD41360845}" srcOrd="0" destOrd="0" presId="urn:microsoft.com/office/officeart/2018/2/layout/IconLabelList"/>
    <dgm:cxn modelId="{76768652-4D01-4DA8-A660-24EAC153B572}" srcId="{CD24BC90-B25B-48E2-8DD7-B4358397C5F7}" destId="{B39B42BD-A4FE-4787-B9D9-49F5D0E3E4AD}" srcOrd="1" destOrd="0" parTransId="{58E3B447-012D-40FD-AB13-AAA181990206}" sibTransId="{3727A55E-9834-4C67-A759-09A978DE9382}"/>
    <dgm:cxn modelId="{44118A78-BB0E-4CE7-8C2A-03762781B2BF}" type="presOf" srcId="{834E35D3-90E7-4A72-87C7-04FFB92B8493}" destId="{37AC2025-63F0-48E3-9B18-48B60C810A78}" srcOrd="0" destOrd="0" presId="urn:microsoft.com/office/officeart/2018/2/layout/IconLabelList"/>
    <dgm:cxn modelId="{D892C583-54F5-418F-B524-3D14B935071A}" srcId="{CD24BC90-B25B-48E2-8DD7-B4358397C5F7}" destId="{D6B928F5-B450-4A37-84C5-E7B5671693C6}" srcOrd="2" destOrd="0" parTransId="{366A82B4-837D-4BDA-B546-B1E0DE068D3F}" sibTransId="{62A2A4EA-2D31-4657-87AD-B68E2E32B2E8}"/>
    <dgm:cxn modelId="{1480F68F-7F20-4ECC-944E-12931650E39F}" type="presOf" srcId="{E5446DEB-FC4C-4899-BC49-D9A7E0AFAD29}" destId="{C1060C94-7172-4E6F-AFAB-19B998826358}" srcOrd="0" destOrd="0" presId="urn:microsoft.com/office/officeart/2018/2/layout/IconLabelList"/>
    <dgm:cxn modelId="{A6D721B0-9BC0-4EEF-AFBB-A766ACB81564}" srcId="{CD24BC90-B25B-48E2-8DD7-B4358397C5F7}" destId="{834E35D3-90E7-4A72-87C7-04FFB92B8493}" srcOrd="5" destOrd="0" parTransId="{085CF6F9-24A9-4384-8C4D-333C3C19BF47}" sibTransId="{8FBFD270-A7F8-4563-924B-DA52873925D9}"/>
    <dgm:cxn modelId="{F45B68CB-2377-4165-92A5-C08A6F0EAA25}" srcId="{CD24BC90-B25B-48E2-8DD7-B4358397C5F7}" destId="{A858D20C-E83E-4A5E-A299-EAD55840CA16}" srcOrd="3" destOrd="0" parTransId="{9D36350A-FD1D-452E-8236-42D8CCE77319}" sibTransId="{C389FE89-E5A8-4F93-B5C9-D9C0F9CBD344}"/>
    <dgm:cxn modelId="{6337AFCD-7DFA-420B-8E70-996419C86B31}" type="presOf" srcId="{A858D20C-E83E-4A5E-A299-EAD55840CA16}" destId="{94169338-DDB2-492D-9166-76A29E229F63}" srcOrd="0" destOrd="0" presId="urn:microsoft.com/office/officeart/2018/2/layout/IconLabelList"/>
    <dgm:cxn modelId="{F46751D0-DDB6-4416-80D4-C92871A8B75A}" type="presOf" srcId="{D6B928F5-B450-4A37-84C5-E7B5671693C6}" destId="{E298438B-401B-499C-A4B6-DB0451D859CE}" srcOrd="0" destOrd="0" presId="urn:microsoft.com/office/officeart/2018/2/layout/IconLabelList"/>
    <dgm:cxn modelId="{0D3EAAD0-DA4D-4D08-99D8-A53957C85FF5}" type="presOf" srcId="{4CEAD196-DC9F-484D-BAB1-CC96F9243485}" destId="{5ACE0DD9-9842-4DC4-89AF-CE68EAFFC62D}" srcOrd="0" destOrd="0" presId="urn:microsoft.com/office/officeart/2018/2/layout/IconLabelList"/>
    <dgm:cxn modelId="{E4AACCE8-B9D7-4BE6-8027-D212A7E078A8}" type="presOf" srcId="{81E74243-F0FD-4B7A-B169-5B7D607A2A80}" destId="{DB43D992-633A-4795-A42E-BA9FDA3E7C4A}" srcOrd="0" destOrd="0" presId="urn:microsoft.com/office/officeart/2018/2/layout/IconLabelList"/>
    <dgm:cxn modelId="{0F4901EE-C6BA-419A-80F6-C877E4D51539}" srcId="{CD24BC90-B25B-48E2-8DD7-B4358397C5F7}" destId="{E5446DEB-FC4C-4899-BC49-D9A7E0AFAD29}" srcOrd="0" destOrd="0" parTransId="{D213A9BE-96FA-4EF4-817A-B7B89C3ADDE1}" sibTransId="{02745201-6E02-4227-9EA2-360AD53AE7D4}"/>
    <dgm:cxn modelId="{1B3B58FF-64C7-4F44-92B1-5AC087F14EEE}" type="presOf" srcId="{B39B42BD-A4FE-4787-B9D9-49F5D0E3E4AD}" destId="{60A18B5F-6DFC-498D-A5E0-78C39EE1D6B6}" srcOrd="0" destOrd="0" presId="urn:microsoft.com/office/officeart/2018/2/layout/IconLabelList"/>
    <dgm:cxn modelId="{B5435253-D4F0-48B5-BC33-0419529B30F1}" type="presParOf" srcId="{A0B354F5-AE19-4C19-977E-D6DD41360845}" destId="{0303D832-9253-4D34-99F9-DE1E85B41A80}" srcOrd="0" destOrd="0" presId="urn:microsoft.com/office/officeart/2018/2/layout/IconLabelList"/>
    <dgm:cxn modelId="{676B09E1-8126-4298-9A41-59F55494A7C4}" type="presParOf" srcId="{0303D832-9253-4D34-99F9-DE1E85B41A80}" destId="{474FA5EC-05F6-41CA-B5FC-AF2AF0AB1D6A}" srcOrd="0" destOrd="0" presId="urn:microsoft.com/office/officeart/2018/2/layout/IconLabelList"/>
    <dgm:cxn modelId="{195FEE24-73AB-4143-9DFE-00C35CFE545D}" type="presParOf" srcId="{0303D832-9253-4D34-99F9-DE1E85B41A80}" destId="{D868E753-BD0F-49D2-BBD6-B0907EFA39EB}" srcOrd="1" destOrd="0" presId="urn:microsoft.com/office/officeart/2018/2/layout/IconLabelList"/>
    <dgm:cxn modelId="{2E496CEF-B8EE-4EB9-B82E-308433A30CD5}" type="presParOf" srcId="{0303D832-9253-4D34-99F9-DE1E85B41A80}" destId="{C1060C94-7172-4E6F-AFAB-19B998826358}" srcOrd="2" destOrd="0" presId="urn:microsoft.com/office/officeart/2018/2/layout/IconLabelList"/>
    <dgm:cxn modelId="{4072CE50-AAE1-4B21-A618-099F0C1CDF27}" type="presParOf" srcId="{A0B354F5-AE19-4C19-977E-D6DD41360845}" destId="{2CCE9313-1FE4-40AB-8855-BE71CC1C1838}" srcOrd="1" destOrd="0" presId="urn:microsoft.com/office/officeart/2018/2/layout/IconLabelList"/>
    <dgm:cxn modelId="{158ACE8E-2AE8-46B2-B103-B8F1AD202152}" type="presParOf" srcId="{A0B354F5-AE19-4C19-977E-D6DD41360845}" destId="{144C426C-38A0-4608-B858-5379A6EEF35F}" srcOrd="2" destOrd="0" presId="urn:microsoft.com/office/officeart/2018/2/layout/IconLabelList"/>
    <dgm:cxn modelId="{CACED9B6-4965-477B-8DEA-7F6E608F500F}" type="presParOf" srcId="{144C426C-38A0-4608-B858-5379A6EEF35F}" destId="{A2213F09-44EB-483C-B6AD-A1CFA195DE09}" srcOrd="0" destOrd="0" presId="urn:microsoft.com/office/officeart/2018/2/layout/IconLabelList"/>
    <dgm:cxn modelId="{8BFF6D7F-C32D-4061-A7A4-1AAD24E8F359}" type="presParOf" srcId="{144C426C-38A0-4608-B858-5379A6EEF35F}" destId="{C8472216-DE9F-48C6-A8A9-49618A52F7F8}" srcOrd="1" destOrd="0" presId="urn:microsoft.com/office/officeart/2018/2/layout/IconLabelList"/>
    <dgm:cxn modelId="{A4B226C6-135C-48D5-A4E6-33347111354F}" type="presParOf" srcId="{144C426C-38A0-4608-B858-5379A6EEF35F}" destId="{60A18B5F-6DFC-498D-A5E0-78C39EE1D6B6}" srcOrd="2" destOrd="0" presId="urn:microsoft.com/office/officeart/2018/2/layout/IconLabelList"/>
    <dgm:cxn modelId="{F800A551-585A-4C4C-A0E9-41281BB36591}" type="presParOf" srcId="{A0B354F5-AE19-4C19-977E-D6DD41360845}" destId="{DE6806B3-EC03-46D0-8DA5-390A70735659}" srcOrd="3" destOrd="0" presId="urn:microsoft.com/office/officeart/2018/2/layout/IconLabelList"/>
    <dgm:cxn modelId="{AE3DD471-AB3F-48F5-8702-A90E0C88A725}" type="presParOf" srcId="{A0B354F5-AE19-4C19-977E-D6DD41360845}" destId="{C51B59F2-94DF-4F0B-953C-53E7EC410624}" srcOrd="4" destOrd="0" presId="urn:microsoft.com/office/officeart/2018/2/layout/IconLabelList"/>
    <dgm:cxn modelId="{72F011E6-3831-4DB8-B66F-4AA8ACC70797}" type="presParOf" srcId="{C51B59F2-94DF-4F0B-953C-53E7EC410624}" destId="{567015E9-DB99-49E5-A3F9-679EDD539EA3}" srcOrd="0" destOrd="0" presId="urn:microsoft.com/office/officeart/2018/2/layout/IconLabelList"/>
    <dgm:cxn modelId="{83DD2406-CB5B-4F77-B725-B97288B37CAE}" type="presParOf" srcId="{C51B59F2-94DF-4F0B-953C-53E7EC410624}" destId="{3C642EAC-C5AC-4AB9-A36A-56E317E27829}" srcOrd="1" destOrd="0" presId="urn:microsoft.com/office/officeart/2018/2/layout/IconLabelList"/>
    <dgm:cxn modelId="{99461963-2256-4985-93C7-741FDC1C9475}" type="presParOf" srcId="{C51B59F2-94DF-4F0B-953C-53E7EC410624}" destId="{E298438B-401B-499C-A4B6-DB0451D859CE}" srcOrd="2" destOrd="0" presId="urn:microsoft.com/office/officeart/2018/2/layout/IconLabelList"/>
    <dgm:cxn modelId="{82248D62-FD5B-439A-8AEC-96B6E90E3CF2}" type="presParOf" srcId="{A0B354F5-AE19-4C19-977E-D6DD41360845}" destId="{4406AEE1-40A1-4992-A8F8-4B9207F83CBF}" srcOrd="5" destOrd="0" presId="urn:microsoft.com/office/officeart/2018/2/layout/IconLabelList"/>
    <dgm:cxn modelId="{F622AFFF-D5A0-4B53-90D2-6653DC2182CE}" type="presParOf" srcId="{A0B354F5-AE19-4C19-977E-D6DD41360845}" destId="{C26A95EE-1496-4857-A621-56505EEA5E38}" srcOrd="6" destOrd="0" presId="urn:microsoft.com/office/officeart/2018/2/layout/IconLabelList"/>
    <dgm:cxn modelId="{60B056C0-EC59-4D1F-BA2B-7C36B92FB05C}" type="presParOf" srcId="{C26A95EE-1496-4857-A621-56505EEA5E38}" destId="{B1524E0F-755A-4BBE-BD7A-4EBA21094D8F}" srcOrd="0" destOrd="0" presId="urn:microsoft.com/office/officeart/2018/2/layout/IconLabelList"/>
    <dgm:cxn modelId="{A77BE1EC-4BFD-47C6-84A8-3B32BD0E8829}" type="presParOf" srcId="{C26A95EE-1496-4857-A621-56505EEA5E38}" destId="{B146CDA3-6916-4329-ACA0-82AB8FFA6A62}" srcOrd="1" destOrd="0" presId="urn:microsoft.com/office/officeart/2018/2/layout/IconLabelList"/>
    <dgm:cxn modelId="{7776D24E-B49E-4F60-9ED9-4640F8962771}" type="presParOf" srcId="{C26A95EE-1496-4857-A621-56505EEA5E38}" destId="{94169338-DDB2-492D-9166-76A29E229F63}" srcOrd="2" destOrd="0" presId="urn:microsoft.com/office/officeart/2018/2/layout/IconLabelList"/>
    <dgm:cxn modelId="{41EB7B37-7C22-4509-ADBC-8303FE66F979}" type="presParOf" srcId="{A0B354F5-AE19-4C19-977E-D6DD41360845}" destId="{DA1A725C-3360-4A8E-8C84-F396CC1A9D70}" srcOrd="7" destOrd="0" presId="urn:microsoft.com/office/officeart/2018/2/layout/IconLabelList"/>
    <dgm:cxn modelId="{FEA5A689-A15E-452F-B250-9684826F5B53}" type="presParOf" srcId="{A0B354F5-AE19-4C19-977E-D6DD41360845}" destId="{F94EF004-45E2-4848-97C5-98F1780E4973}" srcOrd="8" destOrd="0" presId="urn:microsoft.com/office/officeart/2018/2/layout/IconLabelList"/>
    <dgm:cxn modelId="{DBF60044-CC3C-4D9D-810C-1CACB5172212}" type="presParOf" srcId="{F94EF004-45E2-4848-97C5-98F1780E4973}" destId="{1E00FA27-8361-4A18-A137-7C738F087066}" srcOrd="0" destOrd="0" presId="urn:microsoft.com/office/officeart/2018/2/layout/IconLabelList"/>
    <dgm:cxn modelId="{45A3E9E2-4623-42A8-9D49-4334D7C005CE}" type="presParOf" srcId="{F94EF004-45E2-4848-97C5-98F1780E4973}" destId="{1250D952-8A90-4617-89AA-2F90700CC316}" srcOrd="1" destOrd="0" presId="urn:microsoft.com/office/officeart/2018/2/layout/IconLabelList"/>
    <dgm:cxn modelId="{F3991C3C-9208-47B6-A6C1-B6241E674ACC}" type="presParOf" srcId="{F94EF004-45E2-4848-97C5-98F1780E4973}" destId="{DB43D992-633A-4795-A42E-BA9FDA3E7C4A}" srcOrd="2" destOrd="0" presId="urn:microsoft.com/office/officeart/2018/2/layout/IconLabelList"/>
    <dgm:cxn modelId="{5B84A330-2622-466C-BAAD-DC8C7C5515AE}" type="presParOf" srcId="{A0B354F5-AE19-4C19-977E-D6DD41360845}" destId="{37C00982-0D67-4511-ADBF-6830D4128C57}" srcOrd="9" destOrd="0" presId="urn:microsoft.com/office/officeart/2018/2/layout/IconLabelList"/>
    <dgm:cxn modelId="{1390236F-3D86-4CC3-B057-B59B52F43EDA}" type="presParOf" srcId="{A0B354F5-AE19-4C19-977E-D6DD41360845}" destId="{661BFD2B-6B47-4E9B-82F9-03F83029F968}" srcOrd="10" destOrd="0" presId="urn:microsoft.com/office/officeart/2018/2/layout/IconLabelList"/>
    <dgm:cxn modelId="{96E80807-B1ED-4F65-8519-FAD66FD9D2B1}" type="presParOf" srcId="{661BFD2B-6B47-4E9B-82F9-03F83029F968}" destId="{7101C77D-F85C-4E27-9188-DEBF83234538}" srcOrd="0" destOrd="0" presId="urn:microsoft.com/office/officeart/2018/2/layout/IconLabelList"/>
    <dgm:cxn modelId="{A1B5338D-2BBF-4F64-A86D-7B727F2ACBBD}" type="presParOf" srcId="{661BFD2B-6B47-4E9B-82F9-03F83029F968}" destId="{FE20E58F-BEF5-480E-897A-5359C2AC9DDC}" srcOrd="1" destOrd="0" presId="urn:microsoft.com/office/officeart/2018/2/layout/IconLabelList"/>
    <dgm:cxn modelId="{EF878D41-F0EA-4E87-BE96-14D20A6DFDD7}" type="presParOf" srcId="{661BFD2B-6B47-4E9B-82F9-03F83029F968}" destId="{37AC2025-63F0-48E3-9B18-48B60C810A78}" srcOrd="2" destOrd="0" presId="urn:microsoft.com/office/officeart/2018/2/layout/IconLabelList"/>
    <dgm:cxn modelId="{D361305E-6FE4-4133-9CD3-32B88E5CF850}" type="presParOf" srcId="{A0B354F5-AE19-4C19-977E-D6DD41360845}" destId="{20D255D5-A0C7-4B88-BF1B-89F634B8447A}" srcOrd="11" destOrd="0" presId="urn:microsoft.com/office/officeart/2018/2/layout/IconLabelList"/>
    <dgm:cxn modelId="{EA9DEC62-241C-489C-8EB7-97149734663A}" type="presParOf" srcId="{A0B354F5-AE19-4C19-977E-D6DD41360845}" destId="{D025CE7A-263A-4BA8-BC5A-881D6296F98C}" srcOrd="12" destOrd="0" presId="urn:microsoft.com/office/officeart/2018/2/layout/IconLabelList"/>
    <dgm:cxn modelId="{4F00667A-17E7-4012-B77B-E2BC5DB288C4}" type="presParOf" srcId="{D025CE7A-263A-4BA8-BC5A-881D6296F98C}" destId="{4EAE19DE-2736-4D1E-8250-C2C504D84E37}" srcOrd="0" destOrd="0" presId="urn:microsoft.com/office/officeart/2018/2/layout/IconLabelList"/>
    <dgm:cxn modelId="{96FD2157-7345-47C1-AED5-4DCCA92EFEDC}" type="presParOf" srcId="{D025CE7A-263A-4BA8-BC5A-881D6296F98C}" destId="{9A8105BC-85D6-48DC-AC5B-2D83459E7867}" srcOrd="1" destOrd="0" presId="urn:microsoft.com/office/officeart/2018/2/layout/IconLabelList"/>
    <dgm:cxn modelId="{AB73CBC5-0B3E-473F-8663-9D59253F2DB5}" type="presParOf" srcId="{D025CE7A-263A-4BA8-BC5A-881D6296F98C}" destId="{5ACE0DD9-9842-4DC4-89AF-CE68EAFFC6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FA5EC-05F6-41CA-B5FC-AF2AF0AB1D6A}">
      <dsp:nvSpPr>
        <dsp:cNvPr id="0" name=""/>
        <dsp:cNvSpPr/>
      </dsp:nvSpPr>
      <dsp:spPr>
        <a:xfrm>
          <a:off x="1235856" y="394865"/>
          <a:ext cx="662080" cy="662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60C94-7172-4E6F-AFAB-19B998826358}">
      <dsp:nvSpPr>
        <dsp:cNvPr id="0" name=""/>
        <dsp:cNvSpPr/>
      </dsp:nvSpPr>
      <dsp:spPr>
        <a:xfrm>
          <a:off x="831251" y="1306405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15,000 job records</a:t>
          </a:r>
        </a:p>
      </dsp:txBody>
      <dsp:txXfrm>
        <a:off x="831251" y="1306405"/>
        <a:ext cx="1471289" cy="588515"/>
      </dsp:txXfrm>
    </dsp:sp>
    <dsp:sp modelId="{A2213F09-44EB-483C-B6AD-A1CFA195DE09}">
      <dsp:nvSpPr>
        <dsp:cNvPr id="0" name=""/>
        <dsp:cNvSpPr/>
      </dsp:nvSpPr>
      <dsp:spPr>
        <a:xfrm>
          <a:off x="2964621" y="394865"/>
          <a:ext cx="662080" cy="662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8B5F-6DFC-498D-A5E0-78C39EE1D6B6}">
      <dsp:nvSpPr>
        <dsp:cNvPr id="0" name=""/>
        <dsp:cNvSpPr/>
      </dsp:nvSpPr>
      <dsp:spPr>
        <a:xfrm>
          <a:off x="2560016" y="1306405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19 columns</a:t>
          </a:r>
        </a:p>
      </dsp:txBody>
      <dsp:txXfrm>
        <a:off x="2560016" y="1306405"/>
        <a:ext cx="1471289" cy="588515"/>
      </dsp:txXfrm>
    </dsp:sp>
    <dsp:sp modelId="{567015E9-DB99-49E5-A3F9-679EDD539EA3}">
      <dsp:nvSpPr>
        <dsp:cNvPr id="0" name=""/>
        <dsp:cNvSpPr/>
      </dsp:nvSpPr>
      <dsp:spPr>
        <a:xfrm>
          <a:off x="4693385" y="394865"/>
          <a:ext cx="662080" cy="662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8438B-401B-499C-A4B6-DB0451D859CE}">
      <dsp:nvSpPr>
        <dsp:cNvPr id="0" name=""/>
        <dsp:cNvSpPr/>
      </dsp:nvSpPr>
      <dsp:spPr>
        <a:xfrm>
          <a:off x="4288781" y="1306405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Key Columns:</a:t>
          </a:r>
        </a:p>
      </dsp:txBody>
      <dsp:txXfrm>
        <a:off x="4288781" y="1306405"/>
        <a:ext cx="1471289" cy="588515"/>
      </dsp:txXfrm>
    </dsp:sp>
    <dsp:sp modelId="{B1524E0F-755A-4BBE-BD7A-4EBA21094D8F}">
      <dsp:nvSpPr>
        <dsp:cNvPr id="0" name=""/>
        <dsp:cNvSpPr/>
      </dsp:nvSpPr>
      <dsp:spPr>
        <a:xfrm>
          <a:off x="6422150" y="394865"/>
          <a:ext cx="662080" cy="662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69338-DDB2-492D-9166-76A29E229F63}">
      <dsp:nvSpPr>
        <dsp:cNvPr id="0" name=""/>
        <dsp:cNvSpPr/>
      </dsp:nvSpPr>
      <dsp:spPr>
        <a:xfrm>
          <a:off x="6017545" y="1306405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job title, employment type, experience level</a:t>
          </a:r>
        </a:p>
      </dsp:txBody>
      <dsp:txXfrm>
        <a:off x="6017545" y="1306405"/>
        <a:ext cx="1471289" cy="588515"/>
      </dsp:txXfrm>
    </dsp:sp>
    <dsp:sp modelId="{1E00FA27-8361-4A18-A137-7C738F087066}">
      <dsp:nvSpPr>
        <dsp:cNvPr id="0" name=""/>
        <dsp:cNvSpPr/>
      </dsp:nvSpPr>
      <dsp:spPr>
        <a:xfrm>
          <a:off x="2100238" y="2262743"/>
          <a:ext cx="662080" cy="662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D992-633A-4795-A42E-BA9FDA3E7C4A}">
      <dsp:nvSpPr>
        <dsp:cNvPr id="0" name=""/>
        <dsp:cNvSpPr/>
      </dsp:nvSpPr>
      <dsp:spPr>
        <a:xfrm>
          <a:off x="1695634" y="3174283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industry, company size, education required</a:t>
          </a:r>
        </a:p>
      </dsp:txBody>
      <dsp:txXfrm>
        <a:off x="1695634" y="3174283"/>
        <a:ext cx="1471289" cy="588515"/>
      </dsp:txXfrm>
    </dsp:sp>
    <dsp:sp modelId="{7101C77D-F85C-4E27-9188-DEBF83234538}">
      <dsp:nvSpPr>
        <dsp:cNvPr id="0" name=""/>
        <dsp:cNvSpPr/>
      </dsp:nvSpPr>
      <dsp:spPr>
        <a:xfrm>
          <a:off x="3829003" y="2262743"/>
          <a:ext cx="662080" cy="66208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2025-63F0-48E3-9B18-48B60C810A78}">
      <dsp:nvSpPr>
        <dsp:cNvPr id="0" name=""/>
        <dsp:cNvSpPr/>
      </dsp:nvSpPr>
      <dsp:spPr>
        <a:xfrm>
          <a:off x="3424398" y="3174283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employee residence, company location, company name</a:t>
          </a:r>
        </a:p>
      </dsp:txBody>
      <dsp:txXfrm>
        <a:off x="3424398" y="3174283"/>
        <a:ext cx="1471289" cy="588515"/>
      </dsp:txXfrm>
    </dsp:sp>
    <dsp:sp modelId="{4EAE19DE-2736-4D1E-8250-C2C504D84E37}">
      <dsp:nvSpPr>
        <dsp:cNvPr id="0" name=""/>
        <dsp:cNvSpPr/>
      </dsp:nvSpPr>
      <dsp:spPr>
        <a:xfrm>
          <a:off x="5557768" y="2262743"/>
          <a:ext cx="662080" cy="66208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E0DD9-9842-4DC4-89AF-CE68EAFFC62D}">
      <dsp:nvSpPr>
        <dsp:cNvPr id="0" name=""/>
        <dsp:cNvSpPr/>
      </dsp:nvSpPr>
      <dsp:spPr>
        <a:xfrm>
          <a:off x="5153163" y="3174283"/>
          <a:ext cx="1471289" cy="58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remote ratio, required skills, salary </a:t>
          </a:r>
          <a:r>
            <a:rPr lang="en-US" sz="1300" kern="1200" dirty="0" err="1"/>
            <a:t>usd</a:t>
          </a:r>
          <a:endParaRPr lang="en-US" sz="1300" kern="1200" dirty="0"/>
        </a:p>
      </dsp:txBody>
      <dsp:txXfrm>
        <a:off x="5153163" y="3174283"/>
        <a:ext cx="1471289" cy="58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Global AI Job Market &amp; Salary Trends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700BE-627B-6F04-4EE6-AF0A74AE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51436"/>
            <a:ext cx="9143996" cy="2405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8B0A7-C7AC-7ABC-77F7-EE8E7B46A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973035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27338B85-BA16-6269-2D91-E05F79C7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56" y="643466"/>
            <a:ext cx="3718686" cy="557106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193391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B2CD7-D932-F7C3-5122-2B53B22C4911}"/>
              </a:ext>
            </a:extLst>
          </p:cNvPr>
          <p:cNvSpPr/>
          <p:nvPr/>
        </p:nvSpPr>
        <p:spPr>
          <a:xfrm>
            <a:off x="2712656" y="1329926"/>
            <a:ext cx="3718686" cy="4196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Global AI Job Market &amp; Salary Trends 2025</vt:lpstr>
      <vt:lpstr>Dataset 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AI Job Market &amp; Salary Trends 2025</dc:title>
  <dc:subject/>
  <dc:creator/>
  <cp:keywords/>
  <dc:description>generated using python-pptx</dc:description>
  <cp:lastModifiedBy>1</cp:lastModifiedBy>
  <cp:revision>2</cp:revision>
  <dcterms:created xsi:type="dcterms:W3CDTF">2013-01-27T09:14:16Z</dcterms:created>
  <dcterms:modified xsi:type="dcterms:W3CDTF">2025-07-07T20:12:10Z</dcterms:modified>
  <cp:category/>
</cp:coreProperties>
</file>