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lobalAIJobMarket_1751914569905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0BBA6FD-5F3B-44C5-A997-282ABBB810D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Global AI Job Market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B0C0030-0414-4A65-9A9A-4BE1B890837D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7/7/2025 7:07:09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D016398-82DA-44CB-AA95-A5F132637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817"/>
            <a:ext cx="12192000" cy="604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2025-07-07T19:07:09Z</dcterms:created>
  <dcterms:modified xsi:type="dcterms:W3CDTF">2025-07-07T19:07:09Z</dcterms:modified>
</cp:coreProperties>
</file>