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31EF-2A15-4086-AF3F-58F00824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F0917-D732-4CA4-A4D3-69060CAAB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5006-D2F8-4D97-8386-B3CA0666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CC03-77F4-4B8B-AA0B-DD05AC1A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A54-B86F-4971-8569-A8E0CCFA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7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483A-25C4-40B8-A662-8F014A3C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71CF-8A9D-4063-BABD-2C64796EC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23A6-27F3-4007-8F95-B4EE965E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817D-ACD4-4A8B-9114-C2BE5197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E136-E303-44D5-97C3-F34EF606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42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C65CF-09B8-4789-9695-493E46BBA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C5CE5-D550-4E89-9F6A-73FB647E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DDDB-EA53-4D59-9C94-C171335E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A207-9318-4B70-B447-8095905E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1177-014E-447A-B55D-950F726F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0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07FE-4A82-49D6-8E59-A047A7AE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37A4-538C-4EC1-9155-5D2BE72A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3617-B149-450A-8429-46350074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2389-C3EB-4BDA-B847-9A2789EE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FC0A-C5BB-4BD9-87C2-EB84575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03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8CD2-0864-46D6-BBDD-93AA7F58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A7CC-8194-4E68-B938-C2258FAC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4003-C6D3-49E2-8FE2-AA2057A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F91C-8E58-48D1-86F0-B3F12892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03A7-F3B9-4AE5-B6A9-FFC193F0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3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28E-E7BD-4784-B872-DCFC6997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E98B-399F-41C9-8DAE-042358907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232E-8C5B-4593-9115-21B6894F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474A-CBB7-4CFC-A2E0-BF19FBBA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4B788-947D-4ED4-B0B2-50A4A072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546E-B953-4738-80E8-2B86E3A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77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4868-3989-415B-B15E-BF3C050B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F068-7C0D-4ECF-9098-8446C6B4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46DD6-86A0-42A0-BF53-D7AE1094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6EAEF-818A-464B-A976-2C7CA9D9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B9500-E570-4E9E-864A-48188F41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A6DD-8CB7-4FF2-BE63-B1310BC1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D447F-FFA6-417C-87EC-F534DAAB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E7D76-87C9-4555-A647-E71339B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22A1-1EBE-43EE-96A2-59328B8D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06CF3-B40E-4795-BDAE-B57D151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AB22D-8141-4A8F-BB71-8AE725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9275A-1547-4020-89E4-7ACD1500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3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819F2-26D9-4194-9D98-2B314718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0D4C1-AA17-4A68-9AE7-24DA2934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5FFD-9965-46CE-88CB-4E6B6D87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8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FF68-89B6-47E1-A750-02E2DDD5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FAA9-EE2F-4B0A-8FFC-B2F2C0E56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76584-635B-49EF-BBAF-45AF53A35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0927-77ED-473B-83CD-62BCA81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9149-2D3A-4C75-B24E-3CF94D3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B098F-F907-4F3F-9A13-96A3802C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12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F94C-0E7B-4D2F-8C89-F43037C9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81FBF-C4C6-4C0D-821E-1B5C4B155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50175-57BB-48F9-8A69-58F479D06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282A-D421-4202-8084-F2CA2CC1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F129-081E-49CA-B81D-FC2F60F0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7DE0-FAB0-48C3-8141-DF1A8DEB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0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605BC-A3A3-49C8-AD87-23284BC2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786F4-1261-4215-8F3A-E3B160D1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7721-48D5-4569-ADD9-8AE870DE9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641F-7E7E-4E04-A4E7-FCF3FCB61474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B9FF-DCFA-48F9-9150-6AEEB317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A7A6-E2EB-4C80-9695-4691ED95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5383-C7CE-4046-8A94-B8DA47D85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6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2B01-58AE-4E8E-91A3-FA493550E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powerpoint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6005B-1F65-4FF7-BFFD-B569E919C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Ajay and </a:t>
            </a:r>
            <a:r>
              <a:rPr lang="en-US"/>
              <a:t>Subagan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45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</dc:title>
  <dc:creator>Ajay</dc:creator>
  <cp:lastModifiedBy>Ajay</cp:lastModifiedBy>
  <cp:revision>1</cp:revision>
  <dcterms:created xsi:type="dcterms:W3CDTF">2019-03-13T18:22:07Z</dcterms:created>
  <dcterms:modified xsi:type="dcterms:W3CDTF">2019-03-13T18:22:25Z</dcterms:modified>
</cp:coreProperties>
</file>