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Dynamic Hosting of Login Page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HTML, CSS, PHP, MySQL</a:t>
            </a:r>
          </a:p>
          <a:p>
            <a:r>
              <a:t>Prepared by: Subahan Mulla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Host a dynamic login page with HTML, CSS, PHP &amp; MySQL on AWS</a:t>
            </a:r>
          </a:p>
          <a:p>
            <a:pPr/>
            <a:r>
              <a:t>AWS provides reliable and scalable infrastructure for web hosting</a:t>
            </a:r>
          </a:p>
          <a:p>
            <a:pPr/>
            <a:r>
              <a:t>Main services used: EC2, RDS, IAM, and optionally S3 &amp; Route 53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EC2?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Used to host PHP backend and Apache server</a:t>
            </a:r>
          </a:p>
          <a:p>
            <a:pPr/>
            <a:r>
              <a:t>Gives full control over server environment</a:t>
            </a:r>
          </a:p>
          <a:p>
            <a:pPr/>
            <a:r>
              <a:t>Select Ubuntu or Amazon Linux for web hosting</a:t>
            </a:r>
          </a:p>
          <a:p>
            <a:pPr/>
            <a:r>
              <a:t>Free Tier: 750 hours/month (t2.micro or t3.micro)</a:t>
            </a:r>
          </a:p>
          <a:p>
            <a:pPr/>
            <a:r>
              <a:t>Paid: Starts from ~$8/month after free limit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Managed MySQL database for login credentials</a:t>
            </a:r>
          </a:p>
          <a:p>
            <a:pPr/>
            <a:r>
              <a:t>Automatic backups, scaling, and maintenance</a:t>
            </a:r>
          </a:p>
          <a:p>
            <a:pPr/>
            <a:r>
              <a:t>Free Tier: 750 hours/month (db.t2.micro), 20GB storage</a:t>
            </a:r>
          </a:p>
          <a:p>
            <a:pPr/>
            <a:r>
              <a:t>Paid: ~$15+/month after free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Securely manage access to AWS services</a:t>
            </a:r>
          </a:p>
          <a:p>
            <a:pPr/>
            <a:r>
              <a:t>Create user roles with limited permissions</a:t>
            </a:r>
          </a:p>
          <a:p>
            <a:pPr/>
            <a:r>
              <a:t>Enables least-privilege principle for security</a:t>
            </a:r>
          </a:p>
          <a:p>
            <a:pPr/>
            <a:r>
              <a:t>Free for all AWS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Useful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S3: For storing static files (CSS, images)</a:t>
            </a:r>
          </a:p>
          <a:p>
            <a:pPr/>
            <a:r>
              <a:t>Route 53: Domain registration and DNS routing</a:t>
            </a:r>
          </a:p>
          <a:p>
            <a:pPr/>
            <a:r>
              <a:t>CloudWatch: For monitoring resources and logs</a:t>
            </a:r>
          </a:p>
          <a:p>
            <a:pPr/>
            <a:r>
              <a:t>All have pay-as-you-go pricing; S3 has Free Tier of 5GB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vs Paid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Free Tier valid for 12 months after signup</a:t>
            </a:r>
          </a:p>
          <a:p>
            <a:pPr/>
            <a:r>
              <a:t>EC2 (t2.micro) + RDS (db.t2.micro) = Free for 750 hrs/month</a:t>
            </a:r>
          </a:p>
          <a:p>
            <a:pPr/>
            <a:r>
              <a:t>IAM, 5GB S3, and basic CloudWatch = Always Free</a:t>
            </a:r>
          </a:p>
          <a:p>
            <a:pPr/>
            <a:r>
              <a:t>Estimate: After Free Tier, cost can reach ~$20-$30/month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EC2 + RDS ideal for dynamic hosting with PHP &amp; MySQL</a:t>
            </a:r>
          </a:p>
          <a:p>
            <a:pPr/>
            <a:r>
              <a:t>IAM ensures secure access control</a:t>
            </a:r>
          </a:p>
          <a:p>
            <a:pPr/>
            <a:r>
              <a:t>AWS Free Tier supports learning and initial deployment</a:t>
            </a:r>
          </a:p>
          <a:p>
            <a:pPr/>
            <a:r>
              <a:t>Scalable and production-ready hosting with minimal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