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0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6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5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6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0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1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C243-7A37-4529-A709-D14F073DF88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8C3970-691F-433E-8886-24A9B2EA8C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FA06-8EE4-4235-9D04-C66A1784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A749E-1A2F-448A-B8BA-FAEBB3BD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                                    </a:t>
            </a:r>
            <a:r>
              <a:rPr lang="en-US" sz="2800" dirty="0"/>
              <a:t>       K-fold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002CA-15F2-403C-A59E-0DB05528940A}"/>
              </a:ext>
            </a:extLst>
          </p:cNvPr>
          <p:cNvSpPr txBox="1"/>
          <p:nvPr/>
        </p:nvSpPr>
        <p:spPr>
          <a:xfrm>
            <a:off x="7193280" y="4846320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Haylee. </a:t>
            </a:r>
            <a:r>
              <a:rPr lang="en-US" dirty="0" err="1"/>
              <a:t>Hanyue</a:t>
            </a:r>
            <a:r>
              <a:rPr lang="en-US" dirty="0"/>
              <a:t> Li. </a:t>
            </a:r>
            <a:r>
              <a:rPr lang="en-US" dirty="0" err="1"/>
              <a:t>Zhijian</a:t>
            </a:r>
            <a:r>
              <a:rPr lang="en-US" dirty="0"/>
              <a:t> Liu. </a:t>
            </a:r>
            <a:r>
              <a:rPr lang="en-US" dirty="0" err="1"/>
              <a:t>Zhongyan</a:t>
            </a:r>
            <a:r>
              <a:rPr lang="en-US" dirty="0"/>
              <a:t> Liang</a:t>
            </a:r>
          </a:p>
        </p:txBody>
      </p:sp>
    </p:spTree>
    <p:extLst>
      <p:ext uri="{BB962C8B-B14F-4D97-AF65-F5344CB8AC3E}">
        <p14:creationId xmlns:p14="http://schemas.microsoft.com/office/powerpoint/2010/main" val="344455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8904-BA4C-4BF5-BAF5-543ECDD3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cross-validation?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7ABB-64CB-4259-A19E-901A4E25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-How can we know if the model is good enough?</a:t>
            </a:r>
          </a:p>
          <a:p>
            <a:endParaRPr lang="en-US" sz="2400" dirty="0"/>
          </a:p>
          <a:p>
            <a:r>
              <a:rPr lang="en-US" sz="2400" dirty="0"/>
              <a:t>-MSE for Linear regression. Classification Rate for logistic regression.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3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E51C-56A5-476E-BBEC-AB3174C4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Calculate the MSE or  Classification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AF6A-94DD-49D6-9232-6AFE7632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-Training Data &amp; Testing Data</a:t>
            </a:r>
          </a:p>
          <a:p>
            <a:r>
              <a:rPr lang="en-US" sz="2400" dirty="0"/>
              <a:t>Training Data: Build Model.</a:t>
            </a:r>
          </a:p>
          <a:p>
            <a:r>
              <a:rPr lang="en-US" sz="2400" dirty="0"/>
              <a:t>Testing Data: Test Model.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0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7E97-D467-4ECE-9CC6-7DD36762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83EF-A30E-48BD-919D-B7230927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belong to the jackknife. </a:t>
            </a:r>
          </a:p>
          <a:p>
            <a:r>
              <a:rPr lang="en-US" dirty="0"/>
              <a:t>If we defined 5 folds. We use one fold as a testing dataset and the rest of four folds as a testing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ADD7-C316-4FCF-AD26-BFE9058C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we define the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50EB-04D1-41B9-A50B-451E754A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Delta: Mean Square Error. </a:t>
            </a:r>
          </a:p>
          <a:p>
            <a:pPr marL="0" indent="0">
              <a:buNone/>
            </a:pPr>
            <a:r>
              <a:rPr lang="en-US" dirty="0"/>
              <a:t>In logistic regression. Delta is used to estimate the classification rate.</a:t>
            </a:r>
          </a:p>
          <a:p>
            <a:pPr marL="0" indent="0">
              <a:buNone/>
            </a:pPr>
            <a:r>
              <a:rPr lang="en-US" dirty="0"/>
              <a:t>Use r do loop, and find the minimum delta, which is the best K that we can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6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4156</TotalTime>
  <Words>149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Cross-Validation</vt:lpstr>
      <vt:lpstr>Why do we need to do cross-validation?</vt:lpstr>
      <vt:lpstr>How to Calculate the MSE or  Classification Rate</vt:lpstr>
      <vt:lpstr>K-fold</vt:lpstr>
      <vt:lpstr>How can we define the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Cross-Validation</dc:title>
  <dc:creator> </dc:creator>
  <cp:lastModifiedBy> </cp:lastModifiedBy>
  <cp:revision>5</cp:revision>
  <dcterms:created xsi:type="dcterms:W3CDTF">2018-11-19T08:44:47Z</dcterms:created>
  <dcterms:modified xsi:type="dcterms:W3CDTF">2018-11-22T06:01:31Z</dcterms:modified>
</cp:coreProperties>
</file>