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D445-6670-42A6-922E-3E7A80087F73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AWS Exam Prep Pointers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Build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AWS </a:t>
            </a:r>
            <a:r>
              <a:rPr lang="en-IN" dirty="0" err="1"/>
              <a:t>CodeBuild</a:t>
            </a:r>
            <a:r>
              <a:rPr lang="en-IN" dirty="0"/>
              <a:t> is a fully managed continuous integration service that compiles source code, runs tests, and produces software packages that are ready to deploy.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 err="1"/>
              <a:t>CodeBuild</a:t>
            </a:r>
            <a:r>
              <a:rPr lang="en-IN" dirty="0"/>
              <a:t>, you don’t need to provision, manage, and scale your own build servers. </a:t>
            </a:r>
            <a:endParaRPr lang="en-IN" dirty="0" smtClean="0"/>
          </a:p>
          <a:p>
            <a:r>
              <a:rPr lang="en-IN" dirty="0" err="1" smtClean="0"/>
              <a:t>CodeBuild</a:t>
            </a:r>
            <a:r>
              <a:rPr lang="en-IN" dirty="0" smtClean="0"/>
              <a:t> </a:t>
            </a:r>
            <a:r>
              <a:rPr lang="en-IN" dirty="0"/>
              <a:t>scales continuously and processes multiple builds concurrently, so your builds are not left waiting in a queue.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8511158" cy="478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rsonal\Desktop\aa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4608512" cy="2206619"/>
          </a:xfrm>
          <a:prstGeom prst="rect">
            <a:avLst/>
          </a:prstGeom>
          <a:noFill/>
        </p:spPr>
      </p:pic>
      <p:pic>
        <p:nvPicPr>
          <p:cNvPr id="1027" name="Picture 3" descr="C:\Users\Personal\Desktop\aa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49080"/>
            <a:ext cx="4600575" cy="2362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47667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“Building” code refers to languages that require compiled binaries. 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.net</a:t>
            </a:r>
            <a:r>
              <a:rPr lang="en-IN" dirty="0" smtClean="0"/>
              <a:t>, Java, IOS languages, process of creating </a:t>
            </a:r>
            <a:r>
              <a:rPr lang="en-IN" dirty="0" err="1" smtClean="0"/>
              <a:t>docker</a:t>
            </a:r>
            <a:r>
              <a:rPr lang="en-IN" dirty="0" smtClean="0"/>
              <a:t> container images is known as “building”</a:t>
            </a:r>
          </a:p>
          <a:p>
            <a:r>
              <a:rPr lang="en-IN" dirty="0" smtClean="0"/>
              <a:t>Languages that do not require to be built: PHP, </a:t>
            </a:r>
            <a:r>
              <a:rPr lang="en-IN" dirty="0" err="1" smtClean="0"/>
              <a:t>Node.js,Ruby</a:t>
            </a:r>
            <a:r>
              <a:rPr lang="en-IN" dirty="0" smtClean="0"/>
              <a:t>, Python – these can be directly deployed.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70921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604448" cy="483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40959" cy="485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55174" cy="486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126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AWS Exam Prep Pointers</vt:lpstr>
      <vt:lpstr>Code Build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Build</dc:title>
  <dc:creator>Personal</dc:creator>
  <cp:lastModifiedBy>Personal</cp:lastModifiedBy>
  <cp:revision>16</cp:revision>
  <dcterms:created xsi:type="dcterms:W3CDTF">2020-04-12T10:09:19Z</dcterms:created>
  <dcterms:modified xsi:type="dcterms:W3CDTF">2020-04-18T13:25:09Z</dcterms:modified>
</cp:coreProperties>
</file>