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BF7D-F251-43C7-97BB-91CE6774D293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02" y="476672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4176464" cy="234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9552" y="306896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Privacy Enhanced Mail (.</a:t>
            </a:r>
            <a:r>
              <a:rPr lang="en-IN" dirty="0" err="1" smtClean="0"/>
              <a:t>pem</a:t>
            </a:r>
            <a:r>
              <a:rPr lang="en-IN" dirty="0" smtClean="0"/>
              <a:t>) </a:t>
            </a:r>
          </a:p>
          <a:p>
            <a:r>
              <a:rPr lang="en-IN" dirty="0" err="1" smtClean="0"/>
              <a:t>PuTTY</a:t>
            </a:r>
            <a:r>
              <a:rPr lang="en-IN" dirty="0" smtClean="0"/>
              <a:t> Private Key (.</a:t>
            </a:r>
            <a:r>
              <a:rPr lang="en-IN" dirty="0" err="1" smtClean="0"/>
              <a:t>ppk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51520" y="4016678"/>
            <a:ext cx="8532440" cy="2554545"/>
          </a:xfrm>
          <a:prstGeom prst="rect">
            <a:avLst/>
          </a:prstGeom>
          <a:solidFill>
            <a:srgbClr val="F2F3F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CodeCommit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GitHub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, and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Bitbucket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 repositories, by convention, you must store a build spec file named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Monaco"/>
                <a:cs typeface="Arial" pitchFamily="34" charset="0"/>
              </a:rPr>
              <a:t>buildspec.yml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 in the root (top level) of each repository or include the build spec declaration as part of the build project definition. Do not create a ZIP file that contains the repository's source code and build spec file.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For build input stored in S3 buckets only, you must create a ZIP file that contains the source code and, by convention, a build spec file named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Monaco"/>
                <a:cs typeface="Arial" pitchFamily="34" charset="0"/>
              </a:rPr>
              <a:t>buildspec.yml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 at the root (top level) or include the build spec declaration as part of the build project definition.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If you want to use a different name for your build spec file, or you want to reference a build spec in a location other than the root, you can specify a build spec override as part of the build project definition.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6064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 </a:t>
            </a:r>
            <a:r>
              <a:rPr lang="en-IN" i="1" dirty="0" smtClean="0"/>
              <a:t>build project</a:t>
            </a:r>
            <a:r>
              <a:rPr lang="en-IN" dirty="0" smtClean="0"/>
              <a:t> includes information about how to run a build, including where to get the source code, which build environment to use, which build commands to run, and where to store the build output. </a:t>
            </a:r>
          </a:p>
          <a:p>
            <a:r>
              <a:rPr lang="en-IN" dirty="0" smtClean="0"/>
              <a:t>A </a:t>
            </a:r>
            <a:r>
              <a:rPr lang="en-IN" i="1" dirty="0" smtClean="0"/>
              <a:t>build environment</a:t>
            </a:r>
            <a:r>
              <a:rPr lang="en-IN" dirty="0" smtClean="0"/>
              <a:t> represents a combination of operating system, programming language runtime, and tools that </a:t>
            </a:r>
            <a:r>
              <a:rPr lang="en-IN" dirty="0" err="1" smtClean="0"/>
              <a:t>CodeBuild</a:t>
            </a:r>
            <a:r>
              <a:rPr lang="en-IN" dirty="0" smtClean="0"/>
              <a:t> uses to run a build.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04130" y="3244334"/>
            <a:ext cx="4335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1272c23a102ff856e8efc43ff8cffff39170ac73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init</a:t>
            </a:r>
          </a:p>
          <a:p>
            <a:r>
              <a:rPr lang="en-IN" dirty="0" smtClean="0"/>
              <a:t>git remote add origin &lt;git </a:t>
            </a:r>
            <a:r>
              <a:rPr lang="en-IN" dirty="0" err="1" smtClean="0"/>
              <a:t>url</a:t>
            </a:r>
            <a:r>
              <a:rPr lang="en-IN" dirty="0" smtClean="0"/>
              <a:t>&gt;</a:t>
            </a:r>
          </a:p>
          <a:p>
            <a:r>
              <a:rPr lang="en-IN" smtClean="0"/>
              <a:t>git remote -v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49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GIT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Personal</cp:lastModifiedBy>
  <cp:revision>20</cp:revision>
  <dcterms:created xsi:type="dcterms:W3CDTF">2020-04-12T10:43:51Z</dcterms:created>
  <dcterms:modified xsi:type="dcterms:W3CDTF">2020-04-18T14:22:58Z</dcterms:modified>
</cp:coreProperties>
</file>