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BF7D-F251-43C7-97BB-91CE6774D293}" type="datetimeFigureOut">
              <a:rPr lang="en-IN" smtClean="0"/>
              <a:pPr/>
              <a:t>21-04-2020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A379-26CC-4178-95CB-B77F4D20E2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BF7D-F251-43C7-97BB-91CE6774D293}" type="datetimeFigureOut">
              <a:rPr lang="en-IN" smtClean="0"/>
              <a:pPr/>
              <a:t>21-04-2020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A379-26CC-4178-95CB-B77F4D20E2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BF7D-F251-43C7-97BB-91CE6774D293}" type="datetimeFigureOut">
              <a:rPr lang="en-IN" smtClean="0"/>
              <a:pPr/>
              <a:t>21-04-2020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A379-26CC-4178-95CB-B77F4D20E2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BF7D-F251-43C7-97BB-91CE6774D293}" type="datetimeFigureOut">
              <a:rPr lang="en-IN" smtClean="0"/>
              <a:pPr/>
              <a:t>21-04-2020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A379-26CC-4178-95CB-B77F4D20E2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BF7D-F251-43C7-97BB-91CE6774D293}" type="datetimeFigureOut">
              <a:rPr lang="en-IN" smtClean="0"/>
              <a:pPr/>
              <a:t>21-04-2020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A379-26CC-4178-95CB-B77F4D20E2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BF7D-F251-43C7-97BB-91CE6774D293}" type="datetimeFigureOut">
              <a:rPr lang="en-IN" smtClean="0"/>
              <a:pPr/>
              <a:t>21-04-2020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A379-26CC-4178-95CB-B77F4D20E2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BF7D-F251-43C7-97BB-91CE6774D293}" type="datetimeFigureOut">
              <a:rPr lang="en-IN" smtClean="0"/>
              <a:pPr/>
              <a:t>21-04-2020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A379-26CC-4178-95CB-B77F4D20E2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BF7D-F251-43C7-97BB-91CE6774D293}" type="datetimeFigureOut">
              <a:rPr lang="en-IN" smtClean="0"/>
              <a:pPr/>
              <a:t>21-04-2020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A379-26CC-4178-95CB-B77F4D20E2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BF7D-F251-43C7-97BB-91CE6774D293}" type="datetimeFigureOut">
              <a:rPr lang="en-IN" smtClean="0"/>
              <a:pPr/>
              <a:t>21-04-2020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A379-26CC-4178-95CB-B77F4D20E2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BF7D-F251-43C7-97BB-91CE6774D293}" type="datetimeFigureOut">
              <a:rPr lang="en-IN" smtClean="0"/>
              <a:pPr/>
              <a:t>21-04-2020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A379-26CC-4178-95CB-B77F4D20E2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BF7D-F251-43C7-97BB-91CE6774D293}" type="datetimeFigureOut">
              <a:rPr lang="en-IN" smtClean="0"/>
              <a:pPr/>
              <a:t>21-04-2020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A379-26CC-4178-95CB-B77F4D20E2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2BF7D-F251-43C7-97BB-91CE6774D293}" type="datetimeFigureOut">
              <a:rPr lang="en-IN" smtClean="0"/>
              <a:pPr/>
              <a:t>21-04-2020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EA379-26CC-4178-95CB-B77F4D20E2F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802" y="476672"/>
            <a:ext cx="858114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548680"/>
            <a:ext cx="4176464" cy="234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539552" y="3068960"/>
            <a:ext cx="3240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Privacy Enhanced Mail (.</a:t>
            </a:r>
            <a:r>
              <a:rPr lang="en-IN" dirty="0" err="1" smtClean="0"/>
              <a:t>pem</a:t>
            </a:r>
            <a:r>
              <a:rPr lang="en-IN" dirty="0" smtClean="0"/>
              <a:t>) </a:t>
            </a:r>
          </a:p>
          <a:p>
            <a:r>
              <a:rPr lang="en-IN" dirty="0" err="1" smtClean="0"/>
              <a:t>PuTTY</a:t>
            </a:r>
            <a:r>
              <a:rPr lang="en-IN" dirty="0" smtClean="0"/>
              <a:t> Private Key (.</a:t>
            </a:r>
            <a:r>
              <a:rPr lang="en-IN" dirty="0" err="1" smtClean="0"/>
              <a:t>ppk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251520" y="4016678"/>
            <a:ext cx="8532440" cy="2554545"/>
          </a:xfrm>
          <a:prstGeom prst="rect">
            <a:avLst/>
          </a:prstGeom>
          <a:solidFill>
            <a:srgbClr val="F2F3F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  <a:cs typeface="Arial" pitchFamily="34" charset="0"/>
              </a:rPr>
              <a:t>For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  <a:cs typeface="Arial" pitchFamily="34" charset="0"/>
              </a:rPr>
              <a:t>CodeCommit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  <a:cs typeface="Arial" pitchFamily="34" charset="0"/>
              </a:rPr>
              <a:t>GitHub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  <a:cs typeface="Arial" pitchFamily="34" charset="0"/>
              </a:rPr>
              <a:t>, and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  <a:cs typeface="Arial" pitchFamily="34" charset="0"/>
              </a:rPr>
              <a:t>Bitbucket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  <a:cs typeface="Arial" pitchFamily="34" charset="0"/>
              </a:rPr>
              <a:t> repositories, by convention, you must store a build spec file named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6191F"/>
                </a:solidFill>
                <a:effectLst/>
                <a:latin typeface="Monaco"/>
                <a:cs typeface="Arial" pitchFamily="34" charset="0"/>
              </a:rPr>
              <a:t>buildspec.yml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  <a:cs typeface="Arial" pitchFamily="34" charset="0"/>
              </a:rPr>
              <a:t> in the root (top level) of each repository or include the build spec declaration as part of the build project definition. Do not create a ZIP file that contains the repository's source code and build spec file.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  <a:cs typeface="Arial" pitchFamily="34" charset="0"/>
              </a:rPr>
              <a:t>For build input stored in S3 buckets only, you must create a ZIP file that contains the source code and, by convention, a build spec file named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6191F"/>
                </a:solidFill>
                <a:effectLst/>
                <a:latin typeface="Monaco"/>
                <a:cs typeface="Arial" pitchFamily="34" charset="0"/>
              </a:rPr>
              <a:t>buildspec.yml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  <a:cs typeface="Arial" pitchFamily="34" charset="0"/>
              </a:rPr>
              <a:t> at the root (top level) or include the build spec declaration as part of the build project definition.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  <a:cs typeface="Arial" pitchFamily="34" charset="0"/>
              </a:rPr>
              <a:t>If you want to use a different name for your build spec file, or you want to reference a build spec in a location other than the root, you can specify a build spec override as part of the build project definition.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9552" y="260648"/>
            <a:ext cx="81369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A </a:t>
            </a:r>
            <a:r>
              <a:rPr lang="en-IN" i="1" dirty="0" smtClean="0"/>
              <a:t>build project</a:t>
            </a:r>
            <a:r>
              <a:rPr lang="en-IN" dirty="0" smtClean="0"/>
              <a:t> includes information about how to run a build, including where to get the source code, which build environment to use, which build commands to run, and where to store the build output. </a:t>
            </a:r>
          </a:p>
          <a:p>
            <a:r>
              <a:rPr lang="en-IN" dirty="0" smtClean="0"/>
              <a:t>A </a:t>
            </a:r>
            <a:r>
              <a:rPr lang="en-IN" i="1" dirty="0" smtClean="0"/>
              <a:t>build environment</a:t>
            </a:r>
            <a:r>
              <a:rPr lang="en-IN" dirty="0" smtClean="0"/>
              <a:t> represents a combination of operating system, programming language runtime, and tools that </a:t>
            </a:r>
            <a:r>
              <a:rPr lang="en-IN" dirty="0" err="1" smtClean="0"/>
              <a:t>CodeBuild</a:t>
            </a:r>
            <a:r>
              <a:rPr lang="en-IN" dirty="0" smtClean="0"/>
              <a:t> uses to run a build.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404130" y="3244334"/>
            <a:ext cx="4335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1272c23a102ff856e8efc43ff8cffff39170ac73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GIT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git init</a:t>
            </a:r>
          </a:p>
          <a:p>
            <a:r>
              <a:rPr lang="en-IN" dirty="0" smtClean="0"/>
              <a:t>git remote add origin &lt;git </a:t>
            </a:r>
            <a:r>
              <a:rPr lang="en-IN" dirty="0" err="1" smtClean="0"/>
              <a:t>url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git remote </a:t>
            </a:r>
            <a:r>
              <a:rPr lang="en-IN" dirty="0" smtClean="0"/>
              <a:t>–v</a:t>
            </a:r>
          </a:p>
          <a:p>
            <a:r>
              <a:rPr lang="en-IN" dirty="0" smtClean="0"/>
              <a:t>git clone &lt;git repo </a:t>
            </a:r>
            <a:r>
              <a:rPr lang="en-IN" dirty="0" err="1" smtClean="0"/>
              <a:t>url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git add &lt;file names&gt; (or) git add .</a:t>
            </a:r>
          </a:p>
          <a:p>
            <a:r>
              <a:rPr lang="en-IN" dirty="0" smtClean="0"/>
              <a:t>git commit -m “commit message”</a:t>
            </a:r>
          </a:p>
          <a:p>
            <a:r>
              <a:rPr lang="en-IN" dirty="0" smtClean="0"/>
              <a:t>git </a:t>
            </a:r>
            <a:r>
              <a:rPr lang="en-IN" smtClean="0"/>
              <a:t>push origin master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3473</TotalTime>
  <Words>80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GIT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Personal</dc:creator>
  <cp:lastModifiedBy>Personal</cp:lastModifiedBy>
  <cp:revision>21</cp:revision>
  <dcterms:created xsi:type="dcterms:W3CDTF">2020-04-12T10:43:51Z</dcterms:created>
  <dcterms:modified xsi:type="dcterms:W3CDTF">2020-04-21T11:38:31Z</dcterms:modified>
</cp:coreProperties>
</file>