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71" r:id="rId5"/>
    <p:sldId id="267" r:id="rId6"/>
    <p:sldId id="268" r:id="rId7"/>
    <p:sldId id="269" r:id="rId8"/>
    <p:sldId id="266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D445-6670-42A6-922E-3E7A80087F73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B5FC-5390-44E4-A3CC-3E628DADC3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AWS Exam Prep Pointers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196" t="12422" r="6750" b="19657"/>
          <a:stretch>
            <a:fillRect/>
          </a:stretch>
        </p:blipFill>
        <p:spPr bwMode="auto">
          <a:xfrm>
            <a:off x="323528" y="908720"/>
            <a:ext cx="88162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14391" r="15605" b="25563"/>
          <a:stretch>
            <a:fillRect/>
          </a:stretch>
        </p:blipFill>
        <p:spPr bwMode="auto">
          <a:xfrm>
            <a:off x="323528" y="836712"/>
            <a:ext cx="813690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0196" t="14391" r="11731" b="20641"/>
          <a:stretch>
            <a:fillRect/>
          </a:stretch>
        </p:blipFill>
        <p:spPr bwMode="auto">
          <a:xfrm>
            <a:off x="287016" y="620688"/>
            <a:ext cx="885698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13407" r="11458" b="20641"/>
          <a:stretch>
            <a:fillRect/>
          </a:stretch>
        </p:blipFill>
        <p:spPr bwMode="auto">
          <a:xfrm>
            <a:off x="179512" y="476672"/>
            <a:ext cx="867645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1303" t="14391" r="8964" b="20641"/>
          <a:stretch>
            <a:fillRect/>
          </a:stretch>
        </p:blipFill>
        <p:spPr bwMode="auto">
          <a:xfrm>
            <a:off x="70992" y="620688"/>
            <a:ext cx="907300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13407" r="9518" b="19657"/>
          <a:stretch>
            <a:fillRect/>
          </a:stretch>
        </p:blipFill>
        <p:spPr bwMode="auto">
          <a:xfrm>
            <a:off x="0" y="404664"/>
            <a:ext cx="89289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303" t="12422" r="11731" b="23594"/>
          <a:stretch>
            <a:fillRect/>
          </a:stretch>
        </p:blipFill>
        <p:spPr bwMode="auto">
          <a:xfrm>
            <a:off x="251520" y="476672"/>
            <a:ext cx="871296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4391" r="10624" b="22610"/>
          <a:stretch>
            <a:fillRect/>
          </a:stretch>
        </p:blipFill>
        <p:spPr bwMode="auto">
          <a:xfrm>
            <a:off x="0" y="764704"/>
            <a:ext cx="89289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17636</TotalTime>
  <Words>4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AWS Exam Prep Pointers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Build</dc:title>
  <dc:creator>Personal</dc:creator>
  <cp:lastModifiedBy>Personal</cp:lastModifiedBy>
  <cp:revision>113</cp:revision>
  <dcterms:created xsi:type="dcterms:W3CDTF">2020-04-12T10:09:19Z</dcterms:created>
  <dcterms:modified xsi:type="dcterms:W3CDTF">2020-05-11T10:21:10Z</dcterms:modified>
</cp:coreProperties>
</file>