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6" r:id="rId10"/>
    <p:sldId id="257" r:id="rId11"/>
    <p:sldId id="25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F7D-F251-43C7-97BB-91CE6774D293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2BF7D-F251-43C7-97BB-91CE6774D293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EA379-26CC-4178-95CB-B77F4D20E2F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Build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AWS </a:t>
            </a:r>
            <a:r>
              <a:rPr lang="en-IN" dirty="0" err="1"/>
              <a:t>CodeBuild</a:t>
            </a:r>
            <a:r>
              <a:rPr lang="en-IN" dirty="0"/>
              <a:t> is a fully managed continuous integration service that compiles source code, runs tests, and produces software packages that are ready to deploy. </a:t>
            </a:r>
            <a:endParaRPr lang="en-IN" dirty="0" smtClean="0"/>
          </a:p>
          <a:p>
            <a:r>
              <a:rPr lang="en-IN" dirty="0" smtClean="0"/>
              <a:t>With </a:t>
            </a:r>
            <a:r>
              <a:rPr lang="en-IN" dirty="0" err="1"/>
              <a:t>CodeBuild</a:t>
            </a:r>
            <a:r>
              <a:rPr lang="en-IN" dirty="0"/>
              <a:t>, you don’t need to provision, manage, and scale your own build servers. </a:t>
            </a:r>
            <a:endParaRPr lang="en-IN" dirty="0" smtClean="0"/>
          </a:p>
          <a:p>
            <a:r>
              <a:rPr lang="en-IN" dirty="0" err="1" smtClean="0"/>
              <a:t>CodeBuild</a:t>
            </a:r>
            <a:r>
              <a:rPr lang="en-IN" dirty="0" smtClean="0"/>
              <a:t> </a:t>
            </a:r>
            <a:r>
              <a:rPr lang="en-IN" dirty="0"/>
              <a:t>scales continuously and processes multiple builds concurrently, so your builds are not left waiting in a queue.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0"/>
            <a:ext cx="4176464" cy="234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39552" y="3068960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Privacy Enhanced Mail (.</a:t>
            </a:r>
            <a:r>
              <a:rPr lang="en-IN" dirty="0" err="1" smtClean="0"/>
              <a:t>pem</a:t>
            </a:r>
            <a:r>
              <a:rPr lang="en-IN" dirty="0" smtClean="0"/>
              <a:t>) </a:t>
            </a:r>
          </a:p>
          <a:p>
            <a:r>
              <a:rPr lang="en-IN" dirty="0" err="1" smtClean="0"/>
              <a:t>PuTTY</a:t>
            </a:r>
            <a:r>
              <a:rPr lang="en-IN" dirty="0" smtClean="0"/>
              <a:t> Private Key (.</a:t>
            </a:r>
            <a:r>
              <a:rPr lang="en-IN" dirty="0" err="1" smtClean="0"/>
              <a:t>ppk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51520" y="4016678"/>
            <a:ext cx="8532440" cy="2554545"/>
          </a:xfrm>
          <a:prstGeom prst="rect">
            <a:avLst/>
          </a:prstGeom>
          <a:solidFill>
            <a:srgbClr val="F2F3F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For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CodeCommit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GitHub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, and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Bitbucket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 repositories, by convention, you must store a build spec file named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Monaco"/>
                <a:cs typeface="Arial" pitchFamily="34" charset="0"/>
              </a:rPr>
              <a:t>buildspec.yml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 in the root (top level) of each repository or include the build spec declaration as part of the build project definition. Do not create a ZIP file that contains the repository's source code and build spec file.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For build input stored in S3 buckets only, you must create a ZIP file that contains the source code and, by convention, a build spec file named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Monaco"/>
                <a:cs typeface="Arial" pitchFamily="34" charset="0"/>
              </a:rPr>
              <a:t>buildspec.yml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 at the root (top level) or include the build spec declaration as part of the build project definition.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6191F"/>
                </a:solidFill>
                <a:effectLst/>
                <a:latin typeface="Amazon Ember"/>
                <a:cs typeface="Arial" pitchFamily="34" charset="0"/>
              </a:rPr>
              <a:t>If you want to use a different name for your build spec file, or you want to reference a build spec in a location other than the root, you can specify a build spec override as part of the build project definition.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260648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 </a:t>
            </a:r>
            <a:r>
              <a:rPr lang="en-IN" i="1" dirty="0" smtClean="0"/>
              <a:t>build project</a:t>
            </a:r>
            <a:r>
              <a:rPr lang="en-IN" dirty="0" smtClean="0"/>
              <a:t> includes information about how to run a build, including where to get the source code, which build environment to use, which build commands to run, and where to store the build output. </a:t>
            </a:r>
          </a:p>
          <a:p>
            <a:r>
              <a:rPr lang="en-IN" dirty="0" smtClean="0"/>
              <a:t>A </a:t>
            </a:r>
            <a:r>
              <a:rPr lang="en-IN" i="1" dirty="0" smtClean="0"/>
              <a:t>build environment</a:t>
            </a:r>
            <a:r>
              <a:rPr lang="en-IN" dirty="0" smtClean="0"/>
              <a:t> represents a combination of operating system, programming language runtime, and tools that </a:t>
            </a:r>
            <a:r>
              <a:rPr lang="en-IN" dirty="0" err="1" smtClean="0"/>
              <a:t>CodeBuild</a:t>
            </a:r>
            <a:r>
              <a:rPr lang="en-IN" dirty="0" smtClean="0"/>
              <a:t> uses to run a build.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04130" y="3244334"/>
            <a:ext cx="4335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1272c23a102ff856e8efc43ff8cffff39170ac73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GIT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git init</a:t>
            </a:r>
          </a:p>
          <a:p>
            <a:r>
              <a:rPr lang="en-IN" dirty="0" smtClean="0"/>
              <a:t>git remote add origin &lt;git </a:t>
            </a:r>
            <a:r>
              <a:rPr lang="en-IN" dirty="0" err="1" smtClean="0"/>
              <a:t>url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git remote –v</a:t>
            </a:r>
          </a:p>
          <a:p>
            <a:r>
              <a:rPr lang="en-IN" dirty="0" smtClean="0"/>
              <a:t>git clone &lt;git repo </a:t>
            </a:r>
            <a:r>
              <a:rPr lang="en-IN" dirty="0" err="1" smtClean="0"/>
              <a:t>url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git add &lt;file names&gt; (or) git add .</a:t>
            </a:r>
          </a:p>
          <a:p>
            <a:r>
              <a:rPr lang="en-IN" dirty="0" smtClean="0"/>
              <a:t>git commit -m “commit message”</a:t>
            </a:r>
          </a:p>
          <a:p>
            <a:r>
              <a:rPr lang="en-IN" dirty="0" smtClean="0"/>
              <a:t>git push origin master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92696"/>
            <a:ext cx="8511158" cy="4785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rsonal\Desktop\aa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4608512" cy="2206619"/>
          </a:xfrm>
          <a:prstGeom prst="rect">
            <a:avLst/>
          </a:prstGeom>
          <a:noFill/>
        </p:spPr>
      </p:pic>
      <p:pic>
        <p:nvPicPr>
          <p:cNvPr id="1027" name="Picture 3" descr="C:\Users\Personal\Desktop\aa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149080"/>
            <a:ext cx="4600575" cy="2362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9552" y="476672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“Building” code refers to languages that require compiled binaries. 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 err="1" smtClean="0"/>
              <a:t>.net</a:t>
            </a:r>
            <a:r>
              <a:rPr lang="en-IN" dirty="0" smtClean="0"/>
              <a:t>, Java, IOS languages, process of creating </a:t>
            </a:r>
            <a:r>
              <a:rPr lang="en-IN" dirty="0" err="1" smtClean="0"/>
              <a:t>docker</a:t>
            </a:r>
            <a:r>
              <a:rPr lang="en-IN" dirty="0" smtClean="0"/>
              <a:t> container images is known as “building”</a:t>
            </a:r>
          </a:p>
          <a:p>
            <a:r>
              <a:rPr lang="en-IN" dirty="0" smtClean="0"/>
              <a:t>Languages that do not require to be built: PHP, </a:t>
            </a:r>
            <a:r>
              <a:rPr lang="en-IN" dirty="0" err="1" smtClean="0"/>
              <a:t>Node.js,Ruby</a:t>
            </a:r>
            <a:r>
              <a:rPr lang="en-IN" dirty="0" smtClean="0"/>
              <a:t>, Python – these can be directly deployed.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436096" y="2420888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k7a7-tznj-bbm2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92696"/>
            <a:ext cx="8709217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0872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8604448" cy="483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8640959" cy="4858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8655174" cy="486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02" y="476672"/>
            <a:ext cx="858114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9230</TotalTime>
  <Words>203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Code Build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GIT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Personal</dc:creator>
  <cp:lastModifiedBy>Personal</cp:lastModifiedBy>
  <cp:revision>22</cp:revision>
  <dcterms:created xsi:type="dcterms:W3CDTF">2020-04-12T10:43:51Z</dcterms:created>
  <dcterms:modified xsi:type="dcterms:W3CDTF">2020-05-11T10:20:57Z</dcterms:modified>
</cp:coreProperties>
</file>