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4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4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4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4.xml"/><Relationship Id="rId3" Type="http://schemas.openxmlformats.org/officeDocument/2006/relationships/presProps" Target="presProps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1.xml"/><Relationship Id="rId6" Type="http://schemas.openxmlformats.org/officeDocument/2006/relationships/slide" Target="slides/slide1.xml"/><Relationship Id="rId18" Type="http://schemas.openxmlformats.org/officeDocument/2006/relationships/slide" Target="slides/slide14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63a40507b7e276_1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5063a40507b7e276_1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063a40507b7e276_18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63a40507b7e276_5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5063a40507b7e276_5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063a40507b7e276_5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63a40507b7e276_2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5063a40507b7e276_2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063a40507b7e276_2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hyperlink" Target="https://subalakshmisubu0-debug.github.io/My_Portfolio" TargetMode="External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89" name="Google Shape;18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"/>
          <p:cNvSpPr txBox="1"/>
          <p:nvPr/>
        </p:nvSpPr>
        <p:spPr>
          <a:xfrm>
            <a:off x="0" y="2324102"/>
            <a:ext cx="12192000" cy="5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 NAME: 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SUBALAKSHMI M 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REGISTER NO AND NMI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D: 46A04E318469154963A4EDD23E140F1A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:BCA(Computer application)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COLLEGE/UNIVERSITY :Tagore college of arts and science</a:t>
            </a: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Chromepet-44 </a:t>
            </a: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(University of Madras)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 txBox="1"/>
          <p:nvPr/>
        </p:nvSpPr>
        <p:spPr>
          <a:xfrm>
            <a:off x="1219198" y="761716"/>
            <a:ext cx="9753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Digital Portfolio </a:t>
            </a:r>
            <a:endParaRPr b="0" i="0" sz="6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71" name="Google Shape;17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2526025" y="1695450"/>
            <a:ext cx="97536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successfully deployed at: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 yoganithi141.github.io/portfolio_yoganithi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results: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 Online Presence: An accessible digital identity for recruiters and clients.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 Demonstration: Visual proof of coding and designing abilities.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Experience: Mobile-friendly, responsive, and easy-to-navigate layout.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Screenshots of different sections (Home, Skills, Portfolio, Contact) can be showcased during the presentation to demonstrate its effectiveness.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62261"/>
            <a:ext cx="24669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1" name="Google Shape;231;p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0" y="2019300"/>
            <a:ext cx="10064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project proves that a digital resume/portfolio is far more impactful than a static CV. It highlights skills, projects, and creativity in an interactive way.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It also provides me with a strong professional identity, helping me stand out in academic and career opportunities.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🔗 GitHub Repository: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https://subalakshmisubu0-debug.github.io/My_Portfolio</a:t>
            </a: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 /index.html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6573" y="385450"/>
            <a:ext cx="4625449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3"/>
          <p:cNvPicPr preferRelativeResize="0"/>
          <p:nvPr/>
        </p:nvPicPr>
        <p:blipFill rotWithShape="1">
          <a:blip r:embed="rId3">
            <a:alphaModFix/>
          </a:blip>
          <a:srcRect b="12468" l="0" r="0" t="9161"/>
          <a:stretch/>
        </p:blipFill>
        <p:spPr>
          <a:xfrm>
            <a:off x="2085275" y="354150"/>
            <a:ext cx="6086175" cy="6020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"/>
          <p:cNvPicPr preferRelativeResize="0"/>
          <p:nvPr/>
        </p:nvPicPr>
        <p:blipFill rotWithShape="1">
          <a:blip r:embed="rId3">
            <a:alphaModFix/>
          </a:blip>
          <a:srcRect b="7857" l="0" r="10386" t="10636"/>
          <a:stretch/>
        </p:blipFill>
        <p:spPr>
          <a:xfrm>
            <a:off x="806059" y="-138050"/>
            <a:ext cx="6751501" cy="71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 b="10692" l="0" r="0" t="5245"/>
          <a:stretch/>
        </p:blipFill>
        <p:spPr>
          <a:xfrm>
            <a:off x="1001978" y="372750"/>
            <a:ext cx="7463450" cy="6485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9" name="Google Shape;19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200" name="Google Shape;20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1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9" name="Google Shape;20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214" name="Google Shape;21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15" name="Google Shape;21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2"/>
          <p:cNvSpPr txBox="1"/>
          <p:nvPr/>
        </p:nvSpPr>
        <p:spPr>
          <a:xfrm>
            <a:off x="1213100" y="2866527"/>
            <a:ext cx="1014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1" lang="en-US" sz="7000">
                <a:latin typeface="Calibri"/>
                <a:ea typeface="Calibri"/>
                <a:cs typeface="Calibri"/>
                <a:sym typeface="Calibri"/>
              </a:rPr>
              <a:t>Subalakshmi </a:t>
            </a:r>
            <a:r>
              <a:rPr b="1" i="0" lang="en-US" sz="7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portfolio </a:t>
            </a:r>
            <a:endParaRPr b="1" i="0" sz="5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8591175" y="2943225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0" y="2019300"/>
            <a:ext cx="93789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 today’s competitive environment, a traditional resume is often limited in conveying creativity, practical skills, and interactive experience. Recruiters and clients prefer an easy, engaging, and visually appealing way to evaluate candidates.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challenge is to create a digital platform that not only summarizes academic qualifications and skills but also provides a live demonstration of technical abilities.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My portfolio project was developed to solve this gap – to present my skills and projects in a professional and interactive manner.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229825" y="1971173"/>
            <a:ext cx="9753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project is a personal portfolio website that highlights my technical expertise, skills, and projects in a single platform. It is structured into sections such as About Me, Skills, Services, Portfolio, and Contact.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website is designed with a modern responsive layout to ensure accessibility across devices, and it reflects both my personality and technical knowledge.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Overall, the portfolio serves as a professional showcase and helps in connecting with recruiters, clients, and peers effectively.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7150" y="2019300"/>
            <a:ext cx="975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portfolio is mainly designed for the following groups: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Recruiters &amp; Employers: To evaluate technical skills, projects, and creativity quickly.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Clients: For freelance opportunities and collaborations.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Peers &amp; Educators: To share knowledge, ideas, and encourage networking.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By targeting these users, the portfolio becomes a versatile tool for career development and professional exposure.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>
            <p:ph type="title"/>
          </p:nvPr>
        </p:nvSpPr>
        <p:spPr>
          <a:xfrm>
            <a:off x="277025" y="0"/>
            <a:ext cx="11503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2819400" y="901212"/>
            <a:ext cx="97536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built using a strong combination of front-end and programming technologies: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HTML, CSS, and JavaScript were used to design the user interface and interactivity.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Knowledge: Python, Java, and C++ were applied for logic-building and showcasing coding expertise.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Hosting: GitHub Pages was used to deploy and maintain the website online.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tools ensure that the portfolio is not only visually appealing but also technically strong and reliable.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0325"/>
            <a:ext cx="2695574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739775" y="1440000"/>
            <a:ext cx="97536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design philosophy focuses on simplicity, modern visuals, and user experience. A blue-themed color scheme is maintained for professionalism and consistency.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layout is divided into clean sections: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About 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Skills (with progress bars)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Services offered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Portfolio showcase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structure ensures easy navigation, readability, and engagement for any visitor.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755323" y="1143623"/>
            <a:ext cx="97536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portfolio includes multiple interactive features that improve usability and engagement: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Interactive navigation bar for smooth movement across sections.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Skill progress bars to visually showcase technical strengths.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Portfolio section with projects and categories.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Contact form for direct communication with clients or recruiters.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GitHub integration for direct access to code repositories.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These functionalities make the portfolio a dynamic platform rather than a static resume.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