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5225-9E65-2975-CEC0-CD82AB6A8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06637"/>
          </a:xfrm>
        </p:spPr>
        <p:txBody>
          <a:bodyPr/>
          <a:lstStyle/>
          <a:p>
            <a:r>
              <a:rPr lang="en-IN" dirty="0"/>
              <a:t>EMPLOYEE</a:t>
            </a:r>
            <a:br>
              <a:rPr lang="en-IN" dirty="0"/>
            </a:br>
            <a:r>
              <a:rPr lang="en-IN" dirty="0"/>
              <a:t>MANAGEMENT </a:t>
            </a:r>
            <a:br>
              <a:rPr lang="en-IN" dirty="0"/>
            </a:br>
            <a:r>
              <a:rPr lang="en-IN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6B11F-AE70-EAE3-79A4-8A82711BD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-PRESENTED BY</a:t>
            </a:r>
          </a:p>
          <a:p>
            <a:r>
              <a:rPr lang="en-IN" dirty="0"/>
              <a:t>                                                                     SUBAMEENA 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D841E-9D74-1318-EC44-E597ED7B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77" y="393794"/>
            <a:ext cx="3042413" cy="2081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F006FE-61C6-B642-6AC3-487665071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68" y="3889960"/>
            <a:ext cx="5262466" cy="26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9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D0BD-1D1C-FF26-AEE0-207B0645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70A169-F048-CFC9-8B15-221EA503A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101" y="242595"/>
            <a:ext cx="10674221" cy="6223519"/>
          </a:xfrm>
        </p:spPr>
      </p:pic>
    </p:spTree>
    <p:extLst>
      <p:ext uri="{BB962C8B-B14F-4D97-AF65-F5344CB8AC3E}">
        <p14:creationId xmlns:p14="http://schemas.microsoft.com/office/powerpoint/2010/main" val="242975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C9F6-7499-E0FD-EFB6-3CAE03E7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OF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615F-A6CB-485E-69D5-AC8403D8D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main intent of this project is to manage the list of employee details along with providing their performance with a web based Application.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job to Handle all employees manually for unique Venture.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Web based application provides a Simplified task of doing this rather than manually managing the details of employee.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simply Add, updates, delete and view the employee in an effective manner.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C7BC8-697F-94B4-3429-EEE3F5BB1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620" y="5075853"/>
            <a:ext cx="3638940" cy="12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7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B689-6385-4922-0CC2-36D34B51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FE7C-1E97-5B24-0D21-734DD8E1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EMPLOYEEE PROFILES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will have Access to the profiles of employees and will be able to edit their Details.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10FE6-F9A2-AC02-5CF0-78DA3567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02" y="4114799"/>
            <a:ext cx="6997959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2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5EDE-3D6C-78D8-4C68-392271B7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FFC7-0B89-4938-0B04-B05A2EEF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BACKEND TECHNOLOGY</a:t>
            </a:r>
          </a:p>
          <a:p>
            <a:pPr lvl="3"/>
            <a:r>
              <a:rPr lang="en-IN" sz="2200" dirty="0"/>
              <a:t>SPRINGBOOT</a:t>
            </a:r>
          </a:p>
          <a:p>
            <a:pPr lvl="3"/>
            <a:r>
              <a:rPr lang="en-IN" sz="2200" dirty="0"/>
              <a:t>MYSQL</a:t>
            </a:r>
          </a:p>
          <a:p>
            <a:pPr lvl="3"/>
            <a:r>
              <a:rPr lang="en-IN" sz="2200" dirty="0"/>
              <a:t>CORE JAVA                 </a:t>
            </a:r>
          </a:p>
          <a:p>
            <a:pPr marL="0" indent="0">
              <a:buNone/>
            </a:pPr>
            <a:r>
              <a:rPr lang="en-IN" sz="2800" dirty="0"/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6163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39C2-0174-9B1A-75C1-C281ECAE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FRONTEND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0313-430B-1682-D6AA-45A6CFD0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/>
            <a:r>
              <a:rPr lang="en-IN" sz="2800" dirty="0"/>
              <a:t>HTML5</a:t>
            </a:r>
          </a:p>
          <a:p>
            <a:pPr lvl="5"/>
            <a:r>
              <a:rPr lang="en-IN" sz="2800" dirty="0"/>
              <a:t>BOOTSTRAP</a:t>
            </a:r>
          </a:p>
          <a:p>
            <a:pPr lvl="5"/>
            <a:r>
              <a:rPr lang="en-IN" sz="2800" dirty="0"/>
              <a:t>CSS</a:t>
            </a:r>
          </a:p>
          <a:p>
            <a:pPr lvl="5"/>
            <a:r>
              <a:rPr lang="en-IN" sz="2800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95252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AFF2-282F-EF82-81C6-D9520C1C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employee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89C89-D944-435A-0D41-7B5AB162B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237" y="1819469"/>
            <a:ext cx="10095722" cy="4627984"/>
          </a:xfrm>
        </p:spPr>
      </p:pic>
    </p:spTree>
    <p:extLst>
      <p:ext uri="{BB962C8B-B14F-4D97-AF65-F5344CB8AC3E}">
        <p14:creationId xmlns:p14="http://schemas.microsoft.com/office/powerpoint/2010/main" val="424523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3021-8763-4733-85CD-EE6BE80D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employee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165A49-328C-EEC8-3BA6-35D4E99C4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963" y="1810139"/>
            <a:ext cx="10636898" cy="4786604"/>
          </a:xfrm>
        </p:spPr>
      </p:pic>
    </p:spTree>
    <p:extLst>
      <p:ext uri="{BB962C8B-B14F-4D97-AF65-F5344CB8AC3E}">
        <p14:creationId xmlns:p14="http://schemas.microsoft.com/office/powerpoint/2010/main" val="140829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29AE-DA10-32DF-B361-9CD5F573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employee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EBC43A-F38E-DA1A-B77C-21E446C8F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584" y="1791478"/>
            <a:ext cx="10226351" cy="4758612"/>
          </a:xfrm>
        </p:spPr>
      </p:pic>
    </p:spTree>
    <p:extLst>
      <p:ext uri="{BB962C8B-B14F-4D97-AF65-F5344CB8AC3E}">
        <p14:creationId xmlns:p14="http://schemas.microsoft.com/office/powerpoint/2010/main" val="256017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F418-58D2-B8DF-4EBD-EC6999ED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32361-FDB7-171F-EDDE-063E2F6DA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771" y="1744824"/>
            <a:ext cx="10494434" cy="4819757"/>
          </a:xfrm>
        </p:spPr>
      </p:pic>
    </p:spTree>
    <p:extLst>
      <p:ext uri="{BB962C8B-B14F-4D97-AF65-F5344CB8AC3E}">
        <p14:creationId xmlns:p14="http://schemas.microsoft.com/office/powerpoint/2010/main" val="1273551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102</TotalTime>
  <Words>138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Courier New</vt:lpstr>
      <vt:lpstr>Rockwell</vt:lpstr>
      <vt:lpstr>Times New Roman</vt:lpstr>
      <vt:lpstr>Damask</vt:lpstr>
      <vt:lpstr>EMPLOYEE MANAGEMENT  SYSTEM</vt:lpstr>
      <vt:lpstr>INTRODUCTION OF OUR PROJECT</vt:lpstr>
      <vt:lpstr>SCOPE OF PROJECT</vt:lpstr>
      <vt:lpstr>TECHNOLOGY USED</vt:lpstr>
      <vt:lpstr>FRONTEND TECHNOLOGY</vt:lpstr>
      <vt:lpstr>create employee</vt:lpstr>
      <vt:lpstr>Update employee</vt:lpstr>
      <vt:lpstr>View employee</vt:lpstr>
      <vt:lpstr>Employee list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 SYSTEM</dc:title>
  <dc:creator>Suba Meena</dc:creator>
  <cp:lastModifiedBy>Suba Meena</cp:lastModifiedBy>
  <cp:revision>3</cp:revision>
  <dcterms:created xsi:type="dcterms:W3CDTF">2023-01-17T07:18:26Z</dcterms:created>
  <dcterms:modified xsi:type="dcterms:W3CDTF">2023-01-17T10:49:37Z</dcterms:modified>
</cp:coreProperties>
</file>