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8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74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7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7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7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5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0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8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0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47E7-AB2F-4E33-958E-0141E79ABE9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D67B82-F1FC-49B0-8058-7D69611C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CDAFB-CA75-6DA4-B2A1-00EB32F84642}"/>
              </a:ext>
            </a:extLst>
          </p:cNvPr>
          <p:cNvSpPr txBox="1"/>
          <p:nvPr/>
        </p:nvSpPr>
        <p:spPr>
          <a:xfrm>
            <a:off x="2967135" y="2341984"/>
            <a:ext cx="7436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MARKET BASED INSIGHTS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4652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F4EF-DA14-128C-D476-23712673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7B13-EF70-4D06-DF86-71827CEB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Market Basket Insights, often referred to as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Market Basket Analysis (MBA)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or Association Rule Mining, is a data mining and analytics technique used in retail and e-commerce to uncover relationships between products that are frequently purchased together by customers. The goal of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Market Basket Insights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is to understand customer behavior, increase sales, and improve marketing strategies by identifying patterns and associations in transaction data. In a retail or e-commerce setting, businesses want to gain insights into customer purchasing behavior to optimize their operations and marketing efforts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393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43D74-B18A-3AE3-97A2-7D862F4A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1474236"/>
            <a:ext cx="10618235" cy="4609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7AA42-33EF-6590-8B43-A156CFDED044}"/>
              </a:ext>
            </a:extLst>
          </p:cNvPr>
          <p:cNvSpPr txBox="1"/>
          <p:nvPr/>
        </p:nvSpPr>
        <p:spPr>
          <a:xfrm>
            <a:off x="1922106" y="634482"/>
            <a:ext cx="5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68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298B-0DA3-4747-BEA7-E14D8F63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224763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5267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104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Söhne</vt:lpstr>
      <vt:lpstr>Wingdings 3</vt:lpstr>
      <vt:lpstr>Wisp</vt:lpstr>
      <vt:lpstr>PowerPoint Presentation</vt:lpstr>
      <vt:lpstr>PROBLEM STATEMENT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Gomathi Lakshmi</dc:creator>
  <cp:lastModifiedBy>Gomathi Lakshmi</cp:lastModifiedBy>
  <cp:revision>1</cp:revision>
  <dcterms:created xsi:type="dcterms:W3CDTF">2023-09-28T08:02:59Z</dcterms:created>
  <dcterms:modified xsi:type="dcterms:W3CDTF">2023-09-28T09:46:22Z</dcterms:modified>
</cp:coreProperties>
</file>