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THE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3064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SUBANESH.S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COLLAGE NAME &amp; DEPARTMENT : SRM UNIVERSITY KATTANKULATHUR – CHENNAI &amp; ECE-CORE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FD49F3-2721-0D44-1B3D-3EB47C578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345890"/>
            <a:ext cx="102162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Combining stronger encryption with steganography for added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machine learning to detect and decode hidden messages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Multimedia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Expanding to audio, video, and AR for versatile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&amp; Compliance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document tracking and watermarking for copyright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steganography in blockchain for secure, immutable data storage.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18C029-235C-E64C-09AF-F59D57E30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91974"/>
            <a:ext cx="1151357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system that hides a secret message within an image using steganography. The message is encoded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bits (LSB)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image's pixels, and it can later be decoded using a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ncoding: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Input: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the message and password to binary, and hide them within the image pixels.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new image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Decoding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Input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encoded image and the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Extract the password from the image to locate the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decoded message, displayed as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ensures data confidentiality by using a password for decoding and hiding the message securely in the image.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C4AF4D-B301-968B-25EA-6705A93DD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667" y="1769642"/>
            <a:ext cx="102266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Programming language for implementing the steganography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(Pillow)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Imaging Library to handle image manipulation (opening, modifying, and saving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convert the secret message and password into binary data, which is then embedded in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Hides the secret message in the least significant bit of the image's RGB 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Input/Output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Handling user input (image name, message, password) and saving the encoded/decoded images.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3B0128-A7B8-1F8F-0F57-62C2BEB90C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45378"/>
            <a:ext cx="111585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hidden message is embedded in plain sight, making it undetectable to the human eye. Only those with the correct password can decode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Confidentiality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Steganography allows sensitive information (like passwords, secret notes, etc.) to be securely hidden within everyday images, adding an extra layer of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technique is used in security, digital watermarking, and even online communication to hide data in a way that avoids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 &amp; Effectiveness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simple image can store significant amounts of hidden data, making it both an elegant and practical solution for secure data transmission.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2AF7DC9-A00D-9E3B-4DC0-791EA857A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31"/>
            <a:ext cx="1006714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Hide sensitive data like passwords and encryption keys to prevent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 hidden messages during investigations.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Advocates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Send private messages securely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Creators/Artists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Embed watermarks or copyright info to protect intellectual property.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internal communication and sensitive business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Everyday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Send secure, covert messages over social media or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E7F54-A923-CF93-E32D-EB353B79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50"/>
            <a:ext cx="7333776" cy="53350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E3F57-642B-7A91-4163-72481F94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68" y="1301750"/>
            <a:ext cx="4178709" cy="50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0686576" cy="4742898"/>
          </a:xfrm>
        </p:spPr>
        <p:txBody>
          <a:bodyPr/>
          <a:lstStyle/>
          <a:p>
            <a:r>
              <a:rPr lang="en-US" dirty="0"/>
              <a:t>In this project, we implemented a secure </a:t>
            </a:r>
            <a:r>
              <a:rPr lang="en-US" b="1" dirty="0"/>
              <a:t>image steganography</a:t>
            </a:r>
            <a:r>
              <a:rPr lang="en-US" dirty="0"/>
              <a:t> system that hides sensitive messages within image files using the </a:t>
            </a:r>
            <a:r>
              <a:rPr lang="en-US" b="1" dirty="0"/>
              <a:t>Least Significant Bit (LSB)</a:t>
            </a:r>
            <a:r>
              <a:rPr lang="en-US" dirty="0"/>
              <a:t> technique. By embedding the secret data into the image pixels, we ensure that the message remains undetectable to the naked eye, offering a high level of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: The message and password are securely encoded into the image, ensuring only authorized users with the correct password can retrieve the hidden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Decoding</a:t>
            </a:r>
            <a:r>
              <a:rPr lang="en-US" dirty="0"/>
              <a:t>: Using the password, the hidden message is extracted, providing an efficient and secure method of communication.</a:t>
            </a:r>
          </a:p>
          <a:p>
            <a:r>
              <a:rPr lang="en-US" dirty="0"/>
              <a:t>This project demonstrates the power of steganography in ensuring </a:t>
            </a:r>
            <a:r>
              <a:rPr lang="en-US" b="1" dirty="0"/>
              <a:t>data privacy</a:t>
            </a:r>
            <a:r>
              <a:rPr lang="en-US" dirty="0"/>
              <a:t>, with potential applications in fields like </a:t>
            </a:r>
            <a:r>
              <a:rPr lang="en-US" b="1" dirty="0"/>
              <a:t>digital security</a:t>
            </a:r>
            <a:r>
              <a:rPr lang="en-US" dirty="0"/>
              <a:t>, </a:t>
            </a:r>
            <a:r>
              <a:rPr lang="en-US" b="1" dirty="0"/>
              <a:t>privacy protection</a:t>
            </a:r>
            <a:r>
              <a:rPr lang="en-US" dirty="0"/>
              <a:t>, and </a:t>
            </a:r>
            <a:r>
              <a:rPr lang="en-US" b="1" dirty="0"/>
              <a:t>intellectual property safeguarding</a:t>
            </a:r>
            <a:r>
              <a:rPr lang="en-US" dirty="0"/>
              <a:t>. With its simplicity and effectiveness, this method allows users to safely transmit sensitive data without the risk of detection.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61884" y="1302026"/>
            <a:ext cx="12672691" cy="4673324"/>
          </a:xfrm>
        </p:spPr>
        <p:txBody>
          <a:bodyPr>
            <a:normAutofit/>
          </a:bodyPr>
          <a:lstStyle/>
          <a:p>
            <a:pPr lvl="8"/>
            <a:r>
              <a:rPr lang="en-IN" sz="2400" dirty="0"/>
              <a:t>https://github.com/subaneshselvam/Steganography-Project.git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727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THE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Subanesh Selvam</cp:lastModifiedBy>
  <cp:revision>26</cp:revision>
  <dcterms:created xsi:type="dcterms:W3CDTF">2021-05-26T16:50:10Z</dcterms:created>
  <dcterms:modified xsi:type="dcterms:W3CDTF">2025-02-16T10:32:19Z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