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A5741-BC21-4831-B331-1C3C2FCA58FF}" v="401" dt="2023-11-01T04:56:1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292C0-5613-40D0-8D54-1EEC511CC5E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A106A-BF6B-4828-87B7-07E2A08C2016}">
      <dgm:prSet/>
      <dgm:spPr/>
      <dgm:t>
        <a:bodyPr/>
        <a:lstStyle/>
        <a:p>
          <a:r>
            <a:rPr lang="en-US" b="1" i="1" u="sng" dirty="0"/>
            <a:t>Empathize</a:t>
          </a:r>
          <a:r>
            <a:rPr lang="en-US" dirty="0"/>
            <a:t>: Understand the issue of fake news and its impact on society.</a:t>
          </a:r>
        </a:p>
      </dgm:t>
    </dgm:pt>
    <dgm:pt modelId="{FF9DCD1E-4956-45FE-AA6E-B95C27E957AE}" type="parTrans" cxnId="{1FE9C211-B318-4392-8857-D5CE3C44AAB5}">
      <dgm:prSet/>
      <dgm:spPr/>
      <dgm:t>
        <a:bodyPr/>
        <a:lstStyle/>
        <a:p>
          <a:endParaRPr lang="en-US"/>
        </a:p>
      </dgm:t>
    </dgm:pt>
    <dgm:pt modelId="{9CBF12AE-EBBB-402B-A250-68BD529449E7}" type="sibTrans" cxnId="{1FE9C211-B318-4392-8857-D5CE3C44AAB5}">
      <dgm:prSet/>
      <dgm:spPr/>
      <dgm:t>
        <a:bodyPr/>
        <a:lstStyle/>
        <a:p>
          <a:endParaRPr lang="en-US"/>
        </a:p>
      </dgm:t>
    </dgm:pt>
    <dgm:pt modelId="{060D3247-B31F-475C-B32F-7FE636D1CED9}">
      <dgm:prSet/>
      <dgm:spPr/>
      <dgm:t>
        <a:bodyPr/>
        <a:lstStyle/>
        <a:p>
          <a:r>
            <a:rPr lang="en-US" b="1" i="1" u="sng" dirty="0"/>
            <a:t>Define</a:t>
          </a:r>
          <a:r>
            <a:rPr lang="en-US" dirty="0"/>
            <a:t>: Clearly define the problem of fake news detection and set specific goals for the model's accuracy.</a:t>
          </a:r>
        </a:p>
      </dgm:t>
    </dgm:pt>
    <dgm:pt modelId="{8F52478A-400C-41AC-86D1-68D3B0CF9813}" type="parTrans" cxnId="{0B024EB4-B6FF-438B-930C-243A2CDB35A1}">
      <dgm:prSet/>
      <dgm:spPr/>
      <dgm:t>
        <a:bodyPr/>
        <a:lstStyle/>
        <a:p>
          <a:endParaRPr lang="en-US"/>
        </a:p>
      </dgm:t>
    </dgm:pt>
    <dgm:pt modelId="{4CAAE048-CDEB-47BB-B8DF-E1B304917D88}" type="sibTrans" cxnId="{0B024EB4-B6FF-438B-930C-243A2CDB35A1}">
      <dgm:prSet/>
      <dgm:spPr/>
      <dgm:t>
        <a:bodyPr/>
        <a:lstStyle/>
        <a:p>
          <a:endParaRPr lang="en-US"/>
        </a:p>
      </dgm:t>
    </dgm:pt>
    <dgm:pt modelId="{FF354C0C-31B9-4656-951A-F22A7CB128A6}">
      <dgm:prSet/>
      <dgm:spPr/>
      <dgm:t>
        <a:bodyPr/>
        <a:lstStyle/>
        <a:p>
          <a:r>
            <a:rPr lang="en-US" b="1" i="1" u="sng" dirty="0"/>
            <a:t>Ideate</a:t>
          </a:r>
          <a:r>
            <a:rPr lang="en-US" dirty="0"/>
            <a:t>: Brainstorm NLP methods for text classification, data sources, and features.</a:t>
          </a:r>
        </a:p>
      </dgm:t>
    </dgm:pt>
    <dgm:pt modelId="{ACD4DECD-B629-47F1-A784-923C724A6492}" type="parTrans" cxnId="{4884D6AF-3826-4A53-B158-FE5E3B32288D}">
      <dgm:prSet/>
      <dgm:spPr/>
      <dgm:t>
        <a:bodyPr/>
        <a:lstStyle/>
        <a:p>
          <a:endParaRPr lang="en-US"/>
        </a:p>
      </dgm:t>
    </dgm:pt>
    <dgm:pt modelId="{3166860B-CA3B-4634-BAAB-B2E2115E5959}" type="sibTrans" cxnId="{4884D6AF-3826-4A53-B158-FE5E3B32288D}">
      <dgm:prSet/>
      <dgm:spPr/>
      <dgm:t>
        <a:bodyPr/>
        <a:lstStyle/>
        <a:p>
          <a:endParaRPr lang="en-US"/>
        </a:p>
      </dgm:t>
    </dgm:pt>
    <dgm:pt modelId="{BA0D4FA4-63AA-4A16-9213-FFB080F1B58E}">
      <dgm:prSet/>
      <dgm:spPr/>
      <dgm:t>
        <a:bodyPr/>
        <a:lstStyle/>
        <a:p>
          <a:r>
            <a:rPr lang="en-US" b="1" i="1" u="sng" dirty="0"/>
            <a:t>Prototype</a:t>
          </a:r>
          <a:r>
            <a:rPr lang="en-US" dirty="0"/>
            <a:t>: Create an initial model to assess feasibility.</a:t>
          </a:r>
        </a:p>
      </dgm:t>
    </dgm:pt>
    <dgm:pt modelId="{F471E362-833D-4875-BC1E-DC27F780F544}" type="parTrans" cxnId="{3704728C-AD7A-4B95-9275-2C3E6406D984}">
      <dgm:prSet/>
      <dgm:spPr/>
      <dgm:t>
        <a:bodyPr/>
        <a:lstStyle/>
        <a:p>
          <a:endParaRPr lang="en-US"/>
        </a:p>
      </dgm:t>
    </dgm:pt>
    <dgm:pt modelId="{24331BE7-E31E-4F87-9B31-C28585E4524E}" type="sibTrans" cxnId="{3704728C-AD7A-4B95-9275-2C3E6406D984}">
      <dgm:prSet/>
      <dgm:spPr/>
      <dgm:t>
        <a:bodyPr/>
        <a:lstStyle/>
        <a:p>
          <a:endParaRPr lang="en-US"/>
        </a:p>
      </dgm:t>
    </dgm:pt>
    <dgm:pt modelId="{CC27A43C-5B76-4A59-B6AC-4D5720E691E2}">
      <dgm:prSet/>
      <dgm:spPr/>
      <dgm:t>
        <a:bodyPr/>
        <a:lstStyle/>
        <a:p>
          <a:r>
            <a:rPr lang="en-US" b="1" i="1" u="sng" dirty="0"/>
            <a:t>Test</a:t>
          </a:r>
          <a:r>
            <a:rPr lang="en-US" dirty="0"/>
            <a:t>: Evaluate model performance and iterate to improve accuracy and reliability.</a:t>
          </a:r>
        </a:p>
      </dgm:t>
    </dgm:pt>
    <dgm:pt modelId="{DB8F07C8-DC43-4E7F-BA37-66F0000E1CC1}" type="parTrans" cxnId="{02087FEF-501C-4234-B886-CCF70E30F76B}">
      <dgm:prSet/>
      <dgm:spPr/>
      <dgm:t>
        <a:bodyPr/>
        <a:lstStyle/>
        <a:p>
          <a:endParaRPr lang="en-US"/>
        </a:p>
      </dgm:t>
    </dgm:pt>
    <dgm:pt modelId="{C36BF6D0-04D0-4C0C-8AFD-4AB15D347C88}" type="sibTrans" cxnId="{02087FEF-501C-4234-B886-CCF70E30F76B}">
      <dgm:prSet/>
      <dgm:spPr/>
      <dgm:t>
        <a:bodyPr/>
        <a:lstStyle/>
        <a:p>
          <a:endParaRPr lang="en-US"/>
        </a:p>
      </dgm:t>
    </dgm:pt>
    <dgm:pt modelId="{BD7C03A5-DDC4-4226-BB3F-35ECC3A66FDE}" type="pres">
      <dgm:prSet presAssocID="{042292C0-5613-40D0-8D54-1EEC511CC5E7}" presName="Name0" presStyleCnt="0">
        <dgm:presLayoutVars>
          <dgm:dir/>
          <dgm:resizeHandles val="exact"/>
        </dgm:presLayoutVars>
      </dgm:prSet>
      <dgm:spPr/>
    </dgm:pt>
    <dgm:pt modelId="{DF113982-7411-457E-B7B3-9C9339624124}" type="pres">
      <dgm:prSet presAssocID="{2F7A106A-BF6B-4828-87B7-07E2A08C2016}" presName="node" presStyleLbl="node1" presStyleIdx="0" presStyleCnt="5">
        <dgm:presLayoutVars>
          <dgm:bulletEnabled val="1"/>
        </dgm:presLayoutVars>
      </dgm:prSet>
      <dgm:spPr/>
    </dgm:pt>
    <dgm:pt modelId="{F3F56F69-CC86-4975-BCDA-AB7068C5FDB7}" type="pres">
      <dgm:prSet presAssocID="{9CBF12AE-EBBB-402B-A250-68BD529449E7}" presName="sibTrans" presStyleLbl="sibTrans1D1" presStyleIdx="0" presStyleCnt="4"/>
      <dgm:spPr/>
    </dgm:pt>
    <dgm:pt modelId="{E8E9A770-B805-4D2C-B54B-B2373EF7AABF}" type="pres">
      <dgm:prSet presAssocID="{9CBF12AE-EBBB-402B-A250-68BD529449E7}" presName="connectorText" presStyleLbl="sibTrans1D1" presStyleIdx="0" presStyleCnt="4"/>
      <dgm:spPr/>
    </dgm:pt>
    <dgm:pt modelId="{D463AC48-083C-4582-9F3A-C36A107BAF97}" type="pres">
      <dgm:prSet presAssocID="{060D3247-B31F-475C-B32F-7FE636D1CED9}" presName="node" presStyleLbl="node1" presStyleIdx="1" presStyleCnt="5">
        <dgm:presLayoutVars>
          <dgm:bulletEnabled val="1"/>
        </dgm:presLayoutVars>
      </dgm:prSet>
      <dgm:spPr/>
    </dgm:pt>
    <dgm:pt modelId="{63E63A99-FD8C-43BE-908F-0BF00B9B70A4}" type="pres">
      <dgm:prSet presAssocID="{4CAAE048-CDEB-47BB-B8DF-E1B304917D88}" presName="sibTrans" presStyleLbl="sibTrans1D1" presStyleIdx="1" presStyleCnt="4"/>
      <dgm:spPr/>
    </dgm:pt>
    <dgm:pt modelId="{18CA0292-91B7-4379-9578-73AC04149557}" type="pres">
      <dgm:prSet presAssocID="{4CAAE048-CDEB-47BB-B8DF-E1B304917D88}" presName="connectorText" presStyleLbl="sibTrans1D1" presStyleIdx="1" presStyleCnt="4"/>
      <dgm:spPr/>
    </dgm:pt>
    <dgm:pt modelId="{1FB06752-F95C-4DB3-8FF7-0252D3339735}" type="pres">
      <dgm:prSet presAssocID="{FF354C0C-31B9-4656-951A-F22A7CB128A6}" presName="node" presStyleLbl="node1" presStyleIdx="2" presStyleCnt="5">
        <dgm:presLayoutVars>
          <dgm:bulletEnabled val="1"/>
        </dgm:presLayoutVars>
      </dgm:prSet>
      <dgm:spPr/>
    </dgm:pt>
    <dgm:pt modelId="{A5ADE306-D4BE-45A2-89F5-13C06A925B07}" type="pres">
      <dgm:prSet presAssocID="{3166860B-CA3B-4634-BAAB-B2E2115E5959}" presName="sibTrans" presStyleLbl="sibTrans1D1" presStyleIdx="2" presStyleCnt="4"/>
      <dgm:spPr/>
    </dgm:pt>
    <dgm:pt modelId="{5A80D83B-CE8B-4E36-B771-801362C22C03}" type="pres">
      <dgm:prSet presAssocID="{3166860B-CA3B-4634-BAAB-B2E2115E5959}" presName="connectorText" presStyleLbl="sibTrans1D1" presStyleIdx="2" presStyleCnt="4"/>
      <dgm:spPr/>
    </dgm:pt>
    <dgm:pt modelId="{143FA93B-F1E2-4AEA-B702-6DAD48178A87}" type="pres">
      <dgm:prSet presAssocID="{BA0D4FA4-63AA-4A16-9213-FFB080F1B58E}" presName="node" presStyleLbl="node1" presStyleIdx="3" presStyleCnt="5">
        <dgm:presLayoutVars>
          <dgm:bulletEnabled val="1"/>
        </dgm:presLayoutVars>
      </dgm:prSet>
      <dgm:spPr/>
    </dgm:pt>
    <dgm:pt modelId="{8BF56097-570A-41AC-8FEB-3254A984E3EE}" type="pres">
      <dgm:prSet presAssocID="{24331BE7-E31E-4F87-9B31-C28585E4524E}" presName="sibTrans" presStyleLbl="sibTrans1D1" presStyleIdx="3" presStyleCnt="4"/>
      <dgm:spPr/>
    </dgm:pt>
    <dgm:pt modelId="{97851722-C65B-4AC4-A96A-3E381146E6F6}" type="pres">
      <dgm:prSet presAssocID="{24331BE7-E31E-4F87-9B31-C28585E4524E}" presName="connectorText" presStyleLbl="sibTrans1D1" presStyleIdx="3" presStyleCnt="4"/>
      <dgm:spPr/>
    </dgm:pt>
    <dgm:pt modelId="{E4D08245-7EF0-42BF-A5CC-94323D043165}" type="pres">
      <dgm:prSet presAssocID="{CC27A43C-5B76-4A59-B6AC-4D5720E691E2}" presName="node" presStyleLbl="node1" presStyleIdx="4" presStyleCnt="5">
        <dgm:presLayoutVars>
          <dgm:bulletEnabled val="1"/>
        </dgm:presLayoutVars>
      </dgm:prSet>
      <dgm:spPr/>
    </dgm:pt>
  </dgm:ptLst>
  <dgm:cxnLst>
    <dgm:cxn modelId="{80EA0C07-92CB-4F26-AA5C-6CC174F90E3A}" type="presOf" srcId="{24331BE7-E31E-4F87-9B31-C28585E4524E}" destId="{97851722-C65B-4AC4-A96A-3E381146E6F6}" srcOrd="1" destOrd="0" presId="urn:microsoft.com/office/officeart/2016/7/layout/RepeatingBendingProcessNew"/>
    <dgm:cxn modelId="{1FE9C211-B318-4392-8857-D5CE3C44AAB5}" srcId="{042292C0-5613-40D0-8D54-1EEC511CC5E7}" destId="{2F7A106A-BF6B-4828-87B7-07E2A08C2016}" srcOrd="0" destOrd="0" parTransId="{FF9DCD1E-4956-45FE-AA6E-B95C27E957AE}" sibTransId="{9CBF12AE-EBBB-402B-A250-68BD529449E7}"/>
    <dgm:cxn modelId="{26746B2B-5D3A-40F2-BDBC-6C6B470BD66B}" type="presOf" srcId="{CC27A43C-5B76-4A59-B6AC-4D5720E691E2}" destId="{E4D08245-7EF0-42BF-A5CC-94323D043165}" srcOrd="0" destOrd="0" presId="urn:microsoft.com/office/officeart/2016/7/layout/RepeatingBendingProcessNew"/>
    <dgm:cxn modelId="{13E54E2E-A0AA-4F5B-8B04-B3AABA6FF15B}" type="presOf" srcId="{4CAAE048-CDEB-47BB-B8DF-E1B304917D88}" destId="{18CA0292-91B7-4379-9578-73AC04149557}" srcOrd="1" destOrd="0" presId="urn:microsoft.com/office/officeart/2016/7/layout/RepeatingBendingProcessNew"/>
    <dgm:cxn modelId="{5F5EB335-C972-4FCE-940A-7AED6A5AC8DD}" type="presOf" srcId="{FF354C0C-31B9-4656-951A-F22A7CB128A6}" destId="{1FB06752-F95C-4DB3-8FF7-0252D3339735}" srcOrd="0" destOrd="0" presId="urn:microsoft.com/office/officeart/2016/7/layout/RepeatingBendingProcessNew"/>
    <dgm:cxn modelId="{E2C77D36-C0F1-445A-B49B-CB359626ACD7}" type="presOf" srcId="{3166860B-CA3B-4634-BAAB-B2E2115E5959}" destId="{A5ADE306-D4BE-45A2-89F5-13C06A925B07}" srcOrd="0" destOrd="0" presId="urn:microsoft.com/office/officeart/2016/7/layout/RepeatingBendingProcessNew"/>
    <dgm:cxn modelId="{BE294438-9A05-4CBE-84BC-2BBAD63B1C33}" type="presOf" srcId="{3166860B-CA3B-4634-BAAB-B2E2115E5959}" destId="{5A80D83B-CE8B-4E36-B771-801362C22C03}" srcOrd="1" destOrd="0" presId="urn:microsoft.com/office/officeart/2016/7/layout/RepeatingBendingProcessNew"/>
    <dgm:cxn modelId="{FAAA033A-CEF9-441F-908D-3A02EE651691}" type="presOf" srcId="{060D3247-B31F-475C-B32F-7FE636D1CED9}" destId="{D463AC48-083C-4582-9F3A-C36A107BAF97}" srcOrd="0" destOrd="0" presId="urn:microsoft.com/office/officeart/2016/7/layout/RepeatingBendingProcessNew"/>
    <dgm:cxn modelId="{48594063-7425-4B25-BA81-B2AC1853DF1C}" type="presOf" srcId="{9CBF12AE-EBBB-402B-A250-68BD529449E7}" destId="{F3F56F69-CC86-4975-BCDA-AB7068C5FDB7}" srcOrd="0" destOrd="0" presId="urn:microsoft.com/office/officeart/2016/7/layout/RepeatingBendingProcessNew"/>
    <dgm:cxn modelId="{C2BEC675-C164-4F6A-A013-601A1DE7525D}" type="presOf" srcId="{4CAAE048-CDEB-47BB-B8DF-E1B304917D88}" destId="{63E63A99-FD8C-43BE-908F-0BF00B9B70A4}" srcOrd="0" destOrd="0" presId="urn:microsoft.com/office/officeart/2016/7/layout/RepeatingBendingProcessNew"/>
    <dgm:cxn modelId="{99887878-648A-4E47-8224-FE9E20A5F4FA}" type="presOf" srcId="{042292C0-5613-40D0-8D54-1EEC511CC5E7}" destId="{BD7C03A5-DDC4-4226-BB3F-35ECC3A66FDE}" srcOrd="0" destOrd="0" presId="urn:microsoft.com/office/officeart/2016/7/layout/RepeatingBendingProcessNew"/>
    <dgm:cxn modelId="{3704728C-AD7A-4B95-9275-2C3E6406D984}" srcId="{042292C0-5613-40D0-8D54-1EEC511CC5E7}" destId="{BA0D4FA4-63AA-4A16-9213-FFB080F1B58E}" srcOrd="3" destOrd="0" parTransId="{F471E362-833D-4875-BC1E-DC27F780F544}" sibTransId="{24331BE7-E31E-4F87-9B31-C28585E4524E}"/>
    <dgm:cxn modelId="{4884D6AF-3826-4A53-B158-FE5E3B32288D}" srcId="{042292C0-5613-40D0-8D54-1EEC511CC5E7}" destId="{FF354C0C-31B9-4656-951A-F22A7CB128A6}" srcOrd="2" destOrd="0" parTransId="{ACD4DECD-B629-47F1-A784-923C724A6492}" sibTransId="{3166860B-CA3B-4634-BAAB-B2E2115E5959}"/>
    <dgm:cxn modelId="{0B024EB4-B6FF-438B-930C-243A2CDB35A1}" srcId="{042292C0-5613-40D0-8D54-1EEC511CC5E7}" destId="{060D3247-B31F-475C-B32F-7FE636D1CED9}" srcOrd="1" destOrd="0" parTransId="{8F52478A-400C-41AC-86D1-68D3B0CF9813}" sibTransId="{4CAAE048-CDEB-47BB-B8DF-E1B304917D88}"/>
    <dgm:cxn modelId="{85D359DF-85D8-4484-86B8-5C00665FF84C}" type="presOf" srcId="{24331BE7-E31E-4F87-9B31-C28585E4524E}" destId="{8BF56097-570A-41AC-8FEB-3254A984E3EE}" srcOrd="0" destOrd="0" presId="urn:microsoft.com/office/officeart/2016/7/layout/RepeatingBendingProcessNew"/>
    <dgm:cxn modelId="{613B93E9-31EE-45A2-932B-00053A192F13}" type="presOf" srcId="{BA0D4FA4-63AA-4A16-9213-FFB080F1B58E}" destId="{143FA93B-F1E2-4AEA-B702-6DAD48178A87}" srcOrd="0" destOrd="0" presId="urn:microsoft.com/office/officeart/2016/7/layout/RepeatingBendingProcessNew"/>
    <dgm:cxn modelId="{02087FEF-501C-4234-B886-CCF70E30F76B}" srcId="{042292C0-5613-40D0-8D54-1EEC511CC5E7}" destId="{CC27A43C-5B76-4A59-B6AC-4D5720E691E2}" srcOrd="4" destOrd="0" parTransId="{DB8F07C8-DC43-4E7F-BA37-66F0000E1CC1}" sibTransId="{C36BF6D0-04D0-4C0C-8AFD-4AB15D347C88}"/>
    <dgm:cxn modelId="{ECCFFBF2-34A8-410E-8163-B769A80C7C5E}" type="presOf" srcId="{9CBF12AE-EBBB-402B-A250-68BD529449E7}" destId="{E8E9A770-B805-4D2C-B54B-B2373EF7AABF}" srcOrd="1" destOrd="0" presId="urn:microsoft.com/office/officeart/2016/7/layout/RepeatingBendingProcessNew"/>
    <dgm:cxn modelId="{D8DEB6FC-E7DB-4D75-B308-5F8161DE423D}" type="presOf" srcId="{2F7A106A-BF6B-4828-87B7-07E2A08C2016}" destId="{DF113982-7411-457E-B7B3-9C9339624124}" srcOrd="0" destOrd="0" presId="urn:microsoft.com/office/officeart/2016/7/layout/RepeatingBendingProcessNew"/>
    <dgm:cxn modelId="{2747397E-E870-4B5C-91DC-262AF8C2B0A6}" type="presParOf" srcId="{BD7C03A5-DDC4-4226-BB3F-35ECC3A66FDE}" destId="{DF113982-7411-457E-B7B3-9C9339624124}" srcOrd="0" destOrd="0" presId="urn:microsoft.com/office/officeart/2016/7/layout/RepeatingBendingProcessNew"/>
    <dgm:cxn modelId="{0CFFEB33-DCDE-42D2-9BB9-0C926BD525FD}" type="presParOf" srcId="{BD7C03A5-DDC4-4226-BB3F-35ECC3A66FDE}" destId="{F3F56F69-CC86-4975-BCDA-AB7068C5FDB7}" srcOrd="1" destOrd="0" presId="urn:microsoft.com/office/officeart/2016/7/layout/RepeatingBendingProcessNew"/>
    <dgm:cxn modelId="{27E5EE8A-FECE-45E2-B809-4CB22591CBB4}" type="presParOf" srcId="{F3F56F69-CC86-4975-BCDA-AB7068C5FDB7}" destId="{E8E9A770-B805-4D2C-B54B-B2373EF7AABF}" srcOrd="0" destOrd="0" presId="urn:microsoft.com/office/officeart/2016/7/layout/RepeatingBendingProcessNew"/>
    <dgm:cxn modelId="{B2733E40-4360-4C3B-B5E7-ECB1CF5B4EC6}" type="presParOf" srcId="{BD7C03A5-DDC4-4226-BB3F-35ECC3A66FDE}" destId="{D463AC48-083C-4582-9F3A-C36A107BAF97}" srcOrd="2" destOrd="0" presId="urn:microsoft.com/office/officeart/2016/7/layout/RepeatingBendingProcessNew"/>
    <dgm:cxn modelId="{13BE46AF-9CC5-43CC-B1F7-CA0FAB2904DB}" type="presParOf" srcId="{BD7C03A5-DDC4-4226-BB3F-35ECC3A66FDE}" destId="{63E63A99-FD8C-43BE-908F-0BF00B9B70A4}" srcOrd="3" destOrd="0" presId="urn:microsoft.com/office/officeart/2016/7/layout/RepeatingBendingProcessNew"/>
    <dgm:cxn modelId="{93846256-A871-4226-9E12-25EA3B294506}" type="presParOf" srcId="{63E63A99-FD8C-43BE-908F-0BF00B9B70A4}" destId="{18CA0292-91B7-4379-9578-73AC04149557}" srcOrd="0" destOrd="0" presId="urn:microsoft.com/office/officeart/2016/7/layout/RepeatingBendingProcessNew"/>
    <dgm:cxn modelId="{28AE000B-11EF-404B-94CE-9299EF7C2A6C}" type="presParOf" srcId="{BD7C03A5-DDC4-4226-BB3F-35ECC3A66FDE}" destId="{1FB06752-F95C-4DB3-8FF7-0252D3339735}" srcOrd="4" destOrd="0" presId="urn:microsoft.com/office/officeart/2016/7/layout/RepeatingBendingProcessNew"/>
    <dgm:cxn modelId="{97A3FFB0-A396-4C9E-BDCA-813A25814172}" type="presParOf" srcId="{BD7C03A5-DDC4-4226-BB3F-35ECC3A66FDE}" destId="{A5ADE306-D4BE-45A2-89F5-13C06A925B07}" srcOrd="5" destOrd="0" presId="urn:microsoft.com/office/officeart/2016/7/layout/RepeatingBendingProcessNew"/>
    <dgm:cxn modelId="{0C2AF9A2-0B8C-4ECF-913A-7EFBCCFA1B5D}" type="presParOf" srcId="{A5ADE306-D4BE-45A2-89F5-13C06A925B07}" destId="{5A80D83B-CE8B-4E36-B771-801362C22C03}" srcOrd="0" destOrd="0" presId="urn:microsoft.com/office/officeart/2016/7/layout/RepeatingBendingProcessNew"/>
    <dgm:cxn modelId="{F7BD411E-7C73-4967-BE89-17E99B014C90}" type="presParOf" srcId="{BD7C03A5-DDC4-4226-BB3F-35ECC3A66FDE}" destId="{143FA93B-F1E2-4AEA-B702-6DAD48178A87}" srcOrd="6" destOrd="0" presId="urn:microsoft.com/office/officeart/2016/7/layout/RepeatingBendingProcessNew"/>
    <dgm:cxn modelId="{B9033C21-2AEA-4856-85C0-39D5B5B44C42}" type="presParOf" srcId="{BD7C03A5-DDC4-4226-BB3F-35ECC3A66FDE}" destId="{8BF56097-570A-41AC-8FEB-3254A984E3EE}" srcOrd="7" destOrd="0" presId="urn:microsoft.com/office/officeart/2016/7/layout/RepeatingBendingProcessNew"/>
    <dgm:cxn modelId="{87E28770-09AA-4009-8D4E-C0C488A4151F}" type="presParOf" srcId="{8BF56097-570A-41AC-8FEB-3254A984E3EE}" destId="{97851722-C65B-4AC4-A96A-3E381146E6F6}" srcOrd="0" destOrd="0" presId="urn:microsoft.com/office/officeart/2016/7/layout/RepeatingBendingProcessNew"/>
    <dgm:cxn modelId="{03CDE7F8-420C-4C70-8897-3CDFBB414C3D}" type="presParOf" srcId="{BD7C03A5-DDC4-4226-BB3F-35ECC3A66FDE}" destId="{E4D08245-7EF0-42BF-A5CC-94323D04316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8883F-7707-4B2D-BBC6-D11FB0D63EA7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013216-5DB6-4F82-91F4-B8F4D6FBD963}">
      <dgm:prSet/>
      <dgm:spPr/>
      <dgm:t>
        <a:bodyPr/>
        <a:lstStyle/>
        <a:p>
          <a:r>
            <a:rPr lang="en-US"/>
            <a:t>Split the data into training and testing sets.</a:t>
          </a:r>
        </a:p>
      </dgm:t>
    </dgm:pt>
    <dgm:pt modelId="{C3D0F791-F9F3-4C65-B102-B7FF3A31D3B6}" type="parTrans" cxnId="{BF8A308E-E5CF-431E-85EE-1DEB20C0C98A}">
      <dgm:prSet/>
      <dgm:spPr/>
      <dgm:t>
        <a:bodyPr/>
        <a:lstStyle/>
        <a:p>
          <a:endParaRPr lang="en-US"/>
        </a:p>
      </dgm:t>
    </dgm:pt>
    <dgm:pt modelId="{3EF8E6DC-6EA6-4CF4-8028-06E72BAFC4C3}" type="sibTrans" cxnId="{BF8A308E-E5CF-431E-85EE-1DEB20C0C9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38260F-8141-44E8-A632-AB3F4C8046E8}">
      <dgm:prSet/>
      <dgm:spPr/>
      <dgm:t>
        <a:bodyPr/>
        <a:lstStyle/>
        <a:p>
          <a:r>
            <a:rPr lang="en-US"/>
            <a:t>Train the LSTM model on the training data.</a:t>
          </a:r>
        </a:p>
      </dgm:t>
    </dgm:pt>
    <dgm:pt modelId="{89A8C2CF-2CF6-4021-B340-65ED28F74534}" type="parTrans" cxnId="{3ED7F1F4-358B-4897-B1E8-69C5E95B8DFA}">
      <dgm:prSet/>
      <dgm:spPr/>
      <dgm:t>
        <a:bodyPr/>
        <a:lstStyle/>
        <a:p>
          <a:endParaRPr lang="en-US"/>
        </a:p>
      </dgm:t>
    </dgm:pt>
    <dgm:pt modelId="{68B65B74-8784-4B2F-9607-D3F88A31CB0E}" type="sibTrans" cxnId="{3ED7F1F4-358B-4897-B1E8-69C5E95B8DF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7562C4E-5DBE-4F82-B12B-AD07084313E6}">
      <dgm:prSet/>
      <dgm:spPr/>
      <dgm:t>
        <a:bodyPr/>
        <a:lstStyle/>
        <a:p>
          <a:r>
            <a:rPr lang="en-US"/>
            <a:t>Fine-tune hyperparameters (e.g., learning rate, batch size).</a:t>
          </a:r>
        </a:p>
      </dgm:t>
    </dgm:pt>
    <dgm:pt modelId="{B3303F68-4342-4550-B092-85682B4E2461}" type="parTrans" cxnId="{FFDF814F-0AE3-4D0A-AF57-CFE00F847DF4}">
      <dgm:prSet/>
      <dgm:spPr/>
      <dgm:t>
        <a:bodyPr/>
        <a:lstStyle/>
        <a:p>
          <a:endParaRPr lang="en-US"/>
        </a:p>
      </dgm:t>
    </dgm:pt>
    <dgm:pt modelId="{C02E48B8-EF60-4FFF-95D0-390F71601E76}" type="sibTrans" cxnId="{FFDF814F-0AE3-4D0A-AF57-CFE00F847DF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6C5C77-3E7D-4940-B333-B2922C1F21B7}">
      <dgm:prSet/>
      <dgm:spPr/>
      <dgm:t>
        <a:bodyPr/>
        <a:lstStyle/>
        <a:p>
          <a:r>
            <a:rPr lang="en-US"/>
            <a:t>Implement early stopping to prevent overfitting.</a:t>
          </a:r>
        </a:p>
      </dgm:t>
    </dgm:pt>
    <dgm:pt modelId="{EDC7807C-1464-4D28-A26B-802C73B62918}" type="parTrans" cxnId="{B3C4FE13-2409-44CB-9C90-5B5910BD3537}">
      <dgm:prSet/>
      <dgm:spPr/>
      <dgm:t>
        <a:bodyPr/>
        <a:lstStyle/>
        <a:p>
          <a:endParaRPr lang="en-US"/>
        </a:p>
      </dgm:t>
    </dgm:pt>
    <dgm:pt modelId="{8356562F-7B01-4CFC-BF29-1CD3493108AA}" type="sibTrans" cxnId="{B3C4FE13-2409-44CB-9C90-5B5910BD353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01DFE03-2333-46FC-AC7F-79914E26ADE6}">
      <dgm:prSet/>
      <dgm:spPr/>
      <dgm:t>
        <a:bodyPr/>
        <a:lstStyle/>
        <a:p>
          <a:r>
            <a:rPr lang="en-US"/>
            <a:t>Evaluate the model's performance using metrics like accuracy, precision, recall, and F1-score.</a:t>
          </a:r>
        </a:p>
      </dgm:t>
    </dgm:pt>
    <dgm:pt modelId="{3E82B849-22DD-454A-8D0D-E9F4CD96583E}" type="parTrans" cxnId="{8C8DEC2D-58F2-4004-94E2-4F28A24644CC}">
      <dgm:prSet/>
      <dgm:spPr/>
      <dgm:t>
        <a:bodyPr/>
        <a:lstStyle/>
        <a:p>
          <a:endParaRPr lang="en-US"/>
        </a:p>
      </dgm:t>
    </dgm:pt>
    <dgm:pt modelId="{5F7D698D-02D2-4857-B33C-DD995CC580AB}" type="sibTrans" cxnId="{8C8DEC2D-58F2-4004-94E2-4F28A24644C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AEAFA87-14A9-4F05-BB6F-8C80D8CF9057}">
      <dgm:prSet/>
      <dgm:spPr/>
      <dgm:t>
        <a:bodyPr/>
        <a:lstStyle/>
        <a:p>
          <a:r>
            <a:rPr lang="en-US"/>
            <a:t>Conduct cross-validation to ensure robustness.</a:t>
          </a:r>
        </a:p>
      </dgm:t>
    </dgm:pt>
    <dgm:pt modelId="{FC3057BA-8DAC-449E-A83F-44AE9D953F6D}" type="parTrans" cxnId="{D6B18900-FD8B-4CDA-ACBE-87C47DDCCDA1}">
      <dgm:prSet/>
      <dgm:spPr/>
      <dgm:t>
        <a:bodyPr/>
        <a:lstStyle/>
        <a:p>
          <a:endParaRPr lang="en-US"/>
        </a:p>
      </dgm:t>
    </dgm:pt>
    <dgm:pt modelId="{5F9B3DA3-88B2-42A8-8A3A-326CBC0DF236}" type="sibTrans" cxnId="{D6B18900-FD8B-4CDA-ACBE-87C47DDCCDA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37B90BE-BF53-4E30-8A06-957D33B0159B}">
      <dgm:prSet/>
      <dgm:spPr/>
      <dgm:t>
        <a:bodyPr/>
        <a:lstStyle/>
        <a:p>
          <a:r>
            <a:rPr lang="en-US"/>
            <a:t>Implement techniques for model explainability, such as attention mechanisms or SHAP values, to interpret model decisions.</a:t>
          </a:r>
        </a:p>
      </dgm:t>
    </dgm:pt>
    <dgm:pt modelId="{CA6FDBAD-53F3-4B39-A9C0-27C84C8EF10A}" type="parTrans" cxnId="{BFAF0F6E-949A-4B2E-B9F3-E4F3C143D832}">
      <dgm:prSet/>
      <dgm:spPr/>
      <dgm:t>
        <a:bodyPr/>
        <a:lstStyle/>
        <a:p>
          <a:endParaRPr lang="en-US"/>
        </a:p>
      </dgm:t>
    </dgm:pt>
    <dgm:pt modelId="{7ED8F73F-6D79-4AC0-8F96-6F5F7548C5FE}" type="sibTrans" cxnId="{BFAF0F6E-949A-4B2E-B9F3-E4F3C143D83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8E04923D-9F1D-4F74-B3BA-E0B28CBE5EAF}" type="pres">
      <dgm:prSet presAssocID="{9618883F-7707-4B2D-BBC6-D11FB0D63EA7}" presName="linearFlow" presStyleCnt="0">
        <dgm:presLayoutVars>
          <dgm:dir/>
          <dgm:animLvl val="lvl"/>
          <dgm:resizeHandles val="exact"/>
        </dgm:presLayoutVars>
      </dgm:prSet>
      <dgm:spPr/>
    </dgm:pt>
    <dgm:pt modelId="{ADA3D035-9DE4-4514-BF8B-B409387E7B5E}" type="pres">
      <dgm:prSet presAssocID="{F5013216-5DB6-4F82-91F4-B8F4D6FBD963}" presName="compositeNode" presStyleCnt="0"/>
      <dgm:spPr/>
    </dgm:pt>
    <dgm:pt modelId="{1682C7AF-45A8-4D03-999E-9A19E0CFFD9D}" type="pres">
      <dgm:prSet presAssocID="{F5013216-5DB6-4F82-91F4-B8F4D6FBD9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BF69CA-9FCB-48F0-B599-84D73C890ACA}" type="pres">
      <dgm:prSet presAssocID="{F5013216-5DB6-4F82-91F4-B8F4D6FBD963}" presName="parSh" presStyleCnt="0"/>
      <dgm:spPr/>
    </dgm:pt>
    <dgm:pt modelId="{675CE1B8-AA5A-4055-BC2B-7BBD6EB20ABB}" type="pres">
      <dgm:prSet presAssocID="{F5013216-5DB6-4F82-91F4-B8F4D6FBD963}" presName="lineNode" presStyleLbl="alignAccFollowNode1" presStyleIdx="0" presStyleCnt="21"/>
      <dgm:spPr/>
    </dgm:pt>
    <dgm:pt modelId="{0234D57B-695D-4FAC-BABA-9A8AF5A82358}" type="pres">
      <dgm:prSet presAssocID="{F5013216-5DB6-4F82-91F4-B8F4D6FBD963}" presName="lineArrowNode" presStyleLbl="alignAccFollowNode1" presStyleIdx="1" presStyleCnt="21"/>
      <dgm:spPr/>
    </dgm:pt>
    <dgm:pt modelId="{6B27E9F6-32E1-4D8D-98B5-CAE2F1D62BF0}" type="pres">
      <dgm:prSet presAssocID="{3EF8E6DC-6EA6-4CF4-8028-06E72BAFC4C3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DD7B1369-7276-4E84-ACC2-E9A9EC47CD65}" type="pres">
      <dgm:prSet presAssocID="{3EF8E6DC-6EA6-4CF4-8028-06E72BAFC4C3}" presName="spacerBetweenCircleAndCallout" presStyleCnt="0">
        <dgm:presLayoutVars/>
      </dgm:prSet>
      <dgm:spPr/>
    </dgm:pt>
    <dgm:pt modelId="{86AC1DAE-82AC-479D-A106-504162458994}" type="pres">
      <dgm:prSet presAssocID="{F5013216-5DB6-4F82-91F4-B8F4D6FBD963}" presName="nodeText" presStyleLbl="alignAccFollowNode1" presStyleIdx="2" presStyleCnt="21">
        <dgm:presLayoutVars>
          <dgm:bulletEnabled val="1"/>
        </dgm:presLayoutVars>
      </dgm:prSet>
      <dgm:spPr/>
    </dgm:pt>
    <dgm:pt modelId="{5FCB7117-F07A-4A6B-93A2-38BE7009CE4D}" type="pres">
      <dgm:prSet presAssocID="{3EF8E6DC-6EA6-4CF4-8028-06E72BAFC4C3}" presName="sibTransComposite" presStyleCnt="0"/>
      <dgm:spPr/>
    </dgm:pt>
    <dgm:pt modelId="{59D42525-8669-4642-887F-8968D3D127A3}" type="pres">
      <dgm:prSet presAssocID="{C738260F-8141-44E8-A632-AB3F4C8046E8}" presName="compositeNode" presStyleCnt="0"/>
      <dgm:spPr/>
    </dgm:pt>
    <dgm:pt modelId="{12EB504F-D549-48D2-8BEF-0903E77A2BAA}" type="pres">
      <dgm:prSet presAssocID="{C738260F-8141-44E8-A632-AB3F4C8046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043B248-05DD-43E1-BAF7-4490B1176841}" type="pres">
      <dgm:prSet presAssocID="{C738260F-8141-44E8-A632-AB3F4C8046E8}" presName="parSh" presStyleCnt="0"/>
      <dgm:spPr/>
    </dgm:pt>
    <dgm:pt modelId="{806D9EAA-D105-4D75-8E36-F08CD996BE98}" type="pres">
      <dgm:prSet presAssocID="{C738260F-8141-44E8-A632-AB3F4C8046E8}" presName="lineNode" presStyleLbl="alignAccFollowNode1" presStyleIdx="3" presStyleCnt="21"/>
      <dgm:spPr/>
    </dgm:pt>
    <dgm:pt modelId="{F6824D26-47E9-4381-97AF-EDAC2A411B7E}" type="pres">
      <dgm:prSet presAssocID="{C738260F-8141-44E8-A632-AB3F4C8046E8}" presName="lineArrowNode" presStyleLbl="alignAccFollowNode1" presStyleIdx="4" presStyleCnt="21"/>
      <dgm:spPr/>
    </dgm:pt>
    <dgm:pt modelId="{15DBDB86-229F-42FB-93F5-FE195EBABDAD}" type="pres">
      <dgm:prSet presAssocID="{68B65B74-8784-4B2F-9607-D3F88A31CB0E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C65FF401-BEBC-459C-B8F5-2638E2C1F4FB}" type="pres">
      <dgm:prSet presAssocID="{68B65B74-8784-4B2F-9607-D3F88A31CB0E}" presName="spacerBetweenCircleAndCallout" presStyleCnt="0">
        <dgm:presLayoutVars/>
      </dgm:prSet>
      <dgm:spPr/>
    </dgm:pt>
    <dgm:pt modelId="{4E0ED292-8712-4C6C-918D-329975354889}" type="pres">
      <dgm:prSet presAssocID="{C738260F-8141-44E8-A632-AB3F4C8046E8}" presName="nodeText" presStyleLbl="alignAccFollowNode1" presStyleIdx="5" presStyleCnt="21">
        <dgm:presLayoutVars>
          <dgm:bulletEnabled val="1"/>
        </dgm:presLayoutVars>
      </dgm:prSet>
      <dgm:spPr/>
    </dgm:pt>
    <dgm:pt modelId="{2CB22887-D4BD-4BCB-AA4F-E266508240DA}" type="pres">
      <dgm:prSet presAssocID="{68B65B74-8784-4B2F-9607-D3F88A31CB0E}" presName="sibTransComposite" presStyleCnt="0"/>
      <dgm:spPr/>
    </dgm:pt>
    <dgm:pt modelId="{9A52247B-C2C3-4FA0-A0A8-42CAB2475866}" type="pres">
      <dgm:prSet presAssocID="{87562C4E-5DBE-4F82-B12B-AD07084313E6}" presName="compositeNode" presStyleCnt="0"/>
      <dgm:spPr/>
    </dgm:pt>
    <dgm:pt modelId="{D5A31592-071E-4C95-A1F3-70E8884AA22E}" type="pres">
      <dgm:prSet presAssocID="{87562C4E-5DBE-4F82-B12B-AD07084313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C6317D-D219-450F-A950-333D04315FA8}" type="pres">
      <dgm:prSet presAssocID="{87562C4E-5DBE-4F82-B12B-AD07084313E6}" presName="parSh" presStyleCnt="0"/>
      <dgm:spPr/>
    </dgm:pt>
    <dgm:pt modelId="{541F9D93-7047-42B0-85FD-F7D035D883EF}" type="pres">
      <dgm:prSet presAssocID="{87562C4E-5DBE-4F82-B12B-AD07084313E6}" presName="lineNode" presStyleLbl="alignAccFollowNode1" presStyleIdx="6" presStyleCnt="21"/>
      <dgm:spPr/>
    </dgm:pt>
    <dgm:pt modelId="{B39DDB71-B0C2-4D2B-B3CB-D4E4ACD760EA}" type="pres">
      <dgm:prSet presAssocID="{87562C4E-5DBE-4F82-B12B-AD07084313E6}" presName="lineArrowNode" presStyleLbl="alignAccFollowNode1" presStyleIdx="7" presStyleCnt="21"/>
      <dgm:spPr/>
    </dgm:pt>
    <dgm:pt modelId="{0F1FE6FB-88C2-4007-AE69-DDA57B3F3F6A}" type="pres">
      <dgm:prSet presAssocID="{C02E48B8-EF60-4FFF-95D0-390F71601E76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A9635484-B187-447B-8C5A-630759F6DA72}" type="pres">
      <dgm:prSet presAssocID="{C02E48B8-EF60-4FFF-95D0-390F71601E76}" presName="spacerBetweenCircleAndCallout" presStyleCnt="0">
        <dgm:presLayoutVars/>
      </dgm:prSet>
      <dgm:spPr/>
    </dgm:pt>
    <dgm:pt modelId="{8CBDF8CB-06E9-4C38-A516-8776EEE837B0}" type="pres">
      <dgm:prSet presAssocID="{87562C4E-5DBE-4F82-B12B-AD07084313E6}" presName="nodeText" presStyleLbl="alignAccFollowNode1" presStyleIdx="8" presStyleCnt="21">
        <dgm:presLayoutVars>
          <dgm:bulletEnabled val="1"/>
        </dgm:presLayoutVars>
      </dgm:prSet>
      <dgm:spPr/>
    </dgm:pt>
    <dgm:pt modelId="{6ECD2753-AD1C-445B-9B93-7FB70C989346}" type="pres">
      <dgm:prSet presAssocID="{C02E48B8-EF60-4FFF-95D0-390F71601E76}" presName="sibTransComposite" presStyleCnt="0"/>
      <dgm:spPr/>
    </dgm:pt>
    <dgm:pt modelId="{6466C134-336E-4107-897C-5881154D933E}" type="pres">
      <dgm:prSet presAssocID="{A16C5C77-3E7D-4940-B333-B2922C1F21B7}" presName="compositeNode" presStyleCnt="0"/>
      <dgm:spPr/>
    </dgm:pt>
    <dgm:pt modelId="{5575894F-26B9-42C4-B2CC-7AAD2662427A}" type="pres">
      <dgm:prSet presAssocID="{A16C5C77-3E7D-4940-B333-B2922C1F21B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3BDFA8-9E36-4F69-A283-24F5CF55ECCF}" type="pres">
      <dgm:prSet presAssocID="{A16C5C77-3E7D-4940-B333-B2922C1F21B7}" presName="parSh" presStyleCnt="0"/>
      <dgm:spPr/>
    </dgm:pt>
    <dgm:pt modelId="{581AF7AA-7094-4664-96B8-B71F3E85CFC5}" type="pres">
      <dgm:prSet presAssocID="{A16C5C77-3E7D-4940-B333-B2922C1F21B7}" presName="lineNode" presStyleLbl="alignAccFollowNode1" presStyleIdx="9" presStyleCnt="21"/>
      <dgm:spPr/>
    </dgm:pt>
    <dgm:pt modelId="{F78F53AF-A129-40CA-90C1-63CB4F302896}" type="pres">
      <dgm:prSet presAssocID="{A16C5C77-3E7D-4940-B333-B2922C1F21B7}" presName="lineArrowNode" presStyleLbl="alignAccFollowNode1" presStyleIdx="10" presStyleCnt="21"/>
      <dgm:spPr/>
    </dgm:pt>
    <dgm:pt modelId="{216639DD-A1B2-4F68-8865-A849D7ED8671}" type="pres">
      <dgm:prSet presAssocID="{8356562F-7B01-4CFC-BF29-1CD3493108AA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43B027E4-4C8E-48CB-A60A-2B802C2736E9}" type="pres">
      <dgm:prSet presAssocID="{8356562F-7B01-4CFC-BF29-1CD3493108AA}" presName="spacerBetweenCircleAndCallout" presStyleCnt="0">
        <dgm:presLayoutVars/>
      </dgm:prSet>
      <dgm:spPr/>
    </dgm:pt>
    <dgm:pt modelId="{0616A72A-F145-41D0-96F9-D588A3F8BF50}" type="pres">
      <dgm:prSet presAssocID="{A16C5C77-3E7D-4940-B333-B2922C1F21B7}" presName="nodeText" presStyleLbl="alignAccFollowNode1" presStyleIdx="11" presStyleCnt="21">
        <dgm:presLayoutVars>
          <dgm:bulletEnabled val="1"/>
        </dgm:presLayoutVars>
      </dgm:prSet>
      <dgm:spPr/>
    </dgm:pt>
    <dgm:pt modelId="{7394D069-52A7-4153-B890-6EC39ADB7C87}" type="pres">
      <dgm:prSet presAssocID="{8356562F-7B01-4CFC-BF29-1CD3493108AA}" presName="sibTransComposite" presStyleCnt="0"/>
      <dgm:spPr/>
    </dgm:pt>
    <dgm:pt modelId="{BB0E6682-E561-4340-BB87-61AA945EBBE0}" type="pres">
      <dgm:prSet presAssocID="{C01DFE03-2333-46FC-AC7F-79914E26ADE6}" presName="compositeNode" presStyleCnt="0"/>
      <dgm:spPr/>
    </dgm:pt>
    <dgm:pt modelId="{C8A57590-B6F4-483F-A1B4-77DF9B5D7E7B}" type="pres">
      <dgm:prSet presAssocID="{C01DFE03-2333-46FC-AC7F-79914E26AD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4183E8-BB73-46EA-89E6-2FAF7C60C790}" type="pres">
      <dgm:prSet presAssocID="{C01DFE03-2333-46FC-AC7F-79914E26ADE6}" presName="parSh" presStyleCnt="0"/>
      <dgm:spPr/>
    </dgm:pt>
    <dgm:pt modelId="{EEA8ACE1-2468-4C18-A4AC-EE4E0745F5E4}" type="pres">
      <dgm:prSet presAssocID="{C01DFE03-2333-46FC-AC7F-79914E26ADE6}" presName="lineNode" presStyleLbl="alignAccFollowNode1" presStyleIdx="12" presStyleCnt="21"/>
      <dgm:spPr/>
    </dgm:pt>
    <dgm:pt modelId="{F75DE5B7-9A06-48D3-9B26-680D0CBE6F46}" type="pres">
      <dgm:prSet presAssocID="{C01DFE03-2333-46FC-AC7F-79914E26ADE6}" presName="lineArrowNode" presStyleLbl="alignAccFollowNode1" presStyleIdx="13" presStyleCnt="21"/>
      <dgm:spPr/>
    </dgm:pt>
    <dgm:pt modelId="{A3BF7D39-8386-488D-B46D-E9A229F2B402}" type="pres">
      <dgm:prSet presAssocID="{5F7D698D-02D2-4857-B33C-DD995CC580AB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06B5A501-97C8-4C26-82C0-445C141041DE}" type="pres">
      <dgm:prSet presAssocID="{5F7D698D-02D2-4857-B33C-DD995CC580AB}" presName="spacerBetweenCircleAndCallout" presStyleCnt="0">
        <dgm:presLayoutVars/>
      </dgm:prSet>
      <dgm:spPr/>
    </dgm:pt>
    <dgm:pt modelId="{E330D1FF-CCD7-4904-A2BE-C6DC06EFCDE3}" type="pres">
      <dgm:prSet presAssocID="{C01DFE03-2333-46FC-AC7F-79914E26ADE6}" presName="nodeText" presStyleLbl="alignAccFollowNode1" presStyleIdx="14" presStyleCnt="21">
        <dgm:presLayoutVars>
          <dgm:bulletEnabled val="1"/>
        </dgm:presLayoutVars>
      </dgm:prSet>
      <dgm:spPr/>
    </dgm:pt>
    <dgm:pt modelId="{CCFAEEE6-2245-4330-A545-8AEF79094E3E}" type="pres">
      <dgm:prSet presAssocID="{5F7D698D-02D2-4857-B33C-DD995CC580AB}" presName="sibTransComposite" presStyleCnt="0"/>
      <dgm:spPr/>
    </dgm:pt>
    <dgm:pt modelId="{475F445D-902A-479F-985B-1522D78E32D4}" type="pres">
      <dgm:prSet presAssocID="{EAEAFA87-14A9-4F05-BB6F-8C80D8CF9057}" presName="compositeNode" presStyleCnt="0"/>
      <dgm:spPr/>
    </dgm:pt>
    <dgm:pt modelId="{0D8BB0F5-B483-45AF-BD8B-57019B0CDEE3}" type="pres">
      <dgm:prSet presAssocID="{EAEAFA87-14A9-4F05-BB6F-8C80D8CF905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AB95E5-27E3-429D-B2C5-B4335ECB04FC}" type="pres">
      <dgm:prSet presAssocID="{EAEAFA87-14A9-4F05-BB6F-8C80D8CF9057}" presName="parSh" presStyleCnt="0"/>
      <dgm:spPr/>
    </dgm:pt>
    <dgm:pt modelId="{4D79A349-63DF-4D42-B5E8-1D4BE93B4CE4}" type="pres">
      <dgm:prSet presAssocID="{EAEAFA87-14A9-4F05-BB6F-8C80D8CF9057}" presName="lineNode" presStyleLbl="alignAccFollowNode1" presStyleIdx="15" presStyleCnt="21"/>
      <dgm:spPr/>
    </dgm:pt>
    <dgm:pt modelId="{A55CF419-8B06-482B-9B83-0A8B390C8A3B}" type="pres">
      <dgm:prSet presAssocID="{EAEAFA87-14A9-4F05-BB6F-8C80D8CF9057}" presName="lineArrowNode" presStyleLbl="alignAccFollowNode1" presStyleIdx="16" presStyleCnt="21"/>
      <dgm:spPr/>
    </dgm:pt>
    <dgm:pt modelId="{6B7B9885-1690-4374-9C49-A64530F16B4A}" type="pres">
      <dgm:prSet presAssocID="{5F9B3DA3-88B2-42A8-8A3A-326CBC0DF236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3597B840-2D2A-46C1-9D30-E518855C800C}" type="pres">
      <dgm:prSet presAssocID="{5F9B3DA3-88B2-42A8-8A3A-326CBC0DF236}" presName="spacerBetweenCircleAndCallout" presStyleCnt="0">
        <dgm:presLayoutVars/>
      </dgm:prSet>
      <dgm:spPr/>
    </dgm:pt>
    <dgm:pt modelId="{C56838AB-6CC8-4CC1-AC16-8478D0C5DA89}" type="pres">
      <dgm:prSet presAssocID="{EAEAFA87-14A9-4F05-BB6F-8C80D8CF9057}" presName="nodeText" presStyleLbl="alignAccFollowNode1" presStyleIdx="17" presStyleCnt="21">
        <dgm:presLayoutVars>
          <dgm:bulletEnabled val="1"/>
        </dgm:presLayoutVars>
      </dgm:prSet>
      <dgm:spPr/>
    </dgm:pt>
    <dgm:pt modelId="{51288013-5EDA-407B-AA1F-DFF46BC7F702}" type="pres">
      <dgm:prSet presAssocID="{5F9B3DA3-88B2-42A8-8A3A-326CBC0DF236}" presName="sibTransComposite" presStyleCnt="0"/>
      <dgm:spPr/>
    </dgm:pt>
    <dgm:pt modelId="{A8BD9E28-BA87-4D64-8521-E45253AD4EA2}" type="pres">
      <dgm:prSet presAssocID="{437B90BE-BF53-4E30-8A06-957D33B0159B}" presName="compositeNode" presStyleCnt="0"/>
      <dgm:spPr/>
    </dgm:pt>
    <dgm:pt modelId="{F45E41C2-DBF8-411F-9A66-A81C15230AB4}" type="pres">
      <dgm:prSet presAssocID="{437B90BE-BF53-4E30-8A06-957D33B015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11EBA9C-6513-4965-A883-393F4D961AD7}" type="pres">
      <dgm:prSet presAssocID="{437B90BE-BF53-4E30-8A06-957D33B0159B}" presName="parSh" presStyleCnt="0"/>
      <dgm:spPr/>
    </dgm:pt>
    <dgm:pt modelId="{5B9C5822-A954-455C-BF6C-032AC93FAD20}" type="pres">
      <dgm:prSet presAssocID="{437B90BE-BF53-4E30-8A06-957D33B0159B}" presName="lineNode" presStyleLbl="alignAccFollowNode1" presStyleIdx="18" presStyleCnt="21"/>
      <dgm:spPr/>
    </dgm:pt>
    <dgm:pt modelId="{110F7801-C7BE-45AF-ABD1-423AA3FEA2ED}" type="pres">
      <dgm:prSet presAssocID="{437B90BE-BF53-4E30-8A06-957D33B0159B}" presName="lineArrowNode" presStyleLbl="alignAccFollowNode1" presStyleIdx="19" presStyleCnt="21"/>
      <dgm:spPr/>
    </dgm:pt>
    <dgm:pt modelId="{DD7458D0-5857-4EC2-B533-E01EF19A5666}" type="pres">
      <dgm:prSet presAssocID="{7ED8F73F-6D79-4AC0-8F96-6F5F7548C5FE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84971B7D-91FC-4CDE-893B-D53A675A5C46}" type="pres">
      <dgm:prSet presAssocID="{7ED8F73F-6D79-4AC0-8F96-6F5F7548C5FE}" presName="spacerBetweenCircleAndCallout" presStyleCnt="0">
        <dgm:presLayoutVars/>
      </dgm:prSet>
      <dgm:spPr/>
    </dgm:pt>
    <dgm:pt modelId="{3058FA79-858E-47C4-9363-40E5BA0810CF}" type="pres">
      <dgm:prSet presAssocID="{437B90BE-BF53-4E30-8A06-957D33B0159B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D6B18900-FD8B-4CDA-ACBE-87C47DDCCDA1}" srcId="{9618883F-7707-4B2D-BBC6-D11FB0D63EA7}" destId="{EAEAFA87-14A9-4F05-BB6F-8C80D8CF9057}" srcOrd="5" destOrd="0" parTransId="{FC3057BA-8DAC-449E-A83F-44AE9D953F6D}" sibTransId="{5F9B3DA3-88B2-42A8-8A3A-326CBC0DF236}"/>
    <dgm:cxn modelId="{95619E0E-A6E5-427A-AEEB-C8C663571E77}" type="presOf" srcId="{9618883F-7707-4B2D-BBC6-D11FB0D63EA7}" destId="{8E04923D-9F1D-4F74-B3BA-E0B28CBE5EAF}" srcOrd="0" destOrd="0" presId="urn:microsoft.com/office/officeart/2016/7/layout/LinearArrowProcessNumbered"/>
    <dgm:cxn modelId="{B3C4FE13-2409-44CB-9C90-5B5910BD3537}" srcId="{9618883F-7707-4B2D-BBC6-D11FB0D63EA7}" destId="{A16C5C77-3E7D-4940-B333-B2922C1F21B7}" srcOrd="3" destOrd="0" parTransId="{EDC7807C-1464-4D28-A26B-802C73B62918}" sibTransId="{8356562F-7B01-4CFC-BF29-1CD3493108AA}"/>
    <dgm:cxn modelId="{1C22FA20-6C76-4155-8EF0-C4580D68E02E}" type="presOf" srcId="{C01DFE03-2333-46FC-AC7F-79914E26ADE6}" destId="{E330D1FF-CCD7-4904-A2BE-C6DC06EFCDE3}" srcOrd="0" destOrd="0" presId="urn:microsoft.com/office/officeart/2016/7/layout/LinearArrowProcessNumbered"/>
    <dgm:cxn modelId="{AE7CA126-AE88-4A37-BD17-63D173E2F94E}" type="presOf" srcId="{A16C5C77-3E7D-4940-B333-B2922C1F21B7}" destId="{0616A72A-F145-41D0-96F9-D588A3F8BF50}" srcOrd="0" destOrd="0" presId="urn:microsoft.com/office/officeart/2016/7/layout/LinearArrowProcessNumbered"/>
    <dgm:cxn modelId="{8C8DEC2D-58F2-4004-94E2-4F28A24644CC}" srcId="{9618883F-7707-4B2D-BBC6-D11FB0D63EA7}" destId="{C01DFE03-2333-46FC-AC7F-79914E26ADE6}" srcOrd="4" destOrd="0" parTransId="{3E82B849-22DD-454A-8D0D-E9F4CD96583E}" sibTransId="{5F7D698D-02D2-4857-B33C-DD995CC580AB}"/>
    <dgm:cxn modelId="{0345503A-D29E-4553-8EB1-A2997DF2B6EA}" type="presOf" srcId="{C02E48B8-EF60-4FFF-95D0-390F71601E76}" destId="{0F1FE6FB-88C2-4007-AE69-DDA57B3F3F6A}" srcOrd="0" destOrd="0" presId="urn:microsoft.com/office/officeart/2016/7/layout/LinearArrowProcessNumbered"/>
    <dgm:cxn modelId="{DF71D866-F30D-40DF-8276-3F3C62B8618C}" type="presOf" srcId="{3EF8E6DC-6EA6-4CF4-8028-06E72BAFC4C3}" destId="{6B27E9F6-32E1-4D8D-98B5-CAE2F1D62BF0}" srcOrd="0" destOrd="0" presId="urn:microsoft.com/office/officeart/2016/7/layout/LinearArrowProcessNumbered"/>
    <dgm:cxn modelId="{BD7A7468-C20A-4BB1-8BD1-0628D53CA894}" type="presOf" srcId="{68B65B74-8784-4B2F-9607-D3F88A31CB0E}" destId="{15DBDB86-229F-42FB-93F5-FE195EBABDAD}" srcOrd="0" destOrd="0" presId="urn:microsoft.com/office/officeart/2016/7/layout/LinearArrowProcessNumbered"/>
    <dgm:cxn modelId="{C8F40A69-FAEC-4059-9775-AD7B04251EC2}" type="presOf" srcId="{EAEAFA87-14A9-4F05-BB6F-8C80D8CF9057}" destId="{C56838AB-6CC8-4CC1-AC16-8478D0C5DA89}" srcOrd="0" destOrd="0" presId="urn:microsoft.com/office/officeart/2016/7/layout/LinearArrowProcessNumbered"/>
    <dgm:cxn modelId="{BFAF0F6E-949A-4B2E-B9F3-E4F3C143D832}" srcId="{9618883F-7707-4B2D-BBC6-D11FB0D63EA7}" destId="{437B90BE-BF53-4E30-8A06-957D33B0159B}" srcOrd="6" destOrd="0" parTransId="{CA6FDBAD-53F3-4B39-A9C0-27C84C8EF10A}" sibTransId="{7ED8F73F-6D79-4AC0-8F96-6F5F7548C5FE}"/>
    <dgm:cxn modelId="{FFDF814F-0AE3-4D0A-AF57-CFE00F847DF4}" srcId="{9618883F-7707-4B2D-BBC6-D11FB0D63EA7}" destId="{87562C4E-5DBE-4F82-B12B-AD07084313E6}" srcOrd="2" destOrd="0" parTransId="{B3303F68-4342-4550-B092-85682B4E2461}" sibTransId="{C02E48B8-EF60-4FFF-95D0-390F71601E76}"/>
    <dgm:cxn modelId="{1A40A670-120B-4605-B173-4B5720520B76}" type="presOf" srcId="{437B90BE-BF53-4E30-8A06-957D33B0159B}" destId="{3058FA79-858E-47C4-9363-40E5BA0810CF}" srcOrd="0" destOrd="0" presId="urn:microsoft.com/office/officeart/2016/7/layout/LinearArrowProcessNumbered"/>
    <dgm:cxn modelId="{75181052-84CE-44C3-B92D-BAF974B76E26}" type="presOf" srcId="{F5013216-5DB6-4F82-91F4-B8F4D6FBD963}" destId="{86AC1DAE-82AC-479D-A106-504162458994}" srcOrd="0" destOrd="0" presId="urn:microsoft.com/office/officeart/2016/7/layout/LinearArrowProcessNumbered"/>
    <dgm:cxn modelId="{81F2297B-86D3-4795-9F56-68BC221BF5BB}" type="presOf" srcId="{7ED8F73F-6D79-4AC0-8F96-6F5F7548C5FE}" destId="{DD7458D0-5857-4EC2-B533-E01EF19A5666}" srcOrd="0" destOrd="0" presId="urn:microsoft.com/office/officeart/2016/7/layout/LinearArrowProcessNumbered"/>
    <dgm:cxn modelId="{5F45A07D-9675-48BD-8A54-5B24AC8519F8}" type="presOf" srcId="{5F9B3DA3-88B2-42A8-8A3A-326CBC0DF236}" destId="{6B7B9885-1690-4374-9C49-A64530F16B4A}" srcOrd="0" destOrd="0" presId="urn:microsoft.com/office/officeart/2016/7/layout/LinearArrowProcessNumbered"/>
    <dgm:cxn modelId="{06E2BF88-65E2-46C0-A2AF-6CA54AF6D68B}" type="presOf" srcId="{C738260F-8141-44E8-A632-AB3F4C8046E8}" destId="{4E0ED292-8712-4C6C-918D-329975354889}" srcOrd="0" destOrd="0" presId="urn:microsoft.com/office/officeart/2016/7/layout/LinearArrowProcessNumbered"/>
    <dgm:cxn modelId="{BF8A308E-E5CF-431E-85EE-1DEB20C0C98A}" srcId="{9618883F-7707-4B2D-BBC6-D11FB0D63EA7}" destId="{F5013216-5DB6-4F82-91F4-B8F4D6FBD963}" srcOrd="0" destOrd="0" parTransId="{C3D0F791-F9F3-4C65-B102-B7FF3A31D3B6}" sibTransId="{3EF8E6DC-6EA6-4CF4-8028-06E72BAFC4C3}"/>
    <dgm:cxn modelId="{852CAEC1-79AF-4ED5-8332-73BBFCA04776}" type="presOf" srcId="{8356562F-7B01-4CFC-BF29-1CD3493108AA}" destId="{216639DD-A1B2-4F68-8865-A849D7ED8671}" srcOrd="0" destOrd="0" presId="urn:microsoft.com/office/officeart/2016/7/layout/LinearArrowProcessNumbered"/>
    <dgm:cxn modelId="{56F72AC4-7B24-4424-BAF0-E39035BD3001}" type="presOf" srcId="{5F7D698D-02D2-4857-B33C-DD995CC580AB}" destId="{A3BF7D39-8386-488D-B46D-E9A229F2B402}" srcOrd="0" destOrd="0" presId="urn:microsoft.com/office/officeart/2016/7/layout/LinearArrowProcessNumbered"/>
    <dgm:cxn modelId="{F2BF6CC7-3106-4088-A7B7-4EA67EAE8AC8}" type="presOf" srcId="{87562C4E-5DBE-4F82-B12B-AD07084313E6}" destId="{8CBDF8CB-06E9-4C38-A516-8776EEE837B0}" srcOrd="0" destOrd="0" presId="urn:microsoft.com/office/officeart/2016/7/layout/LinearArrowProcessNumbered"/>
    <dgm:cxn modelId="{3ED7F1F4-358B-4897-B1E8-69C5E95B8DFA}" srcId="{9618883F-7707-4B2D-BBC6-D11FB0D63EA7}" destId="{C738260F-8141-44E8-A632-AB3F4C8046E8}" srcOrd="1" destOrd="0" parTransId="{89A8C2CF-2CF6-4021-B340-65ED28F74534}" sibTransId="{68B65B74-8784-4B2F-9607-D3F88A31CB0E}"/>
    <dgm:cxn modelId="{D046498D-3C25-4258-BCD5-CFC19D51DFAF}" type="presParOf" srcId="{8E04923D-9F1D-4F74-B3BA-E0B28CBE5EAF}" destId="{ADA3D035-9DE4-4514-BF8B-B409387E7B5E}" srcOrd="0" destOrd="0" presId="urn:microsoft.com/office/officeart/2016/7/layout/LinearArrowProcessNumbered"/>
    <dgm:cxn modelId="{0A1FFE97-C6A8-4732-9C19-B9CD5B1A29C2}" type="presParOf" srcId="{ADA3D035-9DE4-4514-BF8B-B409387E7B5E}" destId="{1682C7AF-45A8-4D03-999E-9A19E0CFFD9D}" srcOrd="0" destOrd="0" presId="urn:microsoft.com/office/officeart/2016/7/layout/LinearArrowProcessNumbered"/>
    <dgm:cxn modelId="{0018E790-F2B4-4B4A-B5EE-B52F15903E94}" type="presParOf" srcId="{ADA3D035-9DE4-4514-BF8B-B409387E7B5E}" destId="{EFBF69CA-9FCB-48F0-B599-84D73C890ACA}" srcOrd="1" destOrd="0" presId="urn:microsoft.com/office/officeart/2016/7/layout/LinearArrowProcessNumbered"/>
    <dgm:cxn modelId="{2E75FC54-A189-48F3-9689-12006F5D7D65}" type="presParOf" srcId="{EFBF69CA-9FCB-48F0-B599-84D73C890ACA}" destId="{675CE1B8-AA5A-4055-BC2B-7BBD6EB20ABB}" srcOrd="0" destOrd="0" presId="urn:microsoft.com/office/officeart/2016/7/layout/LinearArrowProcessNumbered"/>
    <dgm:cxn modelId="{EEF83578-BD48-4C42-8D69-F739348547C8}" type="presParOf" srcId="{EFBF69CA-9FCB-48F0-B599-84D73C890ACA}" destId="{0234D57B-695D-4FAC-BABA-9A8AF5A82358}" srcOrd="1" destOrd="0" presId="urn:microsoft.com/office/officeart/2016/7/layout/LinearArrowProcessNumbered"/>
    <dgm:cxn modelId="{E985B4FF-11AF-498E-BC55-0A4CE83C30E5}" type="presParOf" srcId="{EFBF69CA-9FCB-48F0-B599-84D73C890ACA}" destId="{6B27E9F6-32E1-4D8D-98B5-CAE2F1D62BF0}" srcOrd="2" destOrd="0" presId="urn:microsoft.com/office/officeart/2016/7/layout/LinearArrowProcessNumbered"/>
    <dgm:cxn modelId="{0C70D4D6-4CED-40E7-9B83-349A803F05DB}" type="presParOf" srcId="{EFBF69CA-9FCB-48F0-B599-84D73C890ACA}" destId="{DD7B1369-7276-4E84-ACC2-E9A9EC47CD65}" srcOrd="3" destOrd="0" presId="urn:microsoft.com/office/officeart/2016/7/layout/LinearArrowProcessNumbered"/>
    <dgm:cxn modelId="{5976305D-CA6F-4653-82B7-794ECD1ED4B4}" type="presParOf" srcId="{ADA3D035-9DE4-4514-BF8B-B409387E7B5E}" destId="{86AC1DAE-82AC-479D-A106-504162458994}" srcOrd="2" destOrd="0" presId="urn:microsoft.com/office/officeart/2016/7/layout/LinearArrowProcessNumbered"/>
    <dgm:cxn modelId="{4F77059F-BD10-4A6B-A806-2683C5557568}" type="presParOf" srcId="{8E04923D-9F1D-4F74-B3BA-E0B28CBE5EAF}" destId="{5FCB7117-F07A-4A6B-93A2-38BE7009CE4D}" srcOrd="1" destOrd="0" presId="urn:microsoft.com/office/officeart/2016/7/layout/LinearArrowProcessNumbered"/>
    <dgm:cxn modelId="{E0BF00EF-506F-4297-A3F6-A82228D6601A}" type="presParOf" srcId="{8E04923D-9F1D-4F74-B3BA-E0B28CBE5EAF}" destId="{59D42525-8669-4642-887F-8968D3D127A3}" srcOrd="2" destOrd="0" presId="urn:microsoft.com/office/officeart/2016/7/layout/LinearArrowProcessNumbered"/>
    <dgm:cxn modelId="{F53F6CDF-0381-450F-904B-7DD9D366C1AE}" type="presParOf" srcId="{59D42525-8669-4642-887F-8968D3D127A3}" destId="{12EB504F-D549-48D2-8BEF-0903E77A2BAA}" srcOrd="0" destOrd="0" presId="urn:microsoft.com/office/officeart/2016/7/layout/LinearArrowProcessNumbered"/>
    <dgm:cxn modelId="{8DD59A81-3405-4F1A-A6E6-87DDC04B1677}" type="presParOf" srcId="{59D42525-8669-4642-887F-8968D3D127A3}" destId="{4043B248-05DD-43E1-BAF7-4490B1176841}" srcOrd="1" destOrd="0" presId="urn:microsoft.com/office/officeart/2016/7/layout/LinearArrowProcessNumbered"/>
    <dgm:cxn modelId="{A2EEA87A-169F-4E15-B3FC-9AF3C5B5F7CB}" type="presParOf" srcId="{4043B248-05DD-43E1-BAF7-4490B1176841}" destId="{806D9EAA-D105-4D75-8E36-F08CD996BE98}" srcOrd="0" destOrd="0" presId="urn:microsoft.com/office/officeart/2016/7/layout/LinearArrowProcessNumbered"/>
    <dgm:cxn modelId="{3A26F92E-5927-435D-9D4A-FADE2A0DD3CE}" type="presParOf" srcId="{4043B248-05DD-43E1-BAF7-4490B1176841}" destId="{F6824D26-47E9-4381-97AF-EDAC2A411B7E}" srcOrd="1" destOrd="0" presId="urn:microsoft.com/office/officeart/2016/7/layout/LinearArrowProcessNumbered"/>
    <dgm:cxn modelId="{ED2AEFCD-906B-4812-837C-CE45CA3EFC84}" type="presParOf" srcId="{4043B248-05DD-43E1-BAF7-4490B1176841}" destId="{15DBDB86-229F-42FB-93F5-FE195EBABDAD}" srcOrd="2" destOrd="0" presId="urn:microsoft.com/office/officeart/2016/7/layout/LinearArrowProcessNumbered"/>
    <dgm:cxn modelId="{04A0E4B0-6514-48AA-BD9B-E999096375E5}" type="presParOf" srcId="{4043B248-05DD-43E1-BAF7-4490B1176841}" destId="{C65FF401-BEBC-459C-B8F5-2638E2C1F4FB}" srcOrd="3" destOrd="0" presId="urn:microsoft.com/office/officeart/2016/7/layout/LinearArrowProcessNumbered"/>
    <dgm:cxn modelId="{AD1CE0A3-B1E5-46FA-A590-50101FA99060}" type="presParOf" srcId="{59D42525-8669-4642-887F-8968D3D127A3}" destId="{4E0ED292-8712-4C6C-918D-329975354889}" srcOrd="2" destOrd="0" presId="urn:microsoft.com/office/officeart/2016/7/layout/LinearArrowProcessNumbered"/>
    <dgm:cxn modelId="{7A78D80D-6C74-4AE7-AAF8-C2ECF57A2A98}" type="presParOf" srcId="{8E04923D-9F1D-4F74-B3BA-E0B28CBE5EAF}" destId="{2CB22887-D4BD-4BCB-AA4F-E266508240DA}" srcOrd="3" destOrd="0" presId="urn:microsoft.com/office/officeart/2016/7/layout/LinearArrowProcessNumbered"/>
    <dgm:cxn modelId="{460017BD-B423-4A89-ADD4-181CEDCC2A6B}" type="presParOf" srcId="{8E04923D-9F1D-4F74-B3BA-E0B28CBE5EAF}" destId="{9A52247B-C2C3-4FA0-A0A8-42CAB2475866}" srcOrd="4" destOrd="0" presId="urn:microsoft.com/office/officeart/2016/7/layout/LinearArrowProcessNumbered"/>
    <dgm:cxn modelId="{E32BF5B0-069A-467F-970C-B1DA8F5F1F2B}" type="presParOf" srcId="{9A52247B-C2C3-4FA0-A0A8-42CAB2475866}" destId="{D5A31592-071E-4C95-A1F3-70E8884AA22E}" srcOrd="0" destOrd="0" presId="urn:microsoft.com/office/officeart/2016/7/layout/LinearArrowProcessNumbered"/>
    <dgm:cxn modelId="{DE306994-33B8-47ED-9543-91C2BC9D5E6E}" type="presParOf" srcId="{9A52247B-C2C3-4FA0-A0A8-42CAB2475866}" destId="{17C6317D-D219-450F-A950-333D04315FA8}" srcOrd="1" destOrd="0" presId="urn:microsoft.com/office/officeart/2016/7/layout/LinearArrowProcessNumbered"/>
    <dgm:cxn modelId="{9FE0DAFA-E0E8-414A-B26D-ECC5CD25E265}" type="presParOf" srcId="{17C6317D-D219-450F-A950-333D04315FA8}" destId="{541F9D93-7047-42B0-85FD-F7D035D883EF}" srcOrd="0" destOrd="0" presId="urn:microsoft.com/office/officeart/2016/7/layout/LinearArrowProcessNumbered"/>
    <dgm:cxn modelId="{936BEEE3-1F2F-4569-BE2B-F9EA92F50459}" type="presParOf" srcId="{17C6317D-D219-450F-A950-333D04315FA8}" destId="{B39DDB71-B0C2-4D2B-B3CB-D4E4ACD760EA}" srcOrd="1" destOrd="0" presId="urn:microsoft.com/office/officeart/2016/7/layout/LinearArrowProcessNumbered"/>
    <dgm:cxn modelId="{1CDA59C4-B757-4FC1-BA0C-7BDD2F05D7E7}" type="presParOf" srcId="{17C6317D-D219-450F-A950-333D04315FA8}" destId="{0F1FE6FB-88C2-4007-AE69-DDA57B3F3F6A}" srcOrd="2" destOrd="0" presId="urn:microsoft.com/office/officeart/2016/7/layout/LinearArrowProcessNumbered"/>
    <dgm:cxn modelId="{50CF065F-5272-4AAC-830A-A3737532F902}" type="presParOf" srcId="{17C6317D-D219-450F-A950-333D04315FA8}" destId="{A9635484-B187-447B-8C5A-630759F6DA72}" srcOrd="3" destOrd="0" presId="urn:microsoft.com/office/officeart/2016/7/layout/LinearArrowProcessNumbered"/>
    <dgm:cxn modelId="{776E958E-2F68-4066-B746-AE4A5CFBF890}" type="presParOf" srcId="{9A52247B-C2C3-4FA0-A0A8-42CAB2475866}" destId="{8CBDF8CB-06E9-4C38-A516-8776EEE837B0}" srcOrd="2" destOrd="0" presId="urn:microsoft.com/office/officeart/2016/7/layout/LinearArrowProcessNumbered"/>
    <dgm:cxn modelId="{3A0AA6EB-A930-4E62-9709-0425B0E08CE9}" type="presParOf" srcId="{8E04923D-9F1D-4F74-B3BA-E0B28CBE5EAF}" destId="{6ECD2753-AD1C-445B-9B93-7FB70C989346}" srcOrd="5" destOrd="0" presId="urn:microsoft.com/office/officeart/2016/7/layout/LinearArrowProcessNumbered"/>
    <dgm:cxn modelId="{AE9D1EBA-F8CE-4803-A34D-9C8AD2159A9D}" type="presParOf" srcId="{8E04923D-9F1D-4F74-B3BA-E0B28CBE5EAF}" destId="{6466C134-336E-4107-897C-5881154D933E}" srcOrd="6" destOrd="0" presId="urn:microsoft.com/office/officeart/2016/7/layout/LinearArrowProcessNumbered"/>
    <dgm:cxn modelId="{2664C90B-6C6E-46BE-B06E-1657ACECCE48}" type="presParOf" srcId="{6466C134-336E-4107-897C-5881154D933E}" destId="{5575894F-26B9-42C4-B2CC-7AAD2662427A}" srcOrd="0" destOrd="0" presId="urn:microsoft.com/office/officeart/2016/7/layout/LinearArrowProcessNumbered"/>
    <dgm:cxn modelId="{2B0BE7B1-75F6-421C-BE18-310884B9915C}" type="presParOf" srcId="{6466C134-336E-4107-897C-5881154D933E}" destId="{B73BDFA8-9E36-4F69-A283-24F5CF55ECCF}" srcOrd="1" destOrd="0" presId="urn:microsoft.com/office/officeart/2016/7/layout/LinearArrowProcessNumbered"/>
    <dgm:cxn modelId="{69D56C35-F7B7-4215-8D8E-14A895057A18}" type="presParOf" srcId="{B73BDFA8-9E36-4F69-A283-24F5CF55ECCF}" destId="{581AF7AA-7094-4664-96B8-B71F3E85CFC5}" srcOrd="0" destOrd="0" presId="urn:microsoft.com/office/officeart/2016/7/layout/LinearArrowProcessNumbered"/>
    <dgm:cxn modelId="{ED7D1384-7057-4D54-AF5B-446515F18DF5}" type="presParOf" srcId="{B73BDFA8-9E36-4F69-A283-24F5CF55ECCF}" destId="{F78F53AF-A129-40CA-90C1-63CB4F302896}" srcOrd="1" destOrd="0" presId="urn:microsoft.com/office/officeart/2016/7/layout/LinearArrowProcessNumbered"/>
    <dgm:cxn modelId="{8E6D3B5C-30AA-4327-91B0-616C0C938F9E}" type="presParOf" srcId="{B73BDFA8-9E36-4F69-A283-24F5CF55ECCF}" destId="{216639DD-A1B2-4F68-8865-A849D7ED8671}" srcOrd="2" destOrd="0" presId="urn:microsoft.com/office/officeart/2016/7/layout/LinearArrowProcessNumbered"/>
    <dgm:cxn modelId="{4B41E8DA-81E5-4D68-9F40-E3E3C37C9E4D}" type="presParOf" srcId="{B73BDFA8-9E36-4F69-A283-24F5CF55ECCF}" destId="{43B027E4-4C8E-48CB-A60A-2B802C2736E9}" srcOrd="3" destOrd="0" presId="urn:microsoft.com/office/officeart/2016/7/layout/LinearArrowProcessNumbered"/>
    <dgm:cxn modelId="{0BAE08A4-4CFB-4497-A355-1D295902A831}" type="presParOf" srcId="{6466C134-336E-4107-897C-5881154D933E}" destId="{0616A72A-F145-41D0-96F9-D588A3F8BF50}" srcOrd="2" destOrd="0" presId="urn:microsoft.com/office/officeart/2016/7/layout/LinearArrowProcessNumbered"/>
    <dgm:cxn modelId="{AFB77BBC-8D01-4FF4-BE32-D03CC4D831A9}" type="presParOf" srcId="{8E04923D-9F1D-4F74-B3BA-E0B28CBE5EAF}" destId="{7394D069-52A7-4153-B890-6EC39ADB7C87}" srcOrd="7" destOrd="0" presId="urn:microsoft.com/office/officeart/2016/7/layout/LinearArrowProcessNumbered"/>
    <dgm:cxn modelId="{18DBAF1E-6A9A-492A-AE97-7E890350F355}" type="presParOf" srcId="{8E04923D-9F1D-4F74-B3BA-E0B28CBE5EAF}" destId="{BB0E6682-E561-4340-BB87-61AA945EBBE0}" srcOrd="8" destOrd="0" presId="urn:microsoft.com/office/officeart/2016/7/layout/LinearArrowProcessNumbered"/>
    <dgm:cxn modelId="{8E306EA5-353E-4D0E-B0FA-A0396F223D70}" type="presParOf" srcId="{BB0E6682-E561-4340-BB87-61AA945EBBE0}" destId="{C8A57590-B6F4-483F-A1B4-77DF9B5D7E7B}" srcOrd="0" destOrd="0" presId="urn:microsoft.com/office/officeart/2016/7/layout/LinearArrowProcessNumbered"/>
    <dgm:cxn modelId="{0697AF82-75C3-4ED2-9DB1-5FB2F63A6B11}" type="presParOf" srcId="{BB0E6682-E561-4340-BB87-61AA945EBBE0}" destId="{CC4183E8-BB73-46EA-89E6-2FAF7C60C790}" srcOrd="1" destOrd="0" presId="urn:microsoft.com/office/officeart/2016/7/layout/LinearArrowProcessNumbered"/>
    <dgm:cxn modelId="{462C72D6-5275-41C9-A9A0-45753AB48AF7}" type="presParOf" srcId="{CC4183E8-BB73-46EA-89E6-2FAF7C60C790}" destId="{EEA8ACE1-2468-4C18-A4AC-EE4E0745F5E4}" srcOrd="0" destOrd="0" presId="urn:microsoft.com/office/officeart/2016/7/layout/LinearArrowProcessNumbered"/>
    <dgm:cxn modelId="{2A7387C4-35A5-48F5-AFC7-394B81191FA4}" type="presParOf" srcId="{CC4183E8-BB73-46EA-89E6-2FAF7C60C790}" destId="{F75DE5B7-9A06-48D3-9B26-680D0CBE6F46}" srcOrd="1" destOrd="0" presId="urn:microsoft.com/office/officeart/2016/7/layout/LinearArrowProcessNumbered"/>
    <dgm:cxn modelId="{8AD74455-A03C-4C21-B861-80D5C907B5C1}" type="presParOf" srcId="{CC4183E8-BB73-46EA-89E6-2FAF7C60C790}" destId="{A3BF7D39-8386-488D-B46D-E9A229F2B402}" srcOrd="2" destOrd="0" presId="urn:microsoft.com/office/officeart/2016/7/layout/LinearArrowProcessNumbered"/>
    <dgm:cxn modelId="{9BADB525-B7E1-4CA8-9645-7980B9CB3010}" type="presParOf" srcId="{CC4183E8-BB73-46EA-89E6-2FAF7C60C790}" destId="{06B5A501-97C8-4C26-82C0-445C141041DE}" srcOrd="3" destOrd="0" presId="urn:microsoft.com/office/officeart/2016/7/layout/LinearArrowProcessNumbered"/>
    <dgm:cxn modelId="{525EE025-C579-4376-8FDF-6777E92B2C75}" type="presParOf" srcId="{BB0E6682-E561-4340-BB87-61AA945EBBE0}" destId="{E330D1FF-CCD7-4904-A2BE-C6DC06EFCDE3}" srcOrd="2" destOrd="0" presId="urn:microsoft.com/office/officeart/2016/7/layout/LinearArrowProcessNumbered"/>
    <dgm:cxn modelId="{7BDC9B64-C781-45A5-8B80-DAD206044070}" type="presParOf" srcId="{8E04923D-9F1D-4F74-B3BA-E0B28CBE5EAF}" destId="{CCFAEEE6-2245-4330-A545-8AEF79094E3E}" srcOrd="9" destOrd="0" presId="urn:microsoft.com/office/officeart/2016/7/layout/LinearArrowProcessNumbered"/>
    <dgm:cxn modelId="{1CC88DC1-C515-47AB-BEED-3FCC54D21242}" type="presParOf" srcId="{8E04923D-9F1D-4F74-B3BA-E0B28CBE5EAF}" destId="{475F445D-902A-479F-985B-1522D78E32D4}" srcOrd="10" destOrd="0" presId="urn:microsoft.com/office/officeart/2016/7/layout/LinearArrowProcessNumbered"/>
    <dgm:cxn modelId="{D70F7C59-271B-4818-A784-BD7F93699ED4}" type="presParOf" srcId="{475F445D-902A-479F-985B-1522D78E32D4}" destId="{0D8BB0F5-B483-45AF-BD8B-57019B0CDEE3}" srcOrd="0" destOrd="0" presId="urn:microsoft.com/office/officeart/2016/7/layout/LinearArrowProcessNumbered"/>
    <dgm:cxn modelId="{D3726426-7C1D-490D-B2DE-76420C4C6F3F}" type="presParOf" srcId="{475F445D-902A-479F-985B-1522D78E32D4}" destId="{01AB95E5-27E3-429D-B2C5-B4335ECB04FC}" srcOrd="1" destOrd="0" presId="urn:microsoft.com/office/officeart/2016/7/layout/LinearArrowProcessNumbered"/>
    <dgm:cxn modelId="{800FC7C4-29A7-493D-8459-227F8D1A7851}" type="presParOf" srcId="{01AB95E5-27E3-429D-B2C5-B4335ECB04FC}" destId="{4D79A349-63DF-4D42-B5E8-1D4BE93B4CE4}" srcOrd="0" destOrd="0" presId="urn:microsoft.com/office/officeart/2016/7/layout/LinearArrowProcessNumbered"/>
    <dgm:cxn modelId="{659A1921-D978-446A-BC2C-38CD908A8A7A}" type="presParOf" srcId="{01AB95E5-27E3-429D-B2C5-B4335ECB04FC}" destId="{A55CF419-8B06-482B-9B83-0A8B390C8A3B}" srcOrd="1" destOrd="0" presId="urn:microsoft.com/office/officeart/2016/7/layout/LinearArrowProcessNumbered"/>
    <dgm:cxn modelId="{AC446A12-495B-47E0-B349-621CF9EE8436}" type="presParOf" srcId="{01AB95E5-27E3-429D-B2C5-B4335ECB04FC}" destId="{6B7B9885-1690-4374-9C49-A64530F16B4A}" srcOrd="2" destOrd="0" presId="urn:microsoft.com/office/officeart/2016/7/layout/LinearArrowProcessNumbered"/>
    <dgm:cxn modelId="{D80AE4BE-2750-4267-BDD9-F34BD43BE909}" type="presParOf" srcId="{01AB95E5-27E3-429D-B2C5-B4335ECB04FC}" destId="{3597B840-2D2A-46C1-9D30-E518855C800C}" srcOrd="3" destOrd="0" presId="urn:microsoft.com/office/officeart/2016/7/layout/LinearArrowProcessNumbered"/>
    <dgm:cxn modelId="{ADA12F5D-86CA-4CC4-964F-CE685C4AA8DB}" type="presParOf" srcId="{475F445D-902A-479F-985B-1522D78E32D4}" destId="{C56838AB-6CC8-4CC1-AC16-8478D0C5DA89}" srcOrd="2" destOrd="0" presId="urn:microsoft.com/office/officeart/2016/7/layout/LinearArrowProcessNumbered"/>
    <dgm:cxn modelId="{C8EEE85B-68C1-4F51-BFAB-4752F2ED5703}" type="presParOf" srcId="{8E04923D-9F1D-4F74-B3BA-E0B28CBE5EAF}" destId="{51288013-5EDA-407B-AA1F-DFF46BC7F702}" srcOrd="11" destOrd="0" presId="urn:microsoft.com/office/officeart/2016/7/layout/LinearArrowProcessNumbered"/>
    <dgm:cxn modelId="{46DD142F-7F8A-4BAD-BEF4-5BD598F21669}" type="presParOf" srcId="{8E04923D-9F1D-4F74-B3BA-E0B28CBE5EAF}" destId="{A8BD9E28-BA87-4D64-8521-E45253AD4EA2}" srcOrd="12" destOrd="0" presId="urn:microsoft.com/office/officeart/2016/7/layout/LinearArrowProcessNumbered"/>
    <dgm:cxn modelId="{65E93B65-A227-4A12-976F-A948B2F846CC}" type="presParOf" srcId="{A8BD9E28-BA87-4D64-8521-E45253AD4EA2}" destId="{F45E41C2-DBF8-411F-9A66-A81C15230AB4}" srcOrd="0" destOrd="0" presId="urn:microsoft.com/office/officeart/2016/7/layout/LinearArrowProcessNumbered"/>
    <dgm:cxn modelId="{3E931CE8-552D-45A2-B281-621258FF4DE2}" type="presParOf" srcId="{A8BD9E28-BA87-4D64-8521-E45253AD4EA2}" destId="{D11EBA9C-6513-4965-A883-393F4D961AD7}" srcOrd="1" destOrd="0" presId="urn:microsoft.com/office/officeart/2016/7/layout/LinearArrowProcessNumbered"/>
    <dgm:cxn modelId="{1DA92EED-1ECC-4BE9-A9CC-B2C7234C296C}" type="presParOf" srcId="{D11EBA9C-6513-4965-A883-393F4D961AD7}" destId="{5B9C5822-A954-455C-BF6C-032AC93FAD20}" srcOrd="0" destOrd="0" presId="urn:microsoft.com/office/officeart/2016/7/layout/LinearArrowProcessNumbered"/>
    <dgm:cxn modelId="{05B551E0-7849-4603-9675-593ED3B01176}" type="presParOf" srcId="{D11EBA9C-6513-4965-A883-393F4D961AD7}" destId="{110F7801-C7BE-45AF-ABD1-423AA3FEA2ED}" srcOrd="1" destOrd="0" presId="urn:microsoft.com/office/officeart/2016/7/layout/LinearArrowProcessNumbered"/>
    <dgm:cxn modelId="{28741089-B38F-4DCA-917E-8FD49426C2B4}" type="presParOf" srcId="{D11EBA9C-6513-4965-A883-393F4D961AD7}" destId="{DD7458D0-5857-4EC2-B533-E01EF19A5666}" srcOrd="2" destOrd="0" presId="urn:microsoft.com/office/officeart/2016/7/layout/LinearArrowProcessNumbered"/>
    <dgm:cxn modelId="{BFEDD912-FDDD-43EC-90C1-7F26C2178FAE}" type="presParOf" srcId="{D11EBA9C-6513-4965-A883-393F4D961AD7}" destId="{84971B7D-91FC-4CDE-893B-D53A675A5C46}" srcOrd="3" destOrd="0" presId="urn:microsoft.com/office/officeart/2016/7/layout/LinearArrowProcessNumbered"/>
    <dgm:cxn modelId="{D0DC9917-2EB5-4EF4-8D14-4AE43DEA4EC9}" type="presParOf" srcId="{A8BD9E28-BA87-4D64-8521-E45253AD4EA2}" destId="{3058FA79-858E-47C4-9363-40E5BA0810C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56F69-CC86-4975-BCDA-AB7068C5FDB7}">
      <dsp:nvSpPr>
        <dsp:cNvPr id="0" name=""/>
        <dsp:cNvSpPr/>
      </dsp:nvSpPr>
      <dsp:spPr>
        <a:xfrm>
          <a:off x="3038929" y="721469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764249"/>
        <a:ext cx="29398" cy="5879"/>
      </dsp:txXfrm>
    </dsp:sp>
    <dsp:sp modelId="{DF113982-7411-457E-B7B3-9C9339624124}">
      <dsp:nvSpPr>
        <dsp:cNvPr id="0" name=""/>
        <dsp:cNvSpPr/>
      </dsp:nvSpPr>
      <dsp:spPr>
        <a:xfrm>
          <a:off x="48433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Empathize</a:t>
          </a:r>
          <a:r>
            <a:rPr lang="en-US" sz="1800" kern="1200" dirty="0"/>
            <a:t>: Understand the issue of fake news and its impact on society.</a:t>
          </a:r>
        </a:p>
      </dsp:txBody>
      <dsp:txXfrm>
        <a:off x="484331" y="270"/>
        <a:ext cx="2556398" cy="1533838"/>
      </dsp:txXfrm>
    </dsp:sp>
    <dsp:sp modelId="{63E63A99-FD8C-43BE-908F-0BF00B9B70A4}">
      <dsp:nvSpPr>
        <dsp:cNvPr id="0" name=""/>
        <dsp:cNvSpPr/>
      </dsp:nvSpPr>
      <dsp:spPr>
        <a:xfrm>
          <a:off x="1762530" y="153230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1808054"/>
        <a:ext cx="159943" cy="5879"/>
      </dsp:txXfrm>
    </dsp:sp>
    <dsp:sp modelId="{D463AC48-083C-4582-9F3A-C36A107BAF97}">
      <dsp:nvSpPr>
        <dsp:cNvPr id="0" name=""/>
        <dsp:cNvSpPr/>
      </dsp:nvSpPr>
      <dsp:spPr>
        <a:xfrm>
          <a:off x="3628701" y="27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Define</a:t>
          </a:r>
          <a:r>
            <a:rPr lang="en-US" sz="1800" kern="1200" dirty="0"/>
            <a:t>: Clearly define the problem of fake news detection and set specific goals for the model's accuracy.</a:t>
          </a:r>
        </a:p>
      </dsp:txBody>
      <dsp:txXfrm>
        <a:off x="3628701" y="270"/>
        <a:ext cx="2556398" cy="1533838"/>
      </dsp:txXfrm>
    </dsp:sp>
    <dsp:sp modelId="{A5ADE306-D4BE-45A2-89F5-13C06A925B07}">
      <dsp:nvSpPr>
        <dsp:cNvPr id="0" name=""/>
        <dsp:cNvSpPr/>
      </dsp:nvSpPr>
      <dsp:spPr>
        <a:xfrm>
          <a:off x="3038929" y="2843280"/>
          <a:ext cx="55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916" y="2886060"/>
        <a:ext cx="29398" cy="5879"/>
      </dsp:txXfrm>
    </dsp:sp>
    <dsp:sp modelId="{1FB06752-F95C-4DB3-8FF7-0252D3339735}">
      <dsp:nvSpPr>
        <dsp:cNvPr id="0" name=""/>
        <dsp:cNvSpPr/>
      </dsp:nvSpPr>
      <dsp:spPr>
        <a:xfrm>
          <a:off x="48433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Ideate</a:t>
          </a:r>
          <a:r>
            <a:rPr lang="en-US" sz="1800" kern="1200" dirty="0"/>
            <a:t>: Brainstorm NLP methods for text classification, data sources, and features.</a:t>
          </a:r>
        </a:p>
      </dsp:txBody>
      <dsp:txXfrm>
        <a:off x="484331" y="2122080"/>
        <a:ext cx="2556398" cy="1533838"/>
      </dsp:txXfrm>
    </dsp:sp>
    <dsp:sp modelId="{8BF56097-570A-41AC-8FEB-3254A984E3EE}">
      <dsp:nvSpPr>
        <dsp:cNvPr id="0" name=""/>
        <dsp:cNvSpPr/>
      </dsp:nvSpPr>
      <dsp:spPr>
        <a:xfrm>
          <a:off x="1762530" y="3654119"/>
          <a:ext cx="3144369" cy="557371"/>
        </a:xfrm>
        <a:custGeom>
          <a:avLst/>
          <a:gdLst/>
          <a:ahLst/>
          <a:cxnLst/>
          <a:rect l="0" t="0" r="0" b="0"/>
          <a:pathLst>
            <a:path>
              <a:moveTo>
                <a:pt x="3144369" y="0"/>
              </a:moveTo>
              <a:lnTo>
                <a:pt x="3144369" y="295785"/>
              </a:lnTo>
              <a:lnTo>
                <a:pt x="0" y="295785"/>
              </a:lnTo>
              <a:lnTo>
                <a:pt x="0" y="5573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743" y="3929865"/>
        <a:ext cx="159943" cy="5879"/>
      </dsp:txXfrm>
    </dsp:sp>
    <dsp:sp modelId="{143FA93B-F1E2-4AEA-B702-6DAD48178A87}">
      <dsp:nvSpPr>
        <dsp:cNvPr id="0" name=""/>
        <dsp:cNvSpPr/>
      </dsp:nvSpPr>
      <dsp:spPr>
        <a:xfrm>
          <a:off x="3628701" y="212208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Prototype</a:t>
          </a:r>
          <a:r>
            <a:rPr lang="en-US" sz="1800" kern="1200" dirty="0"/>
            <a:t>: Create an initial model to assess feasibility.</a:t>
          </a:r>
        </a:p>
      </dsp:txBody>
      <dsp:txXfrm>
        <a:off x="3628701" y="2122080"/>
        <a:ext cx="2556398" cy="1533838"/>
      </dsp:txXfrm>
    </dsp:sp>
    <dsp:sp modelId="{E4D08245-7EF0-42BF-A5CC-94323D043165}">
      <dsp:nvSpPr>
        <dsp:cNvPr id="0" name=""/>
        <dsp:cNvSpPr/>
      </dsp:nvSpPr>
      <dsp:spPr>
        <a:xfrm>
          <a:off x="484331" y="4243890"/>
          <a:ext cx="2556398" cy="15338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66" tIns="131488" rIns="125266" bIns="13148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1" u="sng" kern="1200" dirty="0"/>
            <a:t>Test</a:t>
          </a:r>
          <a:r>
            <a:rPr lang="en-US" sz="1800" kern="1200" dirty="0"/>
            <a:t>: Evaluate model performance and iterate to improve accuracy and reliability.</a:t>
          </a:r>
        </a:p>
      </dsp:txBody>
      <dsp:txXfrm>
        <a:off x="484331" y="4243890"/>
        <a:ext cx="2556398" cy="1533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E1B8-AA5A-4055-BC2B-7BBD6EB20ABB}">
      <dsp:nvSpPr>
        <dsp:cNvPr id="0" name=""/>
        <dsp:cNvSpPr/>
      </dsp:nvSpPr>
      <dsp:spPr>
        <a:xfrm>
          <a:off x="720472" y="929534"/>
          <a:ext cx="56744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4D57B-695D-4FAC-BABA-9A8AF5A82358}">
      <dsp:nvSpPr>
        <dsp:cNvPr id="0" name=""/>
        <dsp:cNvSpPr/>
      </dsp:nvSpPr>
      <dsp:spPr>
        <a:xfrm>
          <a:off x="1321959" y="881859"/>
          <a:ext cx="65255" cy="12266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8"/>
            <a:satOff val="133"/>
            <a:lumOff val="-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8"/>
              <a:satOff val="133"/>
              <a:lumOff val="-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7E9F6-32E1-4D8D-98B5-CAE2F1D62BF0}">
      <dsp:nvSpPr>
        <dsp:cNvPr id="0" name=""/>
        <dsp:cNvSpPr/>
      </dsp:nvSpPr>
      <dsp:spPr>
        <a:xfrm>
          <a:off x="391545" y="671573"/>
          <a:ext cx="515994" cy="5159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467111" y="747139"/>
        <a:ext cx="364862" cy="364862"/>
      </dsp:txXfrm>
    </dsp:sp>
    <dsp:sp modelId="{86AC1DAE-82AC-479D-A106-504162458994}">
      <dsp:nvSpPr>
        <dsp:cNvPr id="0" name=""/>
        <dsp:cNvSpPr/>
      </dsp:nvSpPr>
      <dsp:spPr>
        <a:xfrm>
          <a:off x="11171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6"/>
            <a:satOff val="267"/>
            <a:lumOff val="-1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6"/>
              <a:satOff val="267"/>
              <a:lumOff val="-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Split the data into training and testing sets.</a:t>
          </a:r>
        </a:p>
      </dsp:txBody>
      <dsp:txXfrm>
        <a:off x="11171" y="1608504"/>
        <a:ext cx="1276740" cy="1710252"/>
      </dsp:txXfrm>
    </dsp:sp>
    <dsp:sp modelId="{806D9EAA-D105-4D75-8E36-F08CD996BE98}">
      <dsp:nvSpPr>
        <dsp:cNvPr id="0" name=""/>
        <dsp:cNvSpPr/>
      </dsp:nvSpPr>
      <dsp:spPr>
        <a:xfrm>
          <a:off x="1429772" y="929526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179093"/>
            <a:satOff val="400"/>
            <a:lumOff val="-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9093"/>
              <a:satOff val="400"/>
              <a:lumOff val="-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24D26-47E9-4381-97AF-EDAC2A411B7E}">
      <dsp:nvSpPr>
        <dsp:cNvPr id="0" name=""/>
        <dsp:cNvSpPr/>
      </dsp:nvSpPr>
      <dsp:spPr>
        <a:xfrm>
          <a:off x="2740560" y="881850"/>
          <a:ext cx="65255" cy="1226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38791"/>
            <a:satOff val="534"/>
            <a:lumOff val="-3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38791"/>
              <a:satOff val="534"/>
              <a:lumOff val="-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BDB86-229F-42FB-93F5-FE195EBABDAD}">
      <dsp:nvSpPr>
        <dsp:cNvPr id="0" name=""/>
        <dsp:cNvSpPr/>
      </dsp:nvSpPr>
      <dsp:spPr>
        <a:xfrm>
          <a:off x="1810146" y="671565"/>
          <a:ext cx="515994" cy="515994"/>
        </a:xfrm>
        <a:prstGeom prst="ellipse">
          <a:avLst/>
        </a:prstGeom>
        <a:solidFill>
          <a:schemeClr val="accent5">
            <a:hueOff val="-248338"/>
            <a:satOff val="663"/>
            <a:lumOff val="-262"/>
            <a:alphaOff val="0"/>
          </a:schemeClr>
        </a:solidFill>
        <a:ln w="9525" cap="flat" cmpd="sng" algn="ctr">
          <a:solidFill>
            <a:schemeClr val="accent5">
              <a:hueOff val="-248338"/>
              <a:satOff val="663"/>
              <a:lumOff val="-2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1885712" y="747131"/>
        <a:ext cx="364862" cy="364862"/>
      </dsp:txXfrm>
    </dsp:sp>
    <dsp:sp modelId="{4E0ED292-8712-4C6C-918D-329975354889}">
      <dsp:nvSpPr>
        <dsp:cNvPr id="0" name=""/>
        <dsp:cNvSpPr/>
      </dsp:nvSpPr>
      <dsp:spPr>
        <a:xfrm>
          <a:off x="1429772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98489"/>
            <a:satOff val="667"/>
            <a:lumOff val="-4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98489"/>
              <a:satOff val="667"/>
              <a:lumOff val="-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the LSTM model on the training data.</a:t>
          </a:r>
        </a:p>
      </dsp:txBody>
      <dsp:txXfrm>
        <a:off x="1429772" y="1608504"/>
        <a:ext cx="1276740" cy="1710252"/>
      </dsp:txXfrm>
    </dsp:sp>
    <dsp:sp modelId="{541F9D93-7047-42B0-85FD-F7D035D883EF}">
      <dsp:nvSpPr>
        <dsp:cNvPr id="0" name=""/>
        <dsp:cNvSpPr/>
      </dsp:nvSpPr>
      <dsp:spPr>
        <a:xfrm>
          <a:off x="2848373" y="929524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358187"/>
            <a:satOff val="801"/>
            <a:lumOff val="-55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187"/>
              <a:satOff val="801"/>
              <a:lumOff val="-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DDB71-B0C2-4D2B-B3CB-D4E4ACD760EA}">
      <dsp:nvSpPr>
        <dsp:cNvPr id="0" name=""/>
        <dsp:cNvSpPr/>
      </dsp:nvSpPr>
      <dsp:spPr>
        <a:xfrm>
          <a:off x="4159160" y="881848"/>
          <a:ext cx="65255" cy="12268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17884"/>
            <a:satOff val="934"/>
            <a:lumOff val="-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17884"/>
              <a:satOff val="934"/>
              <a:lumOff val="-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E6FB-88C2-4007-AE69-DDA57B3F3F6A}">
      <dsp:nvSpPr>
        <dsp:cNvPr id="0" name=""/>
        <dsp:cNvSpPr/>
      </dsp:nvSpPr>
      <dsp:spPr>
        <a:xfrm>
          <a:off x="3228747" y="671563"/>
          <a:ext cx="515994" cy="515994"/>
        </a:xfrm>
        <a:prstGeom prst="ellipse">
          <a:avLst/>
        </a:prstGeom>
        <a:solidFill>
          <a:schemeClr val="accent5">
            <a:hueOff val="-496677"/>
            <a:satOff val="1326"/>
            <a:lumOff val="-523"/>
            <a:alphaOff val="0"/>
          </a:schemeClr>
        </a:solidFill>
        <a:ln w="9525" cap="flat" cmpd="sng" algn="ctr">
          <a:solidFill>
            <a:schemeClr val="accent5">
              <a:hueOff val="-496677"/>
              <a:satOff val="1326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304313" y="747129"/>
        <a:ext cx="364862" cy="364862"/>
      </dsp:txXfrm>
    </dsp:sp>
    <dsp:sp modelId="{8CBDF8CB-06E9-4C38-A516-8776EEE837B0}">
      <dsp:nvSpPr>
        <dsp:cNvPr id="0" name=""/>
        <dsp:cNvSpPr/>
      </dsp:nvSpPr>
      <dsp:spPr>
        <a:xfrm>
          <a:off x="2848373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77582"/>
            <a:satOff val="1068"/>
            <a:lumOff val="-7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77582"/>
              <a:satOff val="1068"/>
              <a:lumOff val="-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Fine-tune hyperparameters (e.g., learning rate, batch size).</a:t>
          </a:r>
        </a:p>
      </dsp:txBody>
      <dsp:txXfrm>
        <a:off x="2848373" y="1608504"/>
        <a:ext cx="1276740" cy="1710252"/>
      </dsp:txXfrm>
    </dsp:sp>
    <dsp:sp modelId="{581AF7AA-7094-4664-96B8-B71F3E85CFC5}">
      <dsp:nvSpPr>
        <dsp:cNvPr id="0" name=""/>
        <dsp:cNvSpPr/>
      </dsp:nvSpPr>
      <dsp:spPr>
        <a:xfrm>
          <a:off x="4266974" y="929523"/>
          <a:ext cx="1276740" cy="71"/>
        </a:xfrm>
        <a:prstGeom prst="rect">
          <a:avLst/>
        </a:prstGeom>
        <a:solidFill>
          <a:schemeClr val="accent5">
            <a:tint val="40000"/>
            <a:alpha val="90000"/>
            <a:hueOff val="-537280"/>
            <a:satOff val="1201"/>
            <a:lumOff val="-8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280"/>
              <a:satOff val="1201"/>
              <a:lumOff val="-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F53AF-A129-40CA-90C1-63CB4F302896}">
      <dsp:nvSpPr>
        <dsp:cNvPr id="0" name=""/>
        <dsp:cNvSpPr/>
      </dsp:nvSpPr>
      <dsp:spPr>
        <a:xfrm>
          <a:off x="5577761" y="881848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596978"/>
            <a:satOff val="1335"/>
            <a:lumOff val="-9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96978"/>
              <a:satOff val="1335"/>
              <a:lumOff val="-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639DD-A1B2-4F68-8865-A849D7ED8671}">
      <dsp:nvSpPr>
        <dsp:cNvPr id="0" name=""/>
        <dsp:cNvSpPr/>
      </dsp:nvSpPr>
      <dsp:spPr>
        <a:xfrm>
          <a:off x="4647347" y="671562"/>
          <a:ext cx="515994" cy="515994"/>
        </a:xfrm>
        <a:prstGeom prst="ellipse">
          <a:avLst/>
        </a:prstGeom>
        <a:solidFill>
          <a:schemeClr val="accent5">
            <a:hueOff val="-745015"/>
            <a:satOff val="1990"/>
            <a:lumOff val="-785"/>
            <a:alphaOff val="0"/>
          </a:schemeClr>
        </a:solidFill>
        <a:ln w="9525" cap="flat" cmpd="sng" algn="ctr">
          <a:solidFill>
            <a:schemeClr val="accent5">
              <a:hueOff val="-745015"/>
              <a:satOff val="199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4722913" y="747128"/>
        <a:ext cx="364862" cy="364862"/>
      </dsp:txXfrm>
    </dsp:sp>
    <dsp:sp modelId="{0616A72A-F145-41D0-96F9-D588A3F8BF50}">
      <dsp:nvSpPr>
        <dsp:cNvPr id="0" name=""/>
        <dsp:cNvSpPr/>
      </dsp:nvSpPr>
      <dsp:spPr>
        <a:xfrm>
          <a:off x="4266974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56676"/>
            <a:satOff val="1468"/>
            <a:lumOff val="-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56676"/>
              <a:satOff val="1468"/>
              <a:lumOff val="-1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early stopping to prevent overfitting.</a:t>
          </a:r>
        </a:p>
      </dsp:txBody>
      <dsp:txXfrm>
        <a:off x="4266974" y="1608504"/>
        <a:ext cx="1276740" cy="1710252"/>
      </dsp:txXfrm>
    </dsp:sp>
    <dsp:sp modelId="{EEA8ACE1-2468-4C18-A4AC-EE4E0745F5E4}">
      <dsp:nvSpPr>
        <dsp:cNvPr id="0" name=""/>
        <dsp:cNvSpPr/>
      </dsp:nvSpPr>
      <dsp:spPr>
        <a:xfrm>
          <a:off x="5685575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716373"/>
            <a:satOff val="1601"/>
            <a:lumOff val="-11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373"/>
              <a:satOff val="1601"/>
              <a:lumOff val="-1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DE5B7-9A06-48D3-9B26-680D0CBE6F46}">
      <dsp:nvSpPr>
        <dsp:cNvPr id="0" name=""/>
        <dsp:cNvSpPr/>
      </dsp:nvSpPr>
      <dsp:spPr>
        <a:xfrm>
          <a:off x="6996362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76071"/>
            <a:satOff val="1735"/>
            <a:lumOff val="-12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76071"/>
              <a:satOff val="1735"/>
              <a:lumOff val="-1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7D39-8386-488D-B46D-E9A229F2B402}">
      <dsp:nvSpPr>
        <dsp:cNvPr id="0" name=""/>
        <dsp:cNvSpPr/>
      </dsp:nvSpPr>
      <dsp:spPr>
        <a:xfrm>
          <a:off x="6065948" y="671562"/>
          <a:ext cx="515994" cy="515994"/>
        </a:xfrm>
        <a:prstGeom prst="ellipse">
          <a:avLst/>
        </a:prstGeom>
        <a:solidFill>
          <a:schemeClr val="accent5">
            <a:hueOff val="-993353"/>
            <a:satOff val="2653"/>
            <a:lumOff val="-1046"/>
            <a:alphaOff val="0"/>
          </a:schemeClr>
        </a:solidFill>
        <a:ln w="9525" cap="flat" cmpd="sng" algn="ctr">
          <a:solidFill>
            <a:schemeClr val="accent5">
              <a:hueOff val="-993353"/>
              <a:satOff val="2653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141514" y="747128"/>
        <a:ext cx="364862" cy="364862"/>
      </dsp:txXfrm>
    </dsp:sp>
    <dsp:sp modelId="{E330D1FF-CCD7-4904-A2BE-C6DC06EFCDE3}">
      <dsp:nvSpPr>
        <dsp:cNvPr id="0" name=""/>
        <dsp:cNvSpPr/>
      </dsp:nvSpPr>
      <dsp:spPr>
        <a:xfrm>
          <a:off x="5685575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35769"/>
            <a:satOff val="1868"/>
            <a:lumOff val="-1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35769"/>
              <a:satOff val="1868"/>
              <a:lumOff val="-1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the model's performance using metrics like accuracy, precision, recall, and F1-score.</a:t>
          </a:r>
        </a:p>
      </dsp:txBody>
      <dsp:txXfrm>
        <a:off x="5685575" y="1608504"/>
        <a:ext cx="1276740" cy="1710252"/>
      </dsp:txXfrm>
    </dsp:sp>
    <dsp:sp modelId="{4D79A349-63DF-4D42-B5E8-1D4BE93B4CE4}">
      <dsp:nvSpPr>
        <dsp:cNvPr id="0" name=""/>
        <dsp:cNvSpPr/>
      </dsp:nvSpPr>
      <dsp:spPr>
        <a:xfrm>
          <a:off x="7104176" y="929523"/>
          <a:ext cx="1276740" cy="72"/>
        </a:xfrm>
        <a:prstGeom prst="rect">
          <a:avLst/>
        </a:prstGeom>
        <a:solidFill>
          <a:schemeClr val="accent5">
            <a:tint val="40000"/>
            <a:alpha val="90000"/>
            <a:hueOff val="-895467"/>
            <a:satOff val="2002"/>
            <a:lumOff val="-1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95467"/>
              <a:satOff val="2002"/>
              <a:lumOff val="-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CF419-8B06-482B-9B83-0A8B390C8A3B}">
      <dsp:nvSpPr>
        <dsp:cNvPr id="0" name=""/>
        <dsp:cNvSpPr/>
      </dsp:nvSpPr>
      <dsp:spPr>
        <a:xfrm>
          <a:off x="8414963" y="881847"/>
          <a:ext cx="65255" cy="12268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55165"/>
            <a:satOff val="2135"/>
            <a:lumOff val="-14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955165"/>
              <a:satOff val="2135"/>
              <a:lumOff val="-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B9885-1690-4374-9C49-A64530F16B4A}">
      <dsp:nvSpPr>
        <dsp:cNvPr id="0" name=""/>
        <dsp:cNvSpPr/>
      </dsp:nvSpPr>
      <dsp:spPr>
        <a:xfrm>
          <a:off x="7484549" y="671562"/>
          <a:ext cx="515994" cy="515994"/>
        </a:xfrm>
        <a:prstGeom prst="ellipse">
          <a:avLst/>
        </a:prstGeom>
        <a:solidFill>
          <a:schemeClr val="accent5">
            <a:hueOff val="-1241691"/>
            <a:satOff val="3316"/>
            <a:lumOff val="-1308"/>
            <a:alphaOff val="0"/>
          </a:schemeClr>
        </a:solidFill>
        <a:ln w="9525" cap="flat" cmpd="sng" algn="ctr">
          <a:solidFill>
            <a:schemeClr val="accent5">
              <a:hueOff val="-1241691"/>
              <a:satOff val="3316"/>
              <a:lumOff val="-13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7560115" y="747128"/>
        <a:ext cx="364862" cy="364862"/>
      </dsp:txXfrm>
    </dsp:sp>
    <dsp:sp modelId="{C56838AB-6CC8-4CC1-AC16-8478D0C5DA89}">
      <dsp:nvSpPr>
        <dsp:cNvPr id="0" name=""/>
        <dsp:cNvSpPr/>
      </dsp:nvSpPr>
      <dsp:spPr>
        <a:xfrm>
          <a:off x="7104176" y="1353156"/>
          <a:ext cx="127674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14862"/>
            <a:satOff val="2269"/>
            <a:lumOff val="-15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14862"/>
              <a:satOff val="2269"/>
              <a:lumOff val="-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11" tIns="165100" rIns="10071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Conduct cross-validation to ensure robustness.</a:t>
          </a:r>
        </a:p>
      </dsp:txBody>
      <dsp:txXfrm>
        <a:off x="7104176" y="1608504"/>
        <a:ext cx="1276740" cy="1710252"/>
      </dsp:txXfrm>
    </dsp:sp>
    <dsp:sp modelId="{5B9C5822-A954-455C-BF6C-032AC93FAD20}">
      <dsp:nvSpPr>
        <dsp:cNvPr id="0" name=""/>
        <dsp:cNvSpPr/>
      </dsp:nvSpPr>
      <dsp:spPr>
        <a:xfrm>
          <a:off x="8522777" y="929523"/>
          <a:ext cx="638994" cy="72"/>
        </a:xfrm>
        <a:prstGeom prst="rect">
          <a:avLst/>
        </a:prstGeom>
        <a:solidFill>
          <a:schemeClr val="accent5">
            <a:tint val="40000"/>
            <a:alpha val="90000"/>
            <a:hueOff val="-1074560"/>
            <a:satOff val="2402"/>
            <a:lumOff val="-16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560"/>
              <a:satOff val="2402"/>
              <a:lumOff val="-16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458D0-5857-4EC2-B533-E01EF19A5666}">
      <dsp:nvSpPr>
        <dsp:cNvPr id="0" name=""/>
        <dsp:cNvSpPr/>
      </dsp:nvSpPr>
      <dsp:spPr>
        <a:xfrm>
          <a:off x="8903774" y="671562"/>
          <a:ext cx="515994" cy="515994"/>
        </a:xfrm>
        <a:prstGeom prst="ellipse">
          <a:avLst/>
        </a:prstGeom>
        <a:solidFill>
          <a:schemeClr val="accent5">
            <a:hueOff val="-1490029"/>
            <a:satOff val="3979"/>
            <a:lumOff val="-1569"/>
            <a:alphaOff val="0"/>
          </a:schemeClr>
        </a:solidFill>
        <a:ln w="9525" cap="flat" cmpd="sng" algn="ctr">
          <a:solidFill>
            <a:schemeClr val="accent5">
              <a:hueOff val="-1490029"/>
              <a:satOff val="3979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023" tIns="20023" rIns="20023" bIns="20023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8979340" y="747128"/>
        <a:ext cx="364862" cy="364862"/>
      </dsp:txXfrm>
    </dsp:sp>
    <dsp:sp modelId="{3058FA79-858E-47C4-9363-40E5BA0810CF}">
      <dsp:nvSpPr>
        <dsp:cNvPr id="0" name=""/>
        <dsp:cNvSpPr/>
      </dsp:nvSpPr>
      <dsp:spPr>
        <a:xfrm>
          <a:off x="8522777" y="1353156"/>
          <a:ext cx="132915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3956"/>
            <a:satOff val="2669"/>
            <a:lumOff val="-18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193956"/>
              <a:satOff val="2669"/>
              <a:lumOff val="-1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45" tIns="165100" rIns="1048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techniques for model explainability, such as attention mechanisms or SHAP values, to interpret model decisions.</a:t>
          </a:r>
        </a:p>
      </dsp:txBody>
      <dsp:txXfrm>
        <a:off x="8522777" y="1618987"/>
        <a:ext cx="1329156" cy="1699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2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5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0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w8zx7TsR_oaotc93E9twAtdDkLCr2_U?authuser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_wE8WsSYF_x44maBXREFuF_qVOfnT_6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_wE8WsSYF_x44maBXREFuF_qVOfnT_6?authuser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A3DB7-3130-4F88-701C-8793E36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327527"/>
            <a:ext cx="6119131" cy="2148426"/>
          </a:xfrm>
        </p:spPr>
        <p:txBody>
          <a:bodyPr>
            <a:normAutofit/>
          </a:bodyPr>
          <a:lstStyle/>
          <a:p>
            <a:r>
              <a:rPr lang="en-US" dirty="0"/>
              <a:t>Fake news detection using </a:t>
            </a:r>
            <a:r>
              <a:rPr lang="en-US" dirty="0" err="1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EC638-7ECF-F5D4-2028-95BD6316F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778" y="3710390"/>
            <a:ext cx="7232405" cy="27787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Presented By...               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                                        E.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Suvaathii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S.L.Vedha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Vidhya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G.Subanetha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</a:t>
            </a: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                                          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R.Swetha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              </a:t>
            </a:r>
          </a:p>
        </p:txBody>
      </p:sp>
      <p:pic>
        <p:nvPicPr>
          <p:cNvPr id="28" name="Picture 27" descr="An abstract genetic concept">
            <a:extLst>
              <a:ext uri="{FF2B5EF4-FFF2-40B4-BE49-F238E27FC236}">
                <a16:creationId xmlns:a16="http://schemas.microsoft.com/office/drawing/2014/main" id="{61F9FBBB-8FC7-15CD-3FD5-7BB884C41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5" r="20009" b="1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12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710D-71E3-B64D-E64F-8EA0348A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PROJECT TITLE/Problem Statement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594E-93F9-0523-9C53-EC5F87AD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problem at hand is to develop a fake news detection model using a Kaggle dataset.</a:t>
            </a: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The primary objective is to distinguish between genuine and fake news articles based on their titles and text. </a:t>
            </a: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This project will involve the application of natural language processing (NLP) techniques for data preprocessing, the selection of appropriate features, building a machine learning model for classification, and evaluating the model's performance.</a:t>
            </a:r>
            <a:endParaRPr lang="en-US" sz="240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C55E-08C1-1818-3D5F-BFB88CC7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b="1" i="1" dirty="0">
                <a:ea typeface="+mj-lt"/>
                <a:cs typeface="+mj-lt"/>
              </a:rPr>
              <a:t>Design thinking process</a:t>
            </a:r>
            <a:endParaRPr lang="en-US" b="1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C1EFEAA9-FD05-A0E0-C108-B62EB8788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29799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19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A2E5-9D67-DABE-F2C4-4235E148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PHASES OF DEVELOPMENT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78-F8B4-1E4A-4D50-1FB93FD7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Phase1- Defining problem statement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Phase2-Innovation and Design thinking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Phase3-Development part 1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Phase4-Development part 2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Phase5-Development part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A251-EDFD-154C-DA49-5D5277A0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Dataset used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21E7-8E2A-2DE5-B0CA-C16CF1C3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har char="§"/>
            </a:pPr>
            <a:r>
              <a:rPr lang="en-US" sz="2400" dirty="0">
                <a:ea typeface="+mn-lt"/>
                <a:cs typeface="+mn-lt"/>
              </a:rPr>
              <a:t>We used a dataset containing news articles from a wide range of sources, spanning various topics. 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ea typeface="+mn-lt"/>
                <a:cs typeface="+mn-lt"/>
              </a:rPr>
              <a:t>Each article was manually labeled as “True" or “Fake" by domain experts.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ea typeface="+mn-lt"/>
                <a:cs typeface="+mn-lt"/>
              </a:rPr>
              <a:t> The dataset aimed to represent the diversity of news content found on the internet.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92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A3D-3E95-8E65-7D7F-997F3042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42297"/>
            <a:ext cx="10026650" cy="655637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1" dirty="0"/>
            </a:br>
            <a:r>
              <a:rPr lang="en-US" b="1" i="1" dirty="0">
                <a:ea typeface="+mj-lt"/>
                <a:cs typeface="+mj-lt"/>
              </a:rPr>
              <a:t>Data preprocessing steps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AFCF-E96B-9479-8400-17108F5F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Tokenization, which breaks text into words or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subword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 units.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Removal of </a:t>
            </a:r>
            <a:r>
              <a:rPr lang="en-US" sz="2400" dirty="0" err="1">
                <a:solidFill>
                  <a:schemeClr val="tx1"/>
                </a:solidFill>
                <a:ea typeface="+mn-lt"/>
                <a:cs typeface="+mn-lt"/>
              </a:rPr>
              <a:t>stopwords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punctuation, and non-informative characters.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Lemmatization to reduce words to their base form.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Handling imbalanced classes using techniques like Synthetic Minority Over-sampling Technique (SMOTE).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sz="2400" dirty="0">
                <a:solidFill>
                  <a:schemeClr val="tx1"/>
                </a:solidFill>
                <a:hlinkClick r:id="rId2"/>
              </a:rPr>
              <a:t>https://colab.research.google.com/drive/1Ww8zx7TsR_oaotc93E9twAtdDkLCr2_U?authuser=1</a:t>
            </a:r>
            <a:endParaRPr lang="en-US" sz="2400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3BDE0-FF4C-FA38-003D-2E41EEEB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i="1" dirty="0">
                <a:ea typeface="+mj-lt"/>
                <a:cs typeface="+mj-lt"/>
              </a:rPr>
              <a:t>Model training</a:t>
            </a:r>
            <a:endParaRPr lang="en-US" b="1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CFB9B-4FB3-99A2-394E-402333CFD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808647"/>
              </p:ext>
            </p:extLst>
          </p:nvPr>
        </p:nvGraphicFramePr>
        <p:xfrm>
          <a:off x="1079400" y="2182067"/>
          <a:ext cx="10010790" cy="399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38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2589-F4B6-B356-584B-3EAEBB61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600" b="1" i="1" dirty="0">
                <a:ea typeface="+mj-lt"/>
                <a:cs typeface="+mj-lt"/>
              </a:rPr>
              <a:t>CHOICE OF CLASSIFICATION ALGORITHM</a:t>
            </a:r>
          </a:p>
          <a:p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EFD1-D4C9-DBC7-6027-811ABC3F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lnSpc>
                <a:spcPct val="114999"/>
              </a:lnSpc>
              <a:buFont typeface="Wingdings,Sans-Serif" panose="05000000000000000000" pitchFamily="2" charset="2"/>
              <a:buChar char="§"/>
            </a:pPr>
            <a:r>
              <a:rPr lang="en-US" sz="1900" dirty="0">
                <a:latin typeface="Arial"/>
                <a:cs typeface="Arial"/>
              </a:rPr>
              <a:t>After testing multiple algorithms (e.g., Logistic Regression, Naive Bayes, and deep learning models), we chose a Bidirectional LSTM (Long Short-Term Memory) neural network.</a:t>
            </a: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r>
              <a:rPr lang="en-US" sz="1900" dirty="0">
                <a:latin typeface="Arial"/>
                <a:cs typeface="Arial"/>
              </a:rPr>
              <a:t> LSTMs can capture sequential dependencies in text data, making them well-suited for NLP tasks.</a:t>
            </a: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r>
              <a:rPr lang="en-US" sz="1900" u="sng" dirty="0">
                <a:solidFill>
                  <a:srgbClr val="848651"/>
                </a:solidFill>
                <a:latin typeface="Arial"/>
                <a:cs typeface="Arial"/>
                <a:hlinkClick r:id="rId2"/>
              </a:rPr>
              <a:t>https://colab.research.google.com/drive/1t_wE8WsSYF_x44maBXREFuF_qVOfnT_6?usp=sharing</a:t>
            </a: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lnSpc>
                <a:spcPct val="114999"/>
              </a:lnSpc>
              <a:buClr>
                <a:srgbClr val="B8B6E7"/>
              </a:buClr>
              <a:buFont typeface="Wingdings,Sans-Serif" panose="05000000000000000000" pitchFamily="2" charset="2"/>
              <a:buChar char="§"/>
            </a:pPr>
            <a:endParaRPr lang="en-US" sz="1900" dirty="0">
              <a:latin typeface="Arial"/>
              <a:cs typeface="Arial"/>
            </a:endParaRPr>
          </a:p>
          <a:p>
            <a:pPr marL="359410" indent="-359410">
              <a:buClr>
                <a:srgbClr val="B8B6E7"/>
              </a:buClr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04FF-5BA7-F8F2-B9E4-8975F6FE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Evaluation metrics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A095-51A9-66B0-DB7D-F016DDC5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Book"/>
              </a:rPr>
              <a:t>We have used Scikit Learn &amp; seaborn libraries and used confusion matrix to obtain true negative, true positive, false negative and false positive values with the help of predicted values </a:t>
            </a:r>
            <a:endParaRPr lang="en-US" dirty="0">
              <a:solidFill>
                <a:schemeClr val="tx1"/>
              </a:solidFill>
            </a:endParaRPr>
          </a:p>
          <a:p>
            <a:pPr marL="359410" indent="-359410">
              <a:buClr>
                <a:srgbClr val="B8B6E7"/>
              </a:buClr>
              <a:buChar char="§"/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https://colab.research.google.com/drive/1t_wE8WsSYF_x44maBXREFuF_qVOfnT_6?authuser=1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549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 Light</vt:lpstr>
      <vt:lpstr>Franklin Gothic Book</vt:lpstr>
      <vt:lpstr>Rockwell Nova Light</vt:lpstr>
      <vt:lpstr>Wingdings</vt:lpstr>
      <vt:lpstr>Wingdings,Sans-Serif</vt:lpstr>
      <vt:lpstr>LeafVTI</vt:lpstr>
      <vt:lpstr>Fake news detection using nlp</vt:lpstr>
      <vt:lpstr>PROJECT TITLE/Problem Statement</vt:lpstr>
      <vt:lpstr>Design thinking process</vt:lpstr>
      <vt:lpstr>PHASES OF DEVELOPMENT</vt:lpstr>
      <vt:lpstr>Dataset used</vt:lpstr>
      <vt:lpstr> Data preprocessing steps</vt:lpstr>
      <vt:lpstr>Model training</vt:lpstr>
      <vt:lpstr>CHOICE OF CLASSIFICATION ALGORITHM 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Suvaathii E</cp:lastModifiedBy>
  <cp:revision>180</cp:revision>
  <dcterms:created xsi:type="dcterms:W3CDTF">2023-11-01T03:57:11Z</dcterms:created>
  <dcterms:modified xsi:type="dcterms:W3CDTF">2023-11-01T05:24:08Z</dcterms:modified>
</cp:coreProperties>
</file>