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8"/>
  </p:sldMasterIdLst>
  <p:notesMasterIdLst>
    <p:notesMasterId r:id="rId23"/>
  </p:notesMasterIdLst>
  <p:handoutMasterIdLst>
    <p:handoutMasterId r:id="rId24"/>
  </p:handoutMasterIdLst>
  <p:sldIdLst>
    <p:sldId id="256" r:id="rId19"/>
    <p:sldId id="271" r:id="rId20"/>
    <p:sldId id="290" r:id="rId21"/>
    <p:sldId id="282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前言与内容说明" id="{B9B51309-D148-4332-87C2-07BE32FBCA3B}">
          <p14:sldIdLst>
            <p14:sldId id="271"/>
            <p14:sldId id="290"/>
          </p14:sldIdLst>
        </p14:section>
        <p14:section name="提问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8CFB6"/>
    <a:srgbClr val="923922"/>
    <a:srgbClr val="5B9BD5"/>
    <a:srgbClr val="F5F5F5"/>
    <a:srgbClr val="404040"/>
    <a:srgbClr val="FF9B45"/>
    <a:srgbClr val="F8CA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A18E3-171C-4C63-9DAD-A38F70709C5F}" v="6" dt="2021-09-22T08:07:50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3489" autoAdjust="0"/>
  </p:normalViewPr>
  <p:slideViewPr>
    <p:cSldViewPr snapToGrid="0">
      <p:cViewPr varScale="1">
        <p:scale>
          <a:sx n="101" d="100"/>
          <a:sy n="101" d="100"/>
        </p:scale>
        <p:origin x="33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jun Pan" userId="2c95786b2425256d" providerId="LiveId" clId="{343A18E3-171C-4C63-9DAD-A38F70709C5F}"/>
    <pc:docChg chg="custSel delSld modSld modSection">
      <pc:chgData name="Chengjun Pan" userId="2c95786b2425256d" providerId="LiveId" clId="{343A18E3-171C-4C63-9DAD-A38F70709C5F}" dt="2021-09-22T08:15:57.337" v="1223" actId="20577"/>
      <pc:docMkLst>
        <pc:docMk/>
      </pc:docMkLst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1328676004" sldId="257"/>
        </pc:sldMkLst>
      </pc:sldChg>
      <pc:sldChg chg="addSp modSp mod">
        <pc:chgData name="Chengjun Pan" userId="2c95786b2425256d" providerId="LiveId" clId="{343A18E3-171C-4C63-9DAD-A38F70709C5F}" dt="2021-09-22T07:40:00.079" v="189" actId="113"/>
        <pc:sldMkLst>
          <pc:docMk/>
          <pc:sldMk cId="3457616166" sldId="271"/>
        </pc:sldMkLst>
        <pc:spChg chg="add mod">
          <ac:chgData name="Chengjun Pan" userId="2c95786b2425256d" providerId="LiveId" clId="{343A18E3-171C-4C63-9DAD-A38F70709C5F}" dt="2021-09-22T07:40:00.079" v="189" actId="113"/>
          <ac:spMkLst>
            <pc:docMk/>
            <pc:sldMk cId="3457616166" sldId="271"/>
            <ac:spMk id="6" creationId="{A17261A0-61A8-4E43-B45E-5C5F875820B6}"/>
          </ac:spMkLst>
        </pc:spChg>
        <pc:spChg chg="mod">
          <ac:chgData name="Chengjun Pan" userId="2c95786b2425256d" providerId="LiveId" clId="{343A18E3-171C-4C63-9DAD-A38F70709C5F}" dt="2021-09-22T07:33:48.228" v="1" actId="14100"/>
          <ac:spMkLst>
            <pc:docMk/>
            <pc:sldMk cId="3457616166" sldId="271"/>
            <ac:spMk id="38" creationId="{00000000-0000-0000-0000-000000000000}"/>
          </ac:spMkLst>
        </pc:spChg>
      </pc:sldChg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727668169" sldId="275"/>
        </pc:sldMkLst>
      </pc:sldChg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1769326051" sldId="276"/>
        </pc:sldMkLst>
      </pc:sldChg>
      <pc:sldChg chg="addSp delSp modSp mod">
        <pc:chgData name="Chengjun Pan" userId="2c95786b2425256d" providerId="LiveId" clId="{343A18E3-171C-4C63-9DAD-A38F70709C5F}" dt="2021-09-22T07:56:22.645" v="649" actId="5793"/>
        <pc:sldMkLst>
          <pc:docMk/>
          <pc:sldMk cId="1107001750" sldId="279"/>
        </pc:sldMkLst>
        <pc:spChg chg="mod">
          <ac:chgData name="Chengjun Pan" userId="2c95786b2425256d" providerId="LiveId" clId="{343A18E3-171C-4C63-9DAD-A38F70709C5F}" dt="2021-09-22T07:49:14.082" v="456" actId="20577"/>
          <ac:spMkLst>
            <pc:docMk/>
            <pc:sldMk cId="1107001750" sldId="279"/>
            <ac:spMk id="4" creationId="{00000000-0000-0000-0000-000000000000}"/>
          </ac:spMkLst>
        </pc:spChg>
        <pc:spChg chg="mod">
          <ac:chgData name="Chengjun Pan" userId="2c95786b2425256d" providerId="LiveId" clId="{343A18E3-171C-4C63-9DAD-A38F70709C5F}" dt="2021-09-22T07:48:54.027" v="449" actId="1076"/>
          <ac:spMkLst>
            <pc:docMk/>
            <pc:sldMk cId="1107001750" sldId="279"/>
            <ac:spMk id="21" creationId="{00000000-0000-0000-0000-000000000000}"/>
          </ac:spMkLst>
        </pc:spChg>
        <pc:spChg chg="del mod">
          <ac:chgData name="Chengjun Pan" userId="2c95786b2425256d" providerId="LiveId" clId="{343A18E3-171C-4C63-9DAD-A38F70709C5F}" dt="2021-09-22T07:37:51.325" v="109" actId="478"/>
          <ac:spMkLst>
            <pc:docMk/>
            <pc:sldMk cId="1107001750" sldId="279"/>
            <ac:spMk id="25" creationId="{00000000-0000-0000-0000-000000000000}"/>
          </ac:spMkLst>
        </pc:spChg>
        <pc:spChg chg="add mod">
          <ac:chgData name="Chengjun Pan" userId="2c95786b2425256d" providerId="LiveId" clId="{343A18E3-171C-4C63-9DAD-A38F70709C5F}" dt="2021-09-22T07:56:22.645" v="649" actId="5793"/>
          <ac:spMkLst>
            <pc:docMk/>
            <pc:sldMk cId="1107001750" sldId="279"/>
            <ac:spMk id="26" creationId="{19430454-3562-484A-B197-52657BA9D0CA}"/>
          </ac:spMkLst>
        </pc:spChg>
        <pc:spChg chg="mod">
          <ac:chgData name="Chengjun Pan" userId="2c95786b2425256d" providerId="LiveId" clId="{343A18E3-171C-4C63-9DAD-A38F70709C5F}" dt="2021-09-22T07:49:37.623" v="463" actId="1035"/>
          <ac:spMkLst>
            <pc:docMk/>
            <pc:sldMk cId="1107001750" sldId="279"/>
            <ac:spMk id="32" creationId="{00000000-0000-0000-0000-000000000000}"/>
          </ac:spMkLst>
        </pc:spChg>
        <pc:spChg chg="mod">
          <ac:chgData name="Chengjun Pan" userId="2c95786b2425256d" providerId="LiveId" clId="{343A18E3-171C-4C63-9DAD-A38F70709C5F}" dt="2021-09-22T07:48:54.027" v="449" actId="1076"/>
          <ac:spMkLst>
            <pc:docMk/>
            <pc:sldMk cId="1107001750" sldId="279"/>
            <ac:spMk id="36" creationId="{00000000-0000-0000-0000-000000000000}"/>
          </ac:spMkLst>
        </pc:spChg>
        <pc:spChg chg="mod">
          <ac:chgData name="Chengjun Pan" userId="2c95786b2425256d" providerId="LiveId" clId="{343A18E3-171C-4C63-9DAD-A38F70709C5F}" dt="2021-09-22T07:48:54.027" v="449" actId="1076"/>
          <ac:spMkLst>
            <pc:docMk/>
            <pc:sldMk cId="1107001750" sldId="279"/>
            <ac:spMk id="40" creationId="{00000000-0000-0000-0000-000000000000}"/>
          </ac:spMkLst>
        </pc:spChg>
        <pc:grpChg chg="mod">
          <ac:chgData name="Chengjun Pan" userId="2c95786b2425256d" providerId="LiveId" clId="{343A18E3-171C-4C63-9DAD-A38F70709C5F}" dt="2021-09-22T07:48:54.027" v="449" actId="1076"/>
          <ac:grpSpMkLst>
            <pc:docMk/>
            <pc:sldMk cId="1107001750" sldId="279"/>
            <ac:grpSpMk id="18" creationId="{00000000-0000-0000-0000-000000000000}"/>
          </ac:grpSpMkLst>
        </pc:grpChg>
        <pc:grpChg chg="mod">
          <ac:chgData name="Chengjun Pan" userId="2c95786b2425256d" providerId="LiveId" clId="{343A18E3-171C-4C63-9DAD-A38F70709C5F}" dt="2021-09-22T07:49:32.003" v="460" actId="1035"/>
          <ac:grpSpMkLst>
            <pc:docMk/>
            <pc:sldMk cId="1107001750" sldId="279"/>
            <ac:grpSpMk id="22" creationId="{00000000-0000-0000-0000-000000000000}"/>
          </ac:grpSpMkLst>
        </pc:grpChg>
        <pc:grpChg chg="mod">
          <ac:chgData name="Chengjun Pan" userId="2c95786b2425256d" providerId="LiveId" clId="{343A18E3-171C-4C63-9DAD-A38F70709C5F}" dt="2021-09-22T07:48:54.027" v="449" actId="1076"/>
          <ac:grpSpMkLst>
            <pc:docMk/>
            <pc:sldMk cId="1107001750" sldId="279"/>
            <ac:grpSpMk id="33" creationId="{00000000-0000-0000-0000-000000000000}"/>
          </ac:grpSpMkLst>
        </pc:grpChg>
        <pc:grpChg chg="mod">
          <ac:chgData name="Chengjun Pan" userId="2c95786b2425256d" providerId="LiveId" clId="{343A18E3-171C-4C63-9DAD-A38F70709C5F}" dt="2021-09-22T07:48:54.027" v="449" actId="1076"/>
          <ac:grpSpMkLst>
            <pc:docMk/>
            <pc:sldMk cId="1107001750" sldId="279"/>
            <ac:grpSpMk id="37" creationId="{00000000-0000-0000-0000-000000000000}"/>
          </ac:grpSpMkLst>
        </pc:grpChg>
        <pc:picChg chg="mod">
          <ac:chgData name="Chengjun Pan" userId="2c95786b2425256d" providerId="LiveId" clId="{343A18E3-171C-4C63-9DAD-A38F70709C5F}" dt="2021-09-22T07:36:10.965" v="49" actId="1076"/>
          <ac:picMkLst>
            <pc:docMk/>
            <pc:sldMk cId="1107001750" sldId="279"/>
            <ac:picMk id="23" creationId="{00000000-0000-0000-0000-000000000000}"/>
          </ac:picMkLst>
        </pc:picChg>
        <pc:picChg chg="mod">
          <ac:chgData name="Chengjun Pan" userId="2c95786b2425256d" providerId="LiveId" clId="{343A18E3-171C-4C63-9DAD-A38F70709C5F}" dt="2021-09-22T07:36:07.767" v="48" actId="1076"/>
          <ac:picMkLst>
            <pc:docMk/>
            <pc:sldMk cId="1107001750" sldId="279"/>
            <ac:picMk id="29" creationId="{00000000-0000-0000-0000-000000000000}"/>
          </ac:picMkLst>
        </pc:picChg>
      </pc:sldChg>
      <pc:sldChg chg="del">
        <pc:chgData name="Chengjun Pan" userId="2c95786b2425256d" providerId="LiveId" clId="{343A18E3-171C-4C63-9DAD-A38F70709C5F}" dt="2021-09-22T08:11:46.029" v="1182" actId="47"/>
        <pc:sldMkLst>
          <pc:docMk/>
          <pc:sldMk cId="2596833607" sldId="280"/>
        </pc:sldMkLst>
      </pc:sldChg>
      <pc:sldChg chg="addSp delSp modSp mod">
        <pc:chgData name="Chengjun Pan" userId="2c95786b2425256d" providerId="LiveId" clId="{343A18E3-171C-4C63-9DAD-A38F70709C5F}" dt="2021-09-22T08:09:05.723" v="1179" actId="6549"/>
        <pc:sldMkLst>
          <pc:docMk/>
          <pc:sldMk cId="958036878" sldId="281"/>
        </pc:sldMkLst>
        <pc:spChg chg="mod">
          <ac:chgData name="Chengjun Pan" userId="2c95786b2425256d" providerId="LiveId" clId="{343A18E3-171C-4C63-9DAD-A38F70709C5F}" dt="2021-09-22T07:58:57.719" v="730" actId="14100"/>
          <ac:spMkLst>
            <pc:docMk/>
            <pc:sldMk cId="958036878" sldId="281"/>
            <ac:spMk id="3" creationId="{00000000-0000-0000-0000-000000000000}"/>
          </ac:spMkLst>
        </pc:spChg>
        <pc:spChg chg="del mod">
          <ac:chgData name="Chengjun Pan" userId="2c95786b2425256d" providerId="LiveId" clId="{343A18E3-171C-4C63-9DAD-A38F70709C5F}" dt="2021-09-22T08:01:31.212" v="732" actId="478"/>
          <ac:spMkLst>
            <pc:docMk/>
            <pc:sldMk cId="958036878" sldId="281"/>
            <ac:spMk id="5" creationId="{00000000-0000-0000-0000-000000000000}"/>
          </ac:spMkLst>
        </pc:spChg>
        <pc:spChg chg="add mod">
          <ac:chgData name="Chengjun Pan" userId="2c95786b2425256d" providerId="LiveId" clId="{343A18E3-171C-4C63-9DAD-A38F70709C5F}" dt="2021-09-22T08:07:16.062" v="1060" actId="20577"/>
          <ac:spMkLst>
            <pc:docMk/>
            <pc:sldMk cId="958036878" sldId="281"/>
            <ac:spMk id="6" creationId="{9373333C-C158-4CE9-B3B0-69B770CECC80}"/>
          </ac:spMkLst>
        </pc:spChg>
        <pc:spChg chg="add mod">
          <ac:chgData name="Chengjun Pan" userId="2c95786b2425256d" providerId="LiveId" clId="{343A18E3-171C-4C63-9DAD-A38F70709C5F}" dt="2021-09-22T08:09:05.723" v="1179" actId="6549"/>
          <ac:spMkLst>
            <pc:docMk/>
            <pc:sldMk cId="958036878" sldId="281"/>
            <ac:spMk id="8" creationId="{47E0F76A-5F24-44AE-8D70-13369CEBFE70}"/>
          </ac:spMkLst>
        </pc:spChg>
        <pc:picChg chg="mod">
          <ac:chgData name="Chengjun Pan" userId="2c95786b2425256d" providerId="LiveId" clId="{343A18E3-171C-4C63-9DAD-A38F70709C5F}" dt="2021-09-22T07:56:47.181" v="650" actId="1076"/>
          <ac:picMkLst>
            <pc:docMk/>
            <pc:sldMk cId="958036878" sldId="281"/>
            <ac:picMk id="7" creationId="{9F029C1A-F15A-44BF-996A-1F59B3110D78}"/>
          </ac:picMkLst>
        </pc:picChg>
      </pc:sldChg>
      <pc:sldChg chg="delSp modSp mod">
        <pc:chgData name="Chengjun Pan" userId="2c95786b2425256d" providerId="LiveId" clId="{343A18E3-171C-4C63-9DAD-A38F70709C5F}" dt="2021-09-22T08:15:57.337" v="1223" actId="20577"/>
        <pc:sldMkLst>
          <pc:docMk/>
          <pc:sldMk cId="893025881" sldId="282"/>
        </pc:sldMkLst>
        <pc:spChg chg="del">
          <ac:chgData name="Chengjun Pan" userId="2c95786b2425256d" providerId="LiveId" clId="{343A18E3-171C-4C63-9DAD-A38F70709C5F}" dt="2021-09-22T08:11:31.293" v="1181" actId="478"/>
          <ac:spMkLst>
            <pc:docMk/>
            <pc:sldMk cId="893025881" sldId="282"/>
            <ac:spMk id="5" creationId="{00000000-0000-0000-0000-000000000000}"/>
          </ac:spMkLst>
        </pc:spChg>
        <pc:spChg chg="del">
          <ac:chgData name="Chengjun Pan" userId="2c95786b2425256d" providerId="LiveId" clId="{343A18E3-171C-4C63-9DAD-A38F70709C5F}" dt="2021-09-22T08:11:23.471" v="1180" actId="478"/>
          <ac:spMkLst>
            <pc:docMk/>
            <pc:sldMk cId="893025881" sldId="282"/>
            <ac:spMk id="9" creationId="{00000000-0000-0000-0000-000000000000}"/>
          </ac:spMkLst>
        </pc:spChg>
        <pc:spChg chg="mod">
          <ac:chgData name="Chengjun Pan" userId="2c95786b2425256d" providerId="LiveId" clId="{343A18E3-171C-4C63-9DAD-A38F70709C5F}" dt="2021-09-22T08:15:57.337" v="1223" actId="20577"/>
          <ac:spMkLst>
            <pc:docMk/>
            <pc:sldMk cId="893025881" sldId="282"/>
            <ac:spMk id="10" creationId="{00000000-0000-0000-0000-000000000000}"/>
          </ac:spMkLst>
        </pc:sp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2" creationId="{00000000-0000-0000-0000-000000000000}"/>
          </ac:picMkLst>
        </pc:pic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7" creationId="{00000000-0000-0000-0000-000000000000}"/>
          </ac:picMkLst>
        </pc:pic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8" creationId="{00000000-0000-0000-0000-000000000000}"/>
          </ac:picMkLst>
        </pc:picChg>
        <pc:picChg chg="del">
          <ac:chgData name="Chengjun Pan" userId="2c95786b2425256d" providerId="LiveId" clId="{343A18E3-171C-4C63-9DAD-A38F70709C5F}" dt="2021-09-22T08:11:23.471" v="1180" actId="478"/>
          <ac:picMkLst>
            <pc:docMk/>
            <pc:sldMk cId="893025881" sldId="282"/>
            <ac:picMk id="1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2022/5/12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这个部分不是从零开始的，而是针对已经学习过 </a:t>
            </a:r>
            <a:r>
              <a:rPr lang="en-US" altLang="zh-CN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asp.net core </a:t>
            </a:r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，并且有一定基础的学员的。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95459" y="80387"/>
            <a:ext cx="12022853" cy="670224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4477" y="62802"/>
            <a:ext cx="12063046" cy="673239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>
            <a:cxnSpLocks/>
          </p:cNvCxnSpPr>
          <p:nvPr userDrawn="1"/>
        </p:nvCxnSpPr>
        <p:spPr>
          <a:xfrm>
            <a:off x="229807" y="879869"/>
            <a:ext cx="11717683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9807" y="116665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400" b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1648" y="1078892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3" y="26278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1" y="262786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25675" y="1277021"/>
            <a:ext cx="6702633" cy="1790700"/>
          </a:xfrm>
        </p:spPr>
        <p:txBody>
          <a:bodyPr rtlCol="0" anchor="ctr" anchorCtr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移动应用开发</a:t>
            </a:r>
            <a:br>
              <a:rPr lang="en-US" altLang="zh-CN" sz="4800" b="1" dirty="0">
                <a:solidFill>
                  <a:schemeClr val="bg1"/>
                </a:solidFill>
              </a:rPr>
            </a:br>
            <a:r>
              <a:rPr lang="zh-CN" altLang="en-US" sz="4800" b="1" dirty="0">
                <a:solidFill>
                  <a:schemeClr val="bg1"/>
                </a:solidFill>
              </a:rPr>
              <a:t>课程课题结题报告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pic>
        <p:nvPicPr>
          <p:cNvPr id="6" name="图形 5" descr="小烟花棒 纯色填充">
            <a:extLst>
              <a:ext uri="{FF2B5EF4-FFF2-40B4-BE49-F238E27FC236}">
                <a16:creationId xmlns:a16="http://schemas.microsoft.com/office/drawing/2014/main" id="{B90CF8D9-1A06-44B0-8FBB-C77C846C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880" y="2344466"/>
            <a:ext cx="378368" cy="37836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BCE9EE-E25E-40B5-AAE4-32C5BC90E66B}"/>
              </a:ext>
            </a:extLst>
          </p:cNvPr>
          <p:cNvSpPr txBox="1"/>
          <p:nvPr/>
        </p:nvSpPr>
        <p:spPr>
          <a:xfrm>
            <a:off x="4025675" y="392514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姓名  电子邮件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D8E65-BCDC-4F20-88EE-506DEB4F8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69" y="1478065"/>
            <a:ext cx="3187630" cy="19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3200" dirty="0">
                <a:cs typeface="Segoe UI Light" panose="020B0502040204020203" pitchFamily="34" charset="0"/>
              </a:rPr>
              <a:t>报告提纲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729693" y="1329831"/>
            <a:ext cx="10914796" cy="44670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课题内容与开发设计说明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课题软件功能设计说明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课题软件架构设计说明；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典型数据管理设计实现与实际开发任务分解说明；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课题完成情况报告；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总结与后续期望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F04-11F1-4167-A568-619CBE1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课题</a:t>
            </a:r>
            <a:r>
              <a:rPr lang="zh-CN" altLang="en-US"/>
              <a:t>内容与开发设计说明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1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尚有关于报告的问题？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6B17A437-7C40-403B-BEBA-519A641D003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0189B7-25F3-4DEC-91AB-2CC90276DBE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AAC12C2-F1CB-43A0-BB67-4F7FE461BFE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F76B312-161C-434C-ABD5-E08ECAEC56D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6636E35-C288-4A7E-96D8-09BB2616A20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2CB7CB8-6E05-4FFB-99D4-D1699EFBFDE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64EC95CD-C41B-496E-823C-03E8EB25BFA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165DAA1-CC91-4582-9280-51EF5B86ED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9CB3C3E-C26F-4E21-A1D7-3ECE9350C2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7A25D02-ECE0-48F8-91D4-1D7DA4890F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5.xml><?xml version="1.0" encoding="utf-8"?>
<ds:datastoreItem xmlns:ds="http://schemas.openxmlformats.org/officeDocument/2006/customXml" ds:itemID="{F1A281B5-9806-4E3B-9E87-2CF6655CF0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629B71E-E0FA-4CB6-8683-19A1866DDFE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12E317E8-E1C0-4006-8B5B-5E66B8216A4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0FC9B54-B48D-425A-8E0D-76441A4FCD2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{DD172FA5-CC4B-4AFC-A892-CF92C4B34830}tf10001108_win32</Template>
  <TotalTime>2405</TotalTime>
  <Words>111</Words>
  <Application>Microsoft Office PowerPoint</Application>
  <PresentationFormat>宽屏</PresentationFormat>
  <Paragraphs>16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Arial</vt:lpstr>
      <vt:lpstr>Segoe UI</vt:lpstr>
      <vt:lpstr>Wingdings</vt:lpstr>
      <vt:lpstr>欢迎文档</vt:lpstr>
      <vt:lpstr>移动应用开发 课程课题结题报告</vt:lpstr>
      <vt:lpstr>报告提纲</vt:lpstr>
      <vt:lpstr>1. 课题内容与开发设计说明</vt:lpstr>
      <vt:lpstr>尚有关于报告的问题？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软件技术专业入门教育</dc:title>
  <dc:creator>Chengjun Pan</dc:creator>
  <cp:keywords/>
  <cp:lastModifiedBy>Chengjun Pan</cp:lastModifiedBy>
  <cp:revision>26</cp:revision>
  <dcterms:created xsi:type="dcterms:W3CDTF">2021-09-22T07:16:02Z</dcterms:created>
  <dcterms:modified xsi:type="dcterms:W3CDTF">2022-05-12T06:27:53Z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