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9"/>
  </p:notesMasterIdLst>
  <p:handoutMasterIdLst>
    <p:handoutMasterId r:id="rId10"/>
  </p:handoutMasterIdLst>
  <p:sldIdLst>
    <p:sldId id="256" r:id="rId5"/>
    <p:sldId id="271" r:id="rId6"/>
    <p:sldId id="284" r:id="rId7"/>
    <p:sldId id="282" r:id="rId8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欢迎" id="{E75E278A-FF0E-49A4-B170-79828D63BBAD}">
          <p14:sldIdLst>
            <p14:sldId id="256"/>
          </p14:sldIdLst>
        </p14:section>
        <p14:section name="前言与内容说明" id="{B9B51309-D148-4332-87C2-07BE32FBCA3B}">
          <p14:sldIdLst>
            <p14:sldId id="271"/>
            <p14:sldId id="284"/>
          </p14:sldIdLst>
        </p14:section>
        <p14:section name="提问" id="{2CC34DB2-6590-42C0-AD4B-A04C6060184E}">
          <p14:sldIdLst>
            <p14:sldId id="28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  <a:srgbClr val="F5F5F5"/>
    <a:srgbClr val="DD462F"/>
    <a:srgbClr val="D24726"/>
    <a:srgbClr val="404040"/>
    <a:srgbClr val="FF9B45"/>
    <a:srgbClr val="F8CFB6"/>
    <a:srgbClr val="F8CAB6"/>
    <a:srgbClr val="923922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3A18E3-171C-4C63-9DAD-A38F70709C5F}" v="6" dt="2021-09-22T08:07:50.8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4" autoAdjust="0"/>
    <p:restoredTop sz="83333" autoAdjust="0"/>
  </p:normalViewPr>
  <p:slideViewPr>
    <p:cSldViewPr snapToGrid="0">
      <p:cViewPr varScale="1">
        <p:scale>
          <a:sx n="113" d="100"/>
          <a:sy n="113" d="100"/>
        </p:scale>
        <p:origin x="800" y="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7" d="100"/>
          <a:sy n="77" d="100"/>
        </p:scale>
        <p:origin x="401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engjun Pan" userId="2c95786b2425256d" providerId="LiveId" clId="{343A18E3-171C-4C63-9DAD-A38F70709C5F}"/>
    <pc:docChg chg="custSel delSld modSld modSection">
      <pc:chgData name="Chengjun Pan" userId="2c95786b2425256d" providerId="LiveId" clId="{343A18E3-171C-4C63-9DAD-A38F70709C5F}" dt="2021-09-22T08:15:57.337" v="1223" actId="20577"/>
      <pc:docMkLst>
        <pc:docMk/>
      </pc:docMkLst>
      <pc:sldChg chg="del">
        <pc:chgData name="Chengjun Pan" userId="2c95786b2425256d" providerId="LiveId" clId="{343A18E3-171C-4C63-9DAD-A38F70709C5F}" dt="2021-09-22T08:11:46.029" v="1182" actId="47"/>
        <pc:sldMkLst>
          <pc:docMk/>
          <pc:sldMk cId="1328676004" sldId="257"/>
        </pc:sldMkLst>
      </pc:sldChg>
      <pc:sldChg chg="addSp modSp mod">
        <pc:chgData name="Chengjun Pan" userId="2c95786b2425256d" providerId="LiveId" clId="{343A18E3-171C-4C63-9DAD-A38F70709C5F}" dt="2021-09-22T07:40:00.079" v="189" actId="113"/>
        <pc:sldMkLst>
          <pc:docMk/>
          <pc:sldMk cId="3457616166" sldId="271"/>
        </pc:sldMkLst>
        <pc:spChg chg="add mod">
          <ac:chgData name="Chengjun Pan" userId="2c95786b2425256d" providerId="LiveId" clId="{343A18E3-171C-4C63-9DAD-A38F70709C5F}" dt="2021-09-22T07:40:00.079" v="189" actId="113"/>
          <ac:spMkLst>
            <pc:docMk/>
            <pc:sldMk cId="3457616166" sldId="271"/>
            <ac:spMk id="6" creationId="{A17261A0-61A8-4E43-B45E-5C5F875820B6}"/>
          </ac:spMkLst>
        </pc:spChg>
        <pc:spChg chg="mod">
          <ac:chgData name="Chengjun Pan" userId="2c95786b2425256d" providerId="LiveId" clId="{343A18E3-171C-4C63-9DAD-A38F70709C5F}" dt="2021-09-22T07:33:48.228" v="1" actId="14100"/>
          <ac:spMkLst>
            <pc:docMk/>
            <pc:sldMk cId="3457616166" sldId="271"/>
            <ac:spMk id="38" creationId="{00000000-0000-0000-0000-000000000000}"/>
          </ac:spMkLst>
        </pc:spChg>
      </pc:sldChg>
      <pc:sldChg chg="del">
        <pc:chgData name="Chengjun Pan" userId="2c95786b2425256d" providerId="LiveId" clId="{343A18E3-171C-4C63-9DAD-A38F70709C5F}" dt="2021-09-22T08:11:46.029" v="1182" actId="47"/>
        <pc:sldMkLst>
          <pc:docMk/>
          <pc:sldMk cId="727668169" sldId="275"/>
        </pc:sldMkLst>
      </pc:sldChg>
      <pc:sldChg chg="del">
        <pc:chgData name="Chengjun Pan" userId="2c95786b2425256d" providerId="LiveId" clId="{343A18E3-171C-4C63-9DAD-A38F70709C5F}" dt="2021-09-22T08:11:46.029" v="1182" actId="47"/>
        <pc:sldMkLst>
          <pc:docMk/>
          <pc:sldMk cId="1769326051" sldId="276"/>
        </pc:sldMkLst>
      </pc:sldChg>
      <pc:sldChg chg="addSp delSp modSp mod">
        <pc:chgData name="Chengjun Pan" userId="2c95786b2425256d" providerId="LiveId" clId="{343A18E3-171C-4C63-9DAD-A38F70709C5F}" dt="2021-09-22T07:56:22.645" v="649" actId="5793"/>
        <pc:sldMkLst>
          <pc:docMk/>
          <pc:sldMk cId="1107001750" sldId="279"/>
        </pc:sldMkLst>
        <pc:spChg chg="mod">
          <ac:chgData name="Chengjun Pan" userId="2c95786b2425256d" providerId="LiveId" clId="{343A18E3-171C-4C63-9DAD-A38F70709C5F}" dt="2021-09-22T07:49:14.082" v="456" actId="20577"/>
          <ac:spMkLst>
            <pc:docMk/>
            <pc:sldMk cId="1107001750" sldId="279"/>
            <ac:spMk id="4" creationId="{00000000-0000-0000-0000-000000000000}"/>
          </ac:spMkLst>
        </pc:spChg>
        <pc:spChg chg="mod">
          <ac:chgData name="Chengjun Pan" userId="2c95786b2425256d" providerId="LiveId" clId="{343A18E3-171C-4C63-9DAD-A38F70709C5F}" dt="2021-09-22T07:48:54.027" v="449" actId="1076"/>
          <ac:spMkLst>
            <pc:docMk/>
            <pc:sldMk cId="1107001750" sldId="279"/>
            <ac:spMk id="21" creationId="{00000000-0000-0000-0000-000000000000}"/>
          </ac:spMkLst>
        </pc:spChg>
        <pc:spChg chg="del mod">
          <ac:chgData name="Chengjun Pan" userId="2c95786b2425256d" providerId="LiveId" clId="{343A18E3-171C-4C63-9DAD-A38F70709C5F}" dt="2021-09-22T07:37:51.325" v="109" actId="478"/>
          <ac:spMkLst>
            <pc:docMk/>
            <pc:sldMk cId="1107001750" sldId="279"/>
            <ac:spMk id="25" creationId="{00000000-0000-0000-0000-000000000000}"/>
          </ac:spMkLst>
        </pc:spChg>
        <pc:spChg chg="add mod">
          <ac:chgData name="Chengjun Pan" userId="2c95786b2425256d" providerId="LiveId" clId="{343A18E3-171C-4C63-9DAD-A38F70709C5F}" dt="2021-09-22T07:56:22.645" v="649" actId="5793"/>
          <ac:spMkLst>
            <pc:docMk/>
            <pc:sldMk cId="1107001750" sldId="279"/>
            <ac:spMk id="26" creationId="{19430454-3562-484A-B197-52657BA9D0CA}"/>
          </ac:spMkLst>
        </pc:spChg>
        <pc:spChg chg="mod">
          <ac:chgData name="Chengjun Pan" userId="2c95786b2425256d" providerId="LiveId" clId="{343A18E3-171C-4C63-9DAD-A38F70709C5F}" dt="2021-09-22T07:49:37.623" v="463" actId="1035"/>
          <ac:spMkLst>
            <pc:docMk/>
            <pc:sldMk cId="1107001750" sldId="279"/>
            <ac:spMk id="32" creationId="{00000000-0000-0000-0000-000000000000}"/>
          </ac:spMkLst>
        </pc:spChg>
        <pc:spChg chg="mod">
          <ac:chgData name="Chengjun Pan" userId="2c95786b2425256d" providerId="LiveId" clId="{343A18E3-171C-4C63-9DAD-A38F70709C5F}" dt="2021-09-22T07:48:54.027" v="449" actId="1076"/>
          <ac:spMkLst>
            <pc:docMk/>
            <pc:sldMk cId="1107001750" sldId="279"/>
            <ac:spMk id="36" creationId="{00000000-0000-0000-0000-000000000000}"/>
          </ac:spMkLst>
        </pc:spChg>
        <pc:spChg chg="mod">
          <ac:chgData name="Chengjun Pan" userId="2c95786b2425256d" providerId="LiveId" clId="{343A18E3-171C-4C63-9DAD-A38F70709C5F}" dt="2021-09-22T07:48:54.027" v="449" actId="1076"/>
          <ac:spMkLst>
            <pc:docMk/>
            <pc:sldMk cId="1107001750" sldId="279"/>
            <ac:spMk id="40" creationId="{00000000-0000-0000-0000-000000000000}"/>
          </ac:spMkLst>
        </pc:spChg>
        <pc:grpChg chg="mod">
          <ac:chgData name="Chengjun Pan" userId="2c95786b2425256d" providerId="LiveId" clId="{343A18E3-171C-4C63-9DAD-A38F70709C5F}" dt="2021-09-22T07:48:54.027" v="449" actId="1076"/>
          <ac:grpSpMkLst>
            <pc:docMk/>
            <pc:sldMk cId="1107001750" sldId="279"/>
            <ac:grpSpMk id="18" creationId="{00000000-0000-0000-0000-000000000000}"/>
          </ac:grpSpMkLst>
        </pc:grpChg>
        <pc:grpChg chg="mod">
          <ac:chgData name="Chengjun Pan" userId="2c95786b2425256d" providerId="LiveId" clId="{343A18E3-171C-4C63-9DAD-A38F70709C5F}" dt="2021-09-22T07:49:32.003" v="460" actId="1035"/>
          <ac:grpSpMkLst>
            <pc:docMk/>
            <pc:sldMk cId="1107001750" sldId="279"/>
            <ac:grpSpMk id="22" creationId="{00000000-0000-0000-0000-000000000000}"/>
          </ac:grpSpMkLst>
        </pc:grpChg>
        <pc:grpChg chg="mod">
          <ac:chgData name="Chengjun Pan" userId="2c95786b2425256d" providerId="LiveId" clId="{343A18E3-171C-4C63-9DAD-A38F70709C5F}" dt="2021-09-22T07:48:54.027" v="449" actId="1076"/>
          <ac:grpSpMkLst>
            <pc:docMk/>
            <pc:sldMk cId="1107001750" sldId="279"/>
            <ac:grpSpMk id="33" creationId="{00000000-0000-0000-0000-000000000000}"/>
          </ac:grpSpMkLst>
        </pc:grpChg>
        <pc:grpChg chg="mod">
          <ac:chgData name="Chengjun Pan" userId="2c95786b2425256d" providerId="LiveId" clId="{343A18E3-171C-4C63-9DAD-A38F70709C5F}" dt="2021-09-22T07:48:54.027" v="449" actId="1076"/>
          <ac:grpSpMkLst>
            <pc:docMk/>
            <pc:sldMk cId="1107001750" sldId="279"/>
            <ac:grpSpMk id="37" creationId="{00000000-0000-0000-0000-000000000000}"/>
          </ac:grpSpMkLst>
        </pc:grpChg>
        <pc:picChg chg="mod">
          <ac:chgData name="Chengjun Pan" userId="2c95786b2425256d" providerId="LiveId" clId="{343A18E3-171C-4C63-9DAD-A38F70709C5F}" dt="2021-09-22T07:36:10.965" v="49" actId="1076"/>
          <ac:picMkLst>
            <pc:docMk/>
            <pc:sldMk cId="1107001750" sldId="279"/>
            <ac:picMk id="23" creationId="{00000000-0000-0000-0000-000000000000}"/>
          </ac:picMkLst>
        </pc:picChg>
        <pc:picChg chg="mod">
          <ac:chgData name="Chengjun Pan" userId="2c95786b2425256d" providerId="LiveId" clId="{343A18E3-171C-4C63-9DAD-A38F70709C5F}" dt="2021-09-22T07:36:07.767" v="48" actId="1076"/>
          <ac:picMkLst>
            <pc:docMk/>
            <pc:sldMk cId="1107001750" sldId="279"/>
            <ac:picMk id="29" creationId="{00000000-0000-0000-0000-000000000000}"/>
          </ac:picMkLst>
        </pc:picChg>
      </pc:sldChg>
      <pc:sldChg chg="del">
        <pc:chgData name="Chengjun Pan" userId="2c95786b2425256d" providerId="LiveId" clId="{343A18E3-171C-4C63-9DAD-A38F70709C5F}" dt="2021-09-22T08:11:46.029" v="1182" actId="47"/>
        <pc:sldMkLst>
          <pc:docMk/>
          <pc:sldMk cId="2596833607" sldId="280"/>
        </pc:sldMkLst>
      </pc:sldChg>
      <pc:sldChg chg="addSp delSp modSp mod">
        <pc:chgData name="Chengjun Pan" userId="2c95786b2425256d" providerId="LiveId" clId="{343A18E3-171C-4C63-9DAD-A38F70709C5F}" dt="2021-09-22T08:09:05.723" v="1179" actId="6549"/>
        <pc:sldMkLst>
          <pc:docMk/>
          <pc:sldMk cId="958036878" sldId="281"/>
        </pc:sldMkLst>
        <pc:spChg chg="mod">
          <ac:chgData name="Chengjun Pan" userId="2c95786b2425256d" providerId="LiveId" clId="{343A18E3-171C-4C63-9DAD-A38F70709C5F}" dt="2021-09-22T07:58:57.719" v="730" actId="14100"/>
          <ac:spMkLst>
            <pc:docMk/>
            <pc:sldMk cId="958036878" sldId="281"/>
            <ac:spMk id="3" creationId="{00000000-0000-0000-0000-000000000000}"/>
          </ac:spMkLst>
        </pc:spChg>
        <pc:spChg chg="del mod">
          <ac:chgData name="Chengjun Pan" userId="2c95786b2425256d" providerId="LiveId" clId="{343A18E3-171C-4C63-9DAD-A38F70709C5F}" dt="2021-09-22T08:01:31.212" v="732" actId="478"/>
          <ac:spMkLst>
            <pc:docMk/>
            <pc:sldMk cId="958036878" sldId="281"/>
            <ac:spMk id="5" creationId="{00000000-0000-0000-0000-000000000000}"/>
          </ac:spMkLst>
        </pc:spChg>
        <pc:spChg chg="add mod">
          <ac:chgData name="Chengjun Pan" userId="2c95786b2425256d" providerId="LiveId" clId="{343A18E3-171C-4C63-9DAD-A38F70709C5F}" dt="2021-09-22T08:07:16.062" v="1060" actId="20577"/>
          <ac:spMkLst>
            <pc:docMk/>
            <pc:sldMk cId="958036878" sldId="281"/>
            <ac:spMk id="6" creationId="{9373333C-C158-4CE9-B3B0-69B770CECC80}"/>
          </ac:spMkLst>
        </pc:spChg>
        <pc:spChg chg="add mod">
          <ac:chgData name="Chengjun Pan" userId="2c95786b2425256d" providerId="LiveId" clId="{343A18E3-171C-4C63-9DAD-A38F70709C5F}" dt="2021-09-22T08:09:05.723" v="1179" actId="6549"/>
          <ac:spMkLst>
            <pc:docMk/>
            <pc:sldMk cId="958036878" sldId="281"/>
            <ac:spMk id="8" creationId="{47E0F76A-5F24-44AE-8D70-13369CEBFE70}"/>
          </ac:spMkLst>
        </pc:spChg>
        <pc:picChg chg="mod">
          <ac:chgData name="Chengjun Pan" userId="2c95786b2425256d" providerId="LiveId" clId="{343A18E3-171C-4C63-9DAD-A38F70709C5F}" dt="2021-09-22T07:56:47.181" v="650" actId="1076"/>
          <ac:picMkLst>
            <pc:docMk/>
            <pc:sldMk cId="958036878" sldId="281"/>
            <ac:picMk id="7" creationId="{9F029C1A-F15A-44BF-996A-1F59B3110D78}"/>
          </ac:picMkLst>
        </pc:picChg>
      </pc:sldChg>
      <pc:sldChg chg="delSp modSp mod">
        <pc:chgData name="Chengjun Pan" userId="2c95786b2425256d" providerId="LiveId" clId="{343A18E3-171C-4C63-9DAD-A38F70709C5F}" dt="2021-09-22T08:15:57.337" v="1223" actId="20577"/>
        <pc:sldMkLst>
          <pc:docMk/>
          <pc:sldMk cId="893025881" sldId="282"/>
        </pc:sldMkLst>
        <pc:spChg chg="del">
          <ac:chgData name="Chengjun Pan" userId="2c95786b2425256d" providerId="LiveId" clId="{343A18E3-171C-4C63-9DAD-A38F70709C5F}" dt="2021-09-22T08:11:31.293" v="1181" actId="478"/>
          <ac:spMkLst>
            <pc:docMk/>
            <pc:sldMk cId="893025881" sldId="282"/>
            <ac:spMk id="5" creationId="{00000000-0000-0000-0000-000000000000}"/>
          </ac:spMkLst>
        </pc:spChg>
        <pc:spChg chg="del">
          <ac:chgData name="Chengjun Pan" userId="2c95786b2425256d" providerId="LiveId" clId="{343A18E3-171C-4C63-9DAD-A38F70709C5F}" dt="2021-09-22T08:11:23.471" v="1180" actId="478"/>
          <ac:spMkLst>
            <pc:docMk/>
            <pc:sldMk cId="893025881" sldId="282"/>
            <ac:spMk id="9" creationId="{00000000-0000-0000-0000-000000000000}"/>
          </ac:spMkLst>
        </pc:spChg>
        <pc:spChg chg="mod">
          <ac:chgData name="Chengjun Pan" userId="2c95786b2425256d" providerId="LiveId" clId="{343A18E3-171C-4C63-9DAD-A38F70709C5F}" dt="2021-09-22T08:15:57.337" v="1223" actId="20577"/>
          <ac:spMkLst>
            <pc:docMk/>
            <pc:sldMk cId="893025881" sldId="282"/>
            <ac:spMk id="10" creationId="{00000000-0000-0000-0000-000000000000}"/>
          </ac:spMkLst>
        </pc:spChg>
        <pc:picChg chg="del">
          <ac:chgData name="Chengjun Pan" userId="2c95786b2425256d" providerId="LiveId" clId="{343A18E3-171C-4C63-9DAD-A38F70709C5F}" dt="2021-09-22T08:11:23.471" v="1180" actId="478"/>
          <ac:picMkLst>
            <pc:docMk/>
            <pc:sldMk cId="893025881" sldId="282"/>
            <ac:picMk id="2" creationId="{00000000-0000-0000-0000-000000000000}"/>
          </ac:picMkLst>
        </pc:picChg>
        <pc:picChg chg="del">
          <ac:chgData name="Chengjun Pan" userId="2c95786b2425256d" providerId="LiveId" clId="{343A18E3-171C-4C63-9DAD-A38F70709C5F}" dt="2021-09-22T08:11:23.471" v="1180" actId="478"/>
          <ac:picMkLst>
            <pc:docMk/>
            <pc:sldMk cId="893025881" sldId="282"/>
            <ac:picMk id="7" creationId="{00000000-0000-0000-0000-000000000000}"/>
          </ac:picMkLst>
        </pc:picChg>
        <pc:picChg chg="del">
          <ac:chgData name="Chengjun Pan" userId="2c95786b2425256d" providerId="LiveId" clId="{343A18E3-171C-4C63-9DAD-A38F70709C5F}" dt="2021-09-22T08:11:23.471" v="1180" actId="478"/>
          <ac:picMkLst>
            <pc:docMk/>
            <pc:sldMk cId="893025881" sldId="282"/>
            <ac:picMk id="8" creationId="{00000000-0000-0000-0000-000000000000}"/>
          </ac:picMkLst>
        </pc:picChg>
        <pc:picChg chg="del">
          <ac:chgData name="Chengjun Pan" userId="2c95786b2425256d" providerId="LiveId" clId="{343A18E3-171C-4C63-9DAD-A38F70709C5F}" dt="2021-09-22T08:11:23.471" v="1180" actId="478"/>
          <ac:picMkLst>
            <pc:docMk/>
            <pc:sldMk cId="893025881" sldId="282"/>
            <ac:picMk id="11" creationId="{00000000-0000-0000-0000-000000000000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8DCC1CE-327E-4905-BC7C-3C0AE3B60D6C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2022/4/7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679768-A2FC-4D08-91F6-8DCE6C566B36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56F2ECAB-FF34-48C3-94CF-D49698A33E3C}" type="datetime1">
              <a:rPr lang="zh-CN" altLang="en-US" smtClean="0"/>
              <a:pPr/>
              <a:t>2022/4/7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F61EA0F-A667-4B49-8422-0062BC55E249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这个部分不是从零开始的，而是针对已经学习过 </a:t>
            </a:r>
            <a:r>
              <a:rPr lang="en-US" altLang="zh-CN" noProof="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asp.net core </a:t>
            </a:r>
            <a:r>
              <a: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，并且有一定基础的学员的。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zh-CN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63955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在“幻灯片放映”模式下，选择箭头访问相应链接。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zh-CN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1780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/>
          <p:nvPr userDrawn="1"/>
        </p:nvSpPr>
        <p:spPr bwMode="blackWhite">
          <a:xfrm>
            <a:off x="95459" y="80387"/>
            <a:ext cx="12022853" cy="6702249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35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64477" y="62802"/>
            <a:ext cx="12063046" cy="6732396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zh-CN" altLang="en-US" sz="135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2" name="直接连接符​ 11"/>
          <p:cNvCxnSpPr>
            <a:cxnSpLocks/>
          </p:cNvCxnSpPr>
          <p:nvPr userDrawn="1"/>
        </p:nvCxnSpPr>
        <p:spPr>
          <a:xfrm>
            <a:off x="229807" y="879869"/>
            <a:ext cx="11717683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29807" y="116665"/>
            <a:ext cx="6877119" cy="640080"/>
          </a:xfrm>
        </p:spPr>
        <p:txBody>
          <a:bodyPr rtlCol="0" anchor="b" anchorCtr="0">
            <a:normAutofit/>
          </a:bodyPr>
          <a:lstStyle>
            <a:lvl1pPr>
              <a:defRPr sz="2400" b="1">
                <a:solidFill>
                  <a:schemeClr val="bg2">
                    <a:lumMod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231648" y="1078892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lang="en-US" sz="9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750"/>
              </a:spcBef>
              <a:spcAft>
                <a:spcPts val="900"/>
              </a:spcAft>
              <a:buNone/>
            </a:pPr>
            <a:r>
              <a:rPr lang="zh-CN" altLang="en-US" noProof="0" dirty="0"/>
              <a:t>单击此处编辑母版文本样式</a:t>
            </a:r>
          </a:p>
          <a:p>
            <a:pPr marL="0" lvl="1" indent="0" rtl="0">
              <a:lnSpc>
                <a:spcPct val="150000"/>
              </a:lnSpc>
              <a:spcBef>
                <a:spcPts val="750"/>
              </a:spcBef>
              <a:spcAft>
                <a:spcPts val="900"/>
              </a:spcAft>
              <a:buNone/>
            </a:pPr>
            <a:r>
              <a:rPr lang="zh-CN" altLang="en-US" noProof="0" dirty="0"/>
              <a:t>二级</a:t>
            </a:r>
          </a:p>
          <a:p>
            <a:pPr marL="0" lvl="2" indent="0" rtl="0">
              <a:lnSpc>
                <a:spcPct val="150000"/>
              </a:lnSpc>
              <a:spcBef>
                <a:spcPts val="750"/>
              </a:spcBef>
              <a:spcAft>
                <a:spcPts val="900"/>
              </a:spcAft>
              <a:buNone/>
            </a:pPr>
            <a:r>
              <a:rPr lang="zh-CN" altLang="en-US" noProof="0" dirty="0"/>
              <a:t>三级</a:t>
            </a:r>
          </a:p>
          <a:p>
            <a:pPr marL="0" lvl="3" indent="0" rtl="0">
              <a:lnSpc>
                <a:spcPct val="150000"/>
              </a:lnSpc>
              <a:spcBef>
                <a:spcPts val="750"/>
              </a:spcBef>
              <a:spcAft>
                <a:spcPts val="900"/>
              </a:spcAft>
              <a:buNone/>
            </a:pPr>
            <a:r>
              <a:rPr lang="zh-CN" altLang="en-US" noProof="0" dirty="0"/>
              <a:t>四级</a:t>
            </a:r>
          </a:p>
          <a:p>
            <a:pPr marL="0" lvl="4" indent="0" rtl="0">
              <a:lnSpc>
                <a:spcPct val="150000"/>
              </a:lnSpc>
              <a:spcBef>
                <a:spcPts val="750"/>
              </a:spcBef>
              <a:spcAft>
                <a:spcPts val="900"/>
              </a:spcAft>
              <a:buNone/>
            </a:pPr>
            <a:r>
              <a:rPr lang="zh-CN" altLang="en-US" noProof="0" dirty="0"/>
              <a:t>五级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2"/>
          </p:nvPr>
        </p:nvSpPr>
        <p:spPr>
          <a:xfrm>
            <a:off x="539496" y="6203954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CF7612A-7C7D-41EF-9275-BA82F6A6A076}" type="datetime1">
              <a:rPr lang="zh-CN" altLang="en-US" smtClean="0"/>
              <a:t>2022/4/7</a:t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3"/>
          </p:nvPr>
        </p:nvSpPr>
        <p:spPr>
          <a:xfrm>
            <a:off x="4648200" y="620395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371927" y="6203954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860EDB8-5305-433F-BE41-D7A86D811DB3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长方形 8"/>
          <p:cNvSpPr/>
          <p:nvPr userDrawn="1"/>
        </p:nvSpPr>
        <p:spPr>
          <a:xfrm>
            <a:off x="254953" y="26278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35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0" name="矩形 9"/>
          <p:cNvSpPr/>
          <p:nvPr userDrawn="1"/>
        </p:nvSpPr>
        <p:spPr bwMode="blackWhite">
          <a:xfrm>
            <a:off x="254951" y="262786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35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 rtlCol="0">
            <a:normAutofit/>
          </a:bodyPr>
          <a:lstStyle>
            <a:lvl1pPr>
              <a:defRPr sz="27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750"/>
              </a:spcBef>
              <a:spcAft>
                <a:spcPts val="900"/>
              </a:spcAft>
              <a:buNone/>
            </a:pPr>
            <a:r>
              <a:rPr lang="zh-CN" altLang="en-US" noProof="0"/>
              <a:t>单击此处编辑母版文本样式</a:t>
            </a:r>
          </a:p>
          <a:p>
            <a:pPr marL="0" lvl="1" indent="0" rtl="0">
              <a:lnSpc>
                <a:spcPct val="150000"/>
              </a:lnSpc>
              <a:spcBef>
                <a:spcPts val="750"/>
              </a:spcBef>
              <a:spcAft>
                <a:spcPts val="900"/>
              </a:spcAft>
              <a:buNone/>
            </a:pPr>
            <a:r>
              <a:rPr lang="zh-CN" altLang="en-US" noProof="0"/>
              <a:t>二级</a:t>
            </a:r>
          </a:p>
          <a:p>
            <a:pPr marL="0" lvl="2" indent="0" rtl="0">
              <a:lnSpc>
                <a:spcPct val="150000"/>
              </a:lnSpc>
              <a:spcBef>
                <a:spcPts val="750"/>
              </a:spcBef>
              <a:spcAft>
                <a:spcPts val="900"/>
              </a:spcAft>
              <a:buNone/>
            </a:pPr>
            <a:r>
              <a:rPr lang="zh-CN" altLang="en-US" noProof="0"/>
              <a:t>三级</a:t>
            </a:r>
          </a:p>
          <a:p>
            <a:pPr marL="0" lvl="3" indent="0" rtl="0">
              <a:lnSpc>
                <a:spcPct val="150000"/>
              </a:lnSpc>
              <a:spcBef>
                <a:spcPts val="750"/>
              </a:spcBef>
              <a:spcAft>
                <a:spcPts val="900"/>
              </a:spcAft>
              <a:buNone/>
            </a:pPr>
            <a:r>
              <a:rPr lang="zh-CN" altLang="en-US" noProof="0"/>
              <a:t>四级</a:t>
            </a:r>
          </a:p>
          <a:p>
            <a:pPr marL="0" lvl="4" indent="0" rtl="0">
              <a:lnSpc>
                <a:spcPct val="150000"/>
              </a:lnSpc>
              <a:spcBef>
                <a:spcPts val="750"/>
              </a:spcBef>
              <a:spcAft>
                <a:spcPts val="900"/>
              </a:spcAft>
              <a:buNone/>
            </a:pPr>
            <a:r>
              <a:rPr lang="zh-CN" altLang="en-US" noProof="0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256033" y="265177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zh-CN" altLang="en-US" sz="135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39496" y="6203954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03B070BE-7F39-4CFE-B298-8B89566852DF}" type="datetime1">
              <a:rPr lang="zh-CN" altLang="en-US" smtClean="0"/>
              <a:t>2022/4/7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648200" y="620395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375904" y="6203954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860EDB8-5305-433F-BE41-D7A86D811DB3}" type="slidenum">
              <a:rPr lang="en-US" altLang="zh-CN" smtClean="0"/>
              <a:pPr/>
              <a:t>‹#›</a:t>
            </a:fld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604435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sldNum="0" hdr="0" ftr="0" dt="0"/>
  <p:txStyles>
    <p:titleStyle>
      <a:lvl1pPr algn="l" defTabSz="685800" rtl="0" eaLnBrk="1" latinLnBrk="0" hangingPunct="1">
        <a:spcBef>
          <a:spcPct val="0"/>
        </a:spcBef>
        <a:buNone/>
        <a:defRPr sz="21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0" indent="0" algn="l" defTabSz="685800" rtl="0" eaLnBrk="1" latinLnBrk="0" hangingPunct="1">
        <a:lnSpc>
          <a:spcPct val="150000"/>
        </a:lnSpc>
        <a:spcBef>
          <a:spcPts val="750"/>
        </a:spcBef>
        <a:spcAft>
          <a:spcPts val="900"/>
        </a:spcAft>
        <a:buFontTx/>
        <a:buNone/>
        <a:defRPr lang="en-US" sz="900" kern="1200" dirty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171450" indent="-171450" algn="l" defTabSz="685800" rtl="0" eaLnBrk="1" latinLnBrk="0" hangingPunct="1">
        <a:lnSpc>
          <a:spcPct val="150000"/>
        </a:lnSpc>
        <a:spcBef>
          <a:spcPts val="750"/>
        </a:spcBef>
        <a:spcAft>
          <a:spcPts val="900"/>
        </a:spcAft>
        <a:buFont typeface="Arial" panose="020B0604020202020204" pitchFamily="34" charset="0"/>
        <a:buChar char="•"/>
        <a:defRPr lang="en-US" sz="900" kern="1200" dirty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514350" indent="-171450" algn="l" defTabSz="685800" rtl="0" eaLnBrk="1" latinLnBrk="0" hangingPunct="1">
        <a:lnSpc>
          <a:spcPct val="150000"/>
        </a:lnSpc>
        <a:spcBef>
          <a:spcPts val="750"/>
        </a:spcBef>
        <a:spcAft>
          <a:spcPts val="900"/>
        </a:spcAft>
        <a:buFont typeface="Arial" panose="020B0604020202020204" pitchFamily="34" charset="0"/>
        <a:buChar char="•"/>
        <a:defRPr lang="en-US" sz="900" kern="1200" dirty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857250" indent="-171450" algn="l" defTabSz="685800" rtl="0" eaLnBrk="1" latinLnBrk="0" hangingPunct="1">
        <a:lnSpc>
          <a:spcPct val="150000"/>
        </a:lnSpc>
        <a:spcBef>
          <a:spcPts val="750"/>
        </a:spcBef>
        <a:spcAft>
          <a:spcPts val="900"/>
        </a:spcAft>
        <a:buFont typeface="Arial" panose="020B0604020202020204" pitchFamily="34" charset="0"/>
        <a:buChar char="•"/>
        <a:defRPr lang="en-US" sz="900" kern="1200" dirty="0" smtClean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1200150" indent="-171450" algn="l" defTabSz="685800" rtl="0" eaLnBrk="1" latinLnBrk="0" hangingPunct="1">
        <a:lnSpc>
          <a:spcPct val="150000"/>
        </a:lnSpc>
        <a:spcBef>
          <a:spcPts val="750"/>
        </a:spcBef>
        <a:spcAft>
          <a:spcPts val="900"/>
        </a:spcAft>
        <a:buFont typeface="Arial" panose="020B0604020202020204" pitchFamily="34" charset="0"/>
        <a:buChar char="•"/>
        <a:defRPr lang="en-US" sz="900" kern="1200" dirty="0" smtClean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1543050" indent="-171450" algn="l" defTabSz="685800" rtl="0" eaLnBrk="1" latinLnBrk="0" hangingPunct="1">
        <a:lnSpc>
          <a:spcPct val="150000"/>
        </a:lnSpc>
        <a:spcBef>
          <a:spcPts val="750"/>
        </a:spcBef>
        <a:spcAft>
          <a:spcPts val="900"/>
        </a:spcAft>
        <a:buFont typeface="Arial" panose="020B0604020202020204" pitchFamily="34" charset="0"/>
        <a:buChar char="•"/>
        <a:defRPr lang="en-US" sz="9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1885950" indent="-171450" algn="l" defTabSz="685800" rtl="0" eaLnBrk="1" latinLnBrk="0" hangingPunct="1">
        <a:lnSpc>
          <a:spcPct val="150000"/>
        </a:lnSpc>
        <a:spcBef>
          <a:spcPts val="750"/>
        </a:spcBef>
        <a:spcAft>
          <a:spcPts val="900"/>
        </a:spcAft>
        <a:buFont typeface="Arial" panose="020B0604020202020204" pitchFamily="34" charset="0"/>
        <a:buChar char="•"/>
        <a:defRPr lang="en-US" sz="9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228850" indent="-171450" algn="l" defTabSz="685800" rtl="0" eaLnBrk="1" latinLnBrk="0" hangingPunct="1">
        <a:lnSpc>
          <a:spcPct val="150000"/>
        </a:lnSpc>
        <a:spcBef>
          <a:spcPts val="750"/>
        </a:spcBef>
        <a:spcAft>
          <a:spcPts val="900"/>
        </a:spcAft>
        <a:buFont typeface="Arial" panose="020B0604020202020204" pitchFamily="34" charset="0"/>
        <a:buChar char="•"/>
        <a:defRPr lang="en-US" sz="9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25717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025675" y="1277021"/>
            <a:ext cx="7826556" cy="1790700"/>
          </a:xfrm>
        </p:spPr>
        <p:txBody>
          <a:bodyPr rtlCol="0" anchor="ctr" anchorCtr="0">
            <a:normAutofit fontScale="90000"/>
          </a:bodyPr>
          <a:lstStyle/>
          <a:p>
            <a:pPr rtl="0">
              <a:lnSpc>
                <a:spcPct val="150000"/>
              </a:lnSpc>
            </a:pPr>
            <a:r>
              <a:rPr lang="en-US" altLang="zh-CN" sz="2800" b="1" dirty="0" err="1">
                <a:solidFill>
                  <a:schemeClr val="bg1"/>
                </a:solidFill>
              </a:rPr>
              <a:t>ASP.Net</a:t>
            </a:r>
            <a:r>
              <a:rPr lang="en-US" altLang="zh-CN" sz="2800" b="1" dirty="0">
                <a:solidFill>
                  <a:schemeClr val="bg1"/>
                </a:solidFill>
              </a:rPr>
              <a:t> Core Web API </a:t>
            </a:r>
            <a:br>
              <a:rPr lang="en-US" altLang="zh-CN" sz="4800" b="1" dirty="0">
                <a:solidFill>
                  <a:schemeClr val="bg1"/>
                </a:solidFill>
              </a:rPr>
            </a:br>
            <a:r>
              <a:rPr lang="zh-CN" altLang="en-US" sz="4200" b="1" dirty="0">
                <a:solidFill>
                  <a:schemeClr val="bg1"/>
                </a:solidFill>
              </a:rPr>
              <a:t>应用 </a:t>
            </a:r>
            <a:r>
              <a:rPr lang="en-US" altLang="zh-CN" sz="4200" b="1" dirty="0">
                <a:solidFill>
                  <a:schemeClr val="bg1"/>
                </a:solidFill>
              </a:rPr>
              <a:t>Entity Framework </a:t>
            </a:r>
            <a:r>
              <a:rPr lang="zh-CN" altLang="en-US" sz="4200" b="1" dirty="0">
                <a:solidFill>
                  <a:schemeClr val="bg1"/>
                </a:solidFill>
              </a:rPr>
              <a:t>处理数据</a:t>
            </a:r>
            <a:endParaRPr lang="en-US" altLang="zh-CN" sz="4200" b="1" dirty="0">
              <a:solidFill>
                <a:schemeClr val="bg1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4294967295"/>
          </p:nvPr>
        </p:nvSpPr>
        <p:spPr>
          <a:xfrm>
            <a:off x="4025675" y="3102603"/>
            <a:ext cx="2136860" cy="472523"/>
          </a:xfrm>
        </p:spPr>
        <p:txBody>
          <a:bodyPr rtlCol="0">
            <a:normAutofit fontScale="85000" lnSpcReduction="20000"/>
          </a:bodyPr>
          <a:lstStyle/>
          <a:p>
            <a:r>
              <a:rPr lang="zh-CN" altLang="en-US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全栈工程师系列</a:t>
            </a:r>
          </a:p>
        </p:txBody>
      </p:sp>
      <p:pic>
        <p:nvPicPr>
          <p:cNvPr id="6" name="图形 5" descr="小烟花棒 纯色填充">
            <a:extLst>
              <a:ext uri="{FF2B5EF4-FFF2-40B4-BE49-F238E27FC236}">
                <a16:creationId xmlns:a16="http://schemas.microsoft.com/office/drawing/2014/main" id="{B90CF8D9-1A06-44B0-8FBB-C77C846CAC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17880" y="2344466"/>
            <a:ext cx="378368" cy="378368"/>
          </a:xfrm>
          <a:prstGeom prst="rect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EEBCE9EE-E25E-40B5-AAE4-32C5BC90E66B}"/>
              </a:ext>
            </a:extLst>
          </p:cNvPr>
          <p:cNvSpPr txBox="1"/>
          <p:nvPr/>
        </p:nvSpPr>
        <p:spPr>
          <a:xfrm>
            <a:off x="4108479" y="3963244"/>
            <a:ext cx="2813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盘承军  </a:t>
            </a:r>
            <a:r>
              <a:rPr lang="en-US" altLang="zh-CN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panchj@msn.com</a:t>
            </a:r>
            <a:endParaRPr lang="zh-CN" alt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A7D8E65-BCDC-4F20-88EE-506DEB4F85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9769" y="1478065"/>
            <a:ext cx="3187630" cy="1950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pPr rtl="0"/>
            <a:r>
              <a:rPr lang="zh-CN" altLang="en-US" sz="3200" dirty="0">
                <a:cs typeface="Segoe UI Light" panose="020B0502040204020203" pitchFamily="34" charset="0"/>
              </a:rPr>
              <a:t>课程内容</a:t>
            </a:r>
          </a:p>
        </p:txBody>
      </p:sp>
      <p:sp>
        <p:nvSpPr>
          <p:cNvPr id="38" name="内容占位符 17"/>
          <p:cNvSpPr txBox="1">
            <a:spLocks/>
          </p:cNvSpPr>
          <p:nvPr/>
        </p:nvSpPr>
        <p:spPr>
          <a:xfrm>
            <a:off x="729693" y="1329831"/>
            <a:ext cx="10914796" cy="4467013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p"/>
              <a:defRPr/>
            </a:pPr>
            <a:r>
              <a:rPr lang="zh-CN" altLang="en-US" sz="18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 </a:t>
            </a:r>
            <a:r>
              <a:rPr lang="zh-CN" altLang="en-US" sz="1800" b="1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课程领域数据对象模型与常规的数据处理需求</a:t>
            </a:r>
            <a:r>
              <a:rPr lang="zh-CN" altLang="en-US" sz="18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；</a:t>
            </a:r>
            <a:endParaRPr lang="en-US" altLang="zh-CN" sz="1800" dirty="0">
              <a:latin typeface="Microsoft YaHei UI" panose="020B0503020204020204" pitchFamily="34" charset="-122"/>
              <a:ea typeface="Microsoft YaHei UI" panose="020B0503020204020204" pitchFamily="34" charset="-122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p"/>
              <a:defRPr/>
            </a:pPr>
            <a:r>
              <a:rPr lang="en-US" altLang="zh-CN" sz="18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 </a:t>
            </a:r>
            <a:r>
              <a:rPr lang="zh-CN" altLang="en-US" sz="1800" b="1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使用</a:t>
            </a:r>
            <a:r>
              <a:rPr lang="en-US" altLang="zh-CN" sz="1800" b="1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 Entity Framework Core 6 </a:t>
            </a:r>
            <a:r>
              <a:rPr lang="zh-CN" altLang="en-US" sz="1800" b="1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实现仓储接口</a:t>
            </a:r>
            <a:r>
              <a:rPr lang="zh-CN" altLang="en-US" sz="18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；</a:t>
            </a:r>
            <a:endParaRPr lang="en-US" altLang="zh-CN" sz="1800" dirty="0">
              <a:latin typeface="Microsoft YaHei UI" panose="020B0503020204020204" pitchFamily="34" charset="-122"/>
              <a:ea typeface="Microsoft YaHei UI" panose="020B0503020204020204" pitchFamily="34" charset="-122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p"/>
              <a:defRPr/>
            </a:pPr>
            <a:r>
              <a:rPr lang="en-US" altLang="zh-CN" sz="1800" b="1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 </a:t>
            </a:r>
            <a:r>
              <a:rPr lang="zh-CN" altLang="en-US" sz="1800" b="1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仓储接口的扩展方法；</a:t>
            </a:r>
            <a:endParaRPr lang="en-US" altLang="zh-CN" sz="1800" b="1" dirty="0">
              <a:latin typeface="Microsoft YaHei UI" panose="020B0503020204020204" pitchFamily="34" charset="-122"/>
              <a:ea typeface="Microsoft YaHei UI" panose="020B0503020204020204" pitchFamily="34" charset="-122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p"/>
              <a:defRPr/>
            </a:pPr>
            <a:r>
              <a:rPr lang="en-US" altLang="zh-CN" sz="1800" b="1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 </a:t>
            </a:r>
            <a:r>
              <a:rPr lang="zh-CN" altLang="en-US" sz="1800" b="1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领域数据对象 与 数据传输对象 的转换映射处理设计；</a:t>
            </a:r>
            <a:endParaRPr lang="en-US" altLang="zh-CN" sz="1800" b="1" dirty="0">
              <a:latin typeface="Microsoft YaHei UI" panose="020B0503020204020204" pitchFamily="34" charset="-122"/>
              <a:ea typeface="Microsoft YaHei UI" panose="020B0503020204020204" pitchFamily="34" charset="-122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p"/>
              <a:defRPr/>
            </a:pPr>
            <a:r>
              <a:rPr lang="en-US" altLang="zh-CN" sz="1800" b="1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 </a:t>
            </a:r>
            <a:r>
              <a:rPr lang="zh-CN" altLang="en-US" sz="1800" b="1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领域数据对象 与 数据请求对象 的转换映射处理设计；</a:t>
            </a:r>
            <a:endParaRPr lang="en-US" altLang="zh-CN" sz="1800" b="1" dirty="0">
              <a:latin typeface="Microsoft YaHei UI" panose="020B0503020204020204" pitchFamily="34" charset="-122"/>
              <a:ea typeface="Microsoft YaHei UI" panose="020B0503020204020204" pitchFamily="34" charset="-122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0DF14A-E595-49A8-8B9F-D7F50D31D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课程练习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27DAEC1-F736-4904-8CCA-DFCC6195F8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034" y="1369305"/>
            <a:ext cx="2670325" cy="3048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642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zh-CN" altLang="en-US" dirty="0">
                <a:cs typeface="Segoe UI Light" panose="020B0502040204020203" pitchFamily="34" charset="0"/>
              </a:rPr>
              <a:t>尚有关于课程学习的问题？</a:t>
            </a:r>
          </a:p>
        </p:txBody>
      </p:sp>
    </p:spTree>
    <p:extLst>
      <p:ext uri="{BB962C8B-B14F-4D97-AF65-F5344CB8AC3E}">
        <p14:creationId xmlns:p14="http://schemas.microsoft.com/office/powerpoint/2010/main" val="8930258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theme/theme1.xml><?xml version="1.0" encoding="utf-8"?>
<a:theme xmlns:a="http://schemas.openxmlformats.org/drawingml/2006/main" name="欢迎文档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715131_TF10001108.potx" id="{D183F7B2-BB7C-4769-A654-F50CCFED9CE6}" vid="{19F569AA-F1B7-4CD3-A3E0-DFBF7B5FB0CC}"/>
    </a:ext>
  </a:extLst>
</a:theme>
</file>

<file path=ppt/theme/theme2.xml><?xml version="1.0" encoding="utf-8"?>
<a:theme xmlns:a="http://schemas.openxmlformats.org/drawingml/2006/main" name="办公室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8a52e8c320b9a064ae3583ae3861c9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8020cb39231a0945110f9cd888b521a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FD7FC771-7DFE-49DA-B577-71181BFBCB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EE8C63A-4744-4DE4-BB49-0FF0B5375C6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50072C5-DDE0-4258-BA7A-4D4B80DFA63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{DD172FA5-CC4B-4AFC-A892-CF92C4B34830}tf10001108_win32</Template>
  <TotalTime>1638</TotalTime>
  <Words>131</Words>
  <Application>Microsoft Office PowerPoint</Application>
  <PresentationFormat>宽屏</PresentationFormat>
  <Paragraphs>16</Paragraphs>
  <Slides>4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Microsoft YaHei UI</vt:lpstr>
      <vt:lpstr>Arial</vt:lpstr>
      <vt:lpstr>Segoe UI</vt:lpstr>
      <vt:lpstr>Wingdings</vt:lpstr>
      <vt:lpstr>欢迎文档</vt:lpstr>
      <vt:lpstr>ASP.Net Core Web API  应用 Entity Framework 处理数据</vt:lpstr>
      <vt:lpstr>课程内容</vt:lpstr>
      <vt:lpstr>课程练习</vt:lpstr>
      <vt:lpstr>尚有关于课程学习的问题？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软件技术专业入门教育</dc:title>
  <dc:creator>Chengjun Pan</dc:creator>
  <cp:keywords/>
  <cp:lastModifiedBy>Chengjun Pan</cp:lastModifiedBy>
  <cp:revision>17</cp:revision>
  <dcterms:created xsi:type="dcterms:W3CDTF">2021-09-22T07:16:02Z</dcterms:created>
  <dcterms:modified xsi:type="dcterms:W3CDTF">2022-04-07T02:21:30Z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