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4" r:id="rId3"/>
    <p:sldId id="331" r:id="rId4"/>
    <p:sldId id="353" r:id="rId5"/>
    <p:sldId id="342" r:id="rId6"/>
    <p:sldId id="343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4" r:id="rId16"/>
    <p:sldId id="355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350"/>
    <a:srgbClr val="DFA267"/>
    <a:srgbClr val="FEDC32"/>
    <a:srgbClr val="FDBA53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578892" y="2563810"/>
            <a:ext cx="2777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accent2">
                    <a:lumMod val="75000"/>
                  </a:schemeClr>
                </a:solidFill>
              </a:rPr>
              <a:t>FOODIE</a:t>
            </a:r>
          </a:p>
        </p:txBody>
      </p:sp>
    </p:spTree>
    <p:extLst>
      <p:ext uri="{BB962C8B-B14F-4D97-AF65-F5344CB8AC3E}">
        <p14:creationId xmlns:p14="http://schemas.microsoft.com/office/powerpoint/2010/main" val="290246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" y="346364"/>
            <a:ext cx="10030691" cy="63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1" y="581890"/>
            <a:ext cx="10329889" cy="5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8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60" y="656573"/>
            <a:ext cx="10216685" cy="56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3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5" y="761999"/>
            <a:ext cx="10044112" cy="58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70163"/>
            <a:ext cx="9913793" cy="63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0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4" y="651164"/>
            <a:ext cx="9603364" cy="59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3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54" y="803563"/>
            <a:ext cx="9844581" cy="56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5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052419" y="2937883"/>
            <a:ext cx="2777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869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93" y="120217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Insert</a:t>
            </a:r>
          </a:p>
          <a:p>
            <a:pPr lvl="1"/>
            <a:r>
              <a:rPr lang="en-IN" dirty="0"/>
              <a:t>Add Customers, Add Hotel, Add Menu, Add Orders</a:t>
            </a:r>
          </a:p>
          <a:p>
            <a:r>
              <a:rPr lang="en-IN" dirty="0"/>
              <a:t>Delete</a:t>
            </a:r>
          </a:p>
          <a:p>
            <a:pPr lvl="1"/>
            <a:r>
              <a:rPr lang="en-IN" dirty="0"/>
              <a:t>Delete Hotels, Delete Menu, Delete Orders</a:t>
            </a:r>
          </a:p>
          <a:p>
            <a:r>
              <a:rPr lang="en-IN" dirty="0"/>
              <a:t>Update</a:t>
            </a:r>
          </a:p>
          <a:p>
            <a:pPr lvl="1"/>
            <a:r>
              <a:rPr lang="en-IN" dirty="0"/>
              <a:t>Update Orders, Pay, Update Customer Wallet</a:t>
            </a:r>
          </a:p>
          <a:p>
            <a:r>
              <a:rPr lang="en-IN" dirty="0"/>
              <a:t>View</a:t>
            </a:r>
          </a:p>
          <a:p>
            <a:pPr lvl="1"/>
            <a:r>
              <a:rPr lang="en-IN" dirty="0"/>
              <a:t>View Customers, View Hotels, View Menu</a:t>
            </a:r>
          </a:p>
          <a:p>
            <a:r>
              <a:rPr lang="en-IN" dirty="0"/>
              <a:t>Search</a:t>
            </a:r>
          </a:p>
          <a:p>
            <a:pPr lvl="1"/>
            <a:r>
              <a:rPr lang="en-IN" dirty="0"/>
              <a:t>Search 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37693" y="11369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713905"/>
            <a:ext cx="121920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8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713905"/>
            <a:ext cx="121920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37693" y="11369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33" y="960292"/>
            <a:ext cx="10194823" cy="56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2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93" y="1202170"/>
            <a:ext cx="10515600" cy="4351338"/>
          </a:xfrm>
        </p:spPr>
        <p:txBody>
          <a:bodyPr/>
          <a:lstStyle/>
          <a:p>
            <a:r>
              <a:rPr lang="en-IN" dirty="0"/>
              <a:t>Customers</a:t>
            </a:r>
          </a:p>
          <a:p>
            <a:pPr lvl="1"/>
            <a:r>
              <a:rPr lang="en-IN" dirty="0" err="1"/>
              <a:t>Phone_no</a:t>
            </a:r>
            <a:r>
              <a:rPr lang="en-IN" dirty="0"/>
              <a:t>, Name, Address, wallet</a:t>
            </a:r>
          </a:p>
          <a:p>
            <a:r>
              <a:rPr lang="en-IN" dirty="0"/>
              <a:t>Hotels</a:t>
            </a:r>
          </a:p>
          <a:p>
            <a:pPr lvl="1"/>
            <a:r>
              <a:rPr lang="en-IN" dirty="0" err="1"/>
              <a:t>Hotel_id</a:t>
            </a:r>
            <a:r>
              <a:rPr lang="en-IN" dirty="0"/>
              <a:t>, </a:t>
            </a:r>
            <a:r>
              <a:rPr lang="en-IN" dirty="0" err="1"/>
              <a:t>Hotel_name</a:t>
            </a:r>
            <a:r>
              <a:rPr lang="en-IN" dirty="0"/>
              <a:t>, </a:t>
            </a:r>
            <a:r>
              <a:rPr lang="en-IN" dirty="0" err="1"/>
              <a:t>Phone_no</a:t>
            </a:r>
            <a:r>
              <a:rPr lang="en-IN" dirty="0"/>
              <a:t>, </a:t>
            </a:r>
            <a:r>
              <a:rPr lang="en-IN" dirty="0" err="1"/>
              <a:t>Address,wallet</a:t>
            </a:r>
            <a:endParaRPr lang="en-IN" dirty="0"/>
          </a:p>
          <a:p>
            <a:r>
              <a:rPr lang="en-IN" dirty="0"/>
              <a:t>Menu</a:t>
            </a:r>
          </a:p>
          <a:p>
            <a:pPr lvl="1"/>
            <a:r>
              <a:rPr lang="en-IN" dirty="0" err="1"/>
              <a:t>Menu_id</a:t>
            </a:r>
            <a:r>
              <a:rPr lang="en-IN" dirty="0"/>
              <a:t>, </a:t>
            </a:r>
            <a:r>
              <a:rPr lang="en-IN" dirty="0" err="1"/>
              <a:t>Menu_name</a:t>
            </a:r>
            <a:r>
              <a:rPr lang="en-IN" dirty="0"/>
              <a:t>, Type, Category, Price, </a:t>
            </a:r>
            <a:r>
              <a:rPr lang="en-IN" dirty="0" err="1"/>
              <a:t>Hotel_id</a:t>
            </a:r>
            <a:endParaRPr lang="en-IN" dirty="0"/>
          </a:p>
          <a:p>
            <a:r>
              <a:rPr lang="en-IN" dirty="0"/>
              <a:t>Order</a:t>
            </a:r>
          </a:p>
          <a:p>
            <a:pPr lvl="1"/>
            <a:r>
              <a:rPr lang="en-IN" dirty="0" err="1"/>
              <a:t>Order_id</a:t>
            </a:r>
            <a:r>
              <a:rPr lang="en-IN" dirty="0"/>
              <a:t>, </a:t>
            </a:r>
            <a:r>
              <a:rPr lang="en-IN" dirty="0" err="1"/>
              <a:t>Menu_id</a:t>
            </a:r>
            <a:r>
              <a:rPr lang="en-IN" dirty="0"/>
              <a:t>, </a:t>
            </a:r>
            <a:r>
              <a:rPr lang="en-IN" dirty="0" err="1"/>
              <a:t>Hotel_id</a:t>
            </a:r>
            <a:r>
              <a:rPr lang="en-IN" dirty="0"/>
              <a:t>, </a:t>
            </a:r>
            <a:r>
              <a:rPr lang="en-IN" dirty="0" err="1"/>
              <a:t>Phone_no</a:t>
            </a:r>
            <a:r>
              <a:rPr lang="en-IN" dirty="0"/>
              <a:t>, </a:t>
            </a:r>
            <a:r>
              <a:rPr lang="en-IN" dirty="0" err="1"/>
              <a:t>Qty</a:t>
            </a:r>
            <a:r>
              <a:rPr lang="en-IN" dirty="0"/>
              <a:t>, </a:t>
            </a:r>
            <a:r>
              <a:rPr lang="en-IN" dirty="0" err="1"/>
              <a:t>Amt</a:t>
            </a:r>
            <a:r>
              <a:rPr lang="en-IN" dirty="0"/>
              <a:t>, </a:t>
            </a:r>
            <a:r>
              <a:rPr lang="en-IN" dirty="0" err="1"/>
              <a:t>Pay_status</a:t>
            </a:r>
            <a:r>
              <a:rPr lang="en-IN" dirty="0"/>
              <a:t>, 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37693" y="11369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TABLES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713905"/>
            <a:ext cx="121920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2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4" y="304800"/>
            <a:ext cx="10192729" cy="61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5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" y="401782"/>
            <a:ext cx="10120366" cy="61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4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0" y="637309"/>
            <a:ext cx="10263718" cy="58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6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70" y="464681"/>
            <a:ext cx="10057658" cy="581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538099"/>
            <a:ext cx="9753601" cy="59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5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92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</dc:creator>
  <cp:lastModifiedBy>Thenmozhi S</cp:lastModifiedBy>
  <cp:revision>272</cp:revision>
  <dcterms:created xsi:type="dcterms:W3CDTF">2019-05-30T23:14:36Z</dcterms:created>
  <dcterms:modified xsi:type="dcterms:W3CDTF">2020-12-03T14:33:29Z</dcterms:modified>
</cp:coreProperties>
</file>