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1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7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96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3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0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2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3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6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3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6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CCEBA7-4B8D-496B-AECA-3EFDA3E2920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3F9107-7E04-4219-9CF9-FE844429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8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00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497" t="463" r="869" b="1759"/>
          <a:stretch/>
        </p:blipFill>
        <p:spPr>
          <a:xfrm>
            <a:off x="708338" y="746976"/>
            <a:ext cx="10225825" cy="53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68947" y="611997"/>
            <a:ext cx="9594760" cy="62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14400" y="634381"/>
            <a:ext cx="10058400" cy="599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Automation?</a:t>
            </a:r>
          </a:p>
          <a:p>
            <a:r>
              <a:rPr lang="en-US" dirty="0" smtClean="0"/>
              <a:t>Scope </a:t>
            </a:r>
            <a:r>
              <a:rPr lang="en-US" dirty="0" smtClean="0"/>
              <a:t>Of Automation</a:t>
            </a:r>
          </a:p>
          <a:p>
            <a:r>
              <a:rPr lang="en-US" dirty="0" smtClean="0"/>
              <a:t>Tools &amp; IDE</a:t>
            </a:r>
            <a:endParaRPr lang="en-IN" dirty="0" smtClean="0"/>
          </a:p>
          <a:p>
            <a:r>
              <a:rPr lang="en-US" dirty="0" smtClean="0"/>
              <a:t>Testing Framework</a:t>
            </a:r>
          </a:p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Hands-on</a:t>
            </a:r>
          </a:p>
          <a:p>
            <a:r>
              <a:rPr lang="en-US" dirty="0" smtClean="0"/>
              <a:t>Jobs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67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(Why Automation?)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the day to day activity effort.</a:t>
            </a:r>
          </a:p>
          <a:p>
            <a:r>
              <a:rPr lang="en-US" dirty="0" smtClean="0"/>
              <a:t>To minimize the effort for repetitive task.</a:t>
            </a:r>
          </a:p>
          <a:p>
            <a:r>
              <a:rPr lang="en-US" dirty="0" smtClean="0"/>
              <a:t>Speed up the customer deliveries.</a:t>
            </a:r>
          </a:p>
          <a:p>
            <a:r>
              <a:rPr lang="en-US" dirty="0" smtClean="0"/>
              <a:t>Reducing the risk of human error in common daily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2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Automation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Automation </a:t>
            </a:r>
            <a:r>
              <a:rPr lang="en-US" dirty="0" smtClean="0">
                <a:sym typeface="Wingdings" panose="05000000000000000000" pitchFamily="2" charset="2"/>
              </a:rPr>
              <a:t> System Testing</a:t>
            </a:r>
            <a:endParaRPr lang="en-US" dirty="0" smtClean="0"/>
          </a:p>
          <a:p>
            <a:r>
              <a:rPr lang="en-US" dirty="0" smtClean="0"/>
              <a:t>Web Automation </a:t>
            </a:r>
            <a:r>
              <a:rPr lang="en-US" dirty="0" smtClean="0">
                <a:sym typeface="Wingdings" panose="05000000000000000000" pitchFamily="2" charset="2"/>
              </a:rPr>
              <a:t> GUI Testing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65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&amp; IDE(</a:t>
            </a:r>
            <a:r>
              <a:rPr lang="en-IN" dirty="0"/>
              <a:t>Integrated development environment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</a:p>
          <a:p>
            <a:r>
              <a:rPr lang="en-US" dirty="0" err="1" smtClean="0"/>
              <a:t>Py</a:t>
            </a:r>
            <a:r>
              <a:rPr lang="en-US" dirty="0" smtClean="0"/>
              <a:t> charm </a:t>
            </a:r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Ubuntu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92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</a:p>
          <a:p>
            <a:r>
              <a:rPr lang="en-US" dirty="0" smtClean="0"/>
              <a:t>Python Framework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86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Scripting</a:t>
            </a:r>
          </a:p>
          <a:p>
            <a:r>
              <a:rPr lang="en-US" dirty="0" smtClean="0"/>
              <a:t>Shells Scripting</a:t>
            </a:r>
          </a:p>
          <a:p>
            <a:r>
              <a:rPr lang="en-US" dirty="0" smtClean="0"/>
              <a:t>Python Scripting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59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513" y="2485623"/>
            <a:ext cx="8112854" cy="37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4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9" r="849"/>
          <a:stretch/>
        </p:blipFill>
        <p:spPr>
          <a:xfrm>
            <a:off x="1648496" y="1845927"/>
            <a:ext cx="9002331" cy="50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95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101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Automation Testing</vt:lpstr>
      <vt:lpstr>Curriculum</vt:lpstr>
      <vt:lpstr> (Why Automation?)</vt:lpstr>
      <vt:lpstr>Scope Of Automation</vt:lpstr>
      <vt:lpstr>Tools &amp; IDE(Integrated development environment)</vt:lpstr>
      <vt:lpstr>Testing Frameworks</vt:lpstr>
      <vt:lpstr>Scripting Language</vt:lpstr>
      <vt:lpstr>Hands-on</vt:lpstr>
      <vt:lpstr>Jobs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Lenovo</dc:creator>
  <cp:lastModifiedBy>Lenovo</cp:lastModifiedBy>
  <cp:revision>11</cp:revision>
  <dcterms:created xsi:type="dcterms:W3CDTF">2024-07-05T12:32:49Z</dcterms:created>
  <dcterms:modified xsi:type="dcterms:W3CDTF">2024-07-06T12:32:39Z</dcterms:modified>
</cp:coreProperties>
</file>