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B9B8-FE59-4688-9823-EA0290876D8C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33D8-98AD-4BB1-851E-4E68A0E9F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18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B9B8-FE59-4688-9823-EA0290876D8C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33D8-98AD-4BB1-851E-4E68A0E9F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68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B9B8-FE59-4688-9823-EA0290876D8C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33D8-98AD-4BB1-851E-4E68A0E9F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72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B9B8-FE59-4688-9823-EA0290876D8C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33D8-98AD-4BB1-851E-4E68A0E9F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48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B9B8-FE59-4688-9823-EA0290876D8C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33D8-98AD-4BB1-851E-4E68A0E9F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61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B9B8-FE59-4688-9823-EA0290876D8C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33D8-98AD-4BB1-851E-4E68A0E9F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01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B9B8-FE59-4688-9823-EA0290876D8C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33D8-98AD-4BB1-851E-4E68A0E9F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64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B9B8-FE59-4688-9823-EA0290876D8C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33D8-98AD-4BB1-851E-4E68A0E9F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95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B9B8-FE59-4688-9823-EA0290876D8C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33D8-98AD-4BB1-851E-4E68A0E9F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32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B9B8-FE59-4688-9823-EA0290876D8C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33D8-98AD-4BB1-851E-4E68A0E9F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23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B9B8-FE59-4688-9823-EA0290876D8C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33D8-98AD-4BB1-851E-4E68A0E9F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4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5B9B8-FE59-4688-9823-EA0290876D8C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033D8-98AD-4BB1-851E-4E68A0E9F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50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1666875"/>
            <a:ext cx="68770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2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2" y="1852612"/>
            <a:ext cx="50196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0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 Path- Path name respected to a current directory name.</a:t>
            </a:r>
          </a:p>
          <a:p>
            <a:r>
              <a:rPr lang="en-US" dirty="0" smtClean="0"/>
              <a:t>Absolute path – path name from c or d </a:t>
            </a:r>
            <a:r>
              <a:rPr lang="en-US" dirty="0" err="1" smtClean="0"/>
              <a:t>drvie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Epoch time starts from – 1-jan-1970</a:t>
            </a:r>
          </a:p>
          <a:p>
            <a:r>
              <a:rPr lang="en-US" dirty="0" smtClean="0"/>
              <a:t>Calculation happens in second passed from current time to 1-Jan-1970.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487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SMTP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SMTP Module used for sending mail.</a:t>
            </a:r>
          </a:p>
          <a:p>
            <a:r>
              <a:rPr lang="en-US" dirty="0" smtClean="0"/>
              <a:t>SMTP is a protocol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981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471487"/>
            <a:ext cx="1125855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3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155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52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SMTP Module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9</cp:revision>
  <dcterms:created xsi:type="dcterms:W3CDTF">2024-04-20T05:18:39Z</dcterms:created>
  <dcterms:modified xsi:type="dcterms:W3CDTF">2024-04-21T12:00:53Z</dcterms:modified>
</cp:coreProperties>
</file>