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63" r:id="rId15"/>
    <p:sldId id="264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C858-BD43-8FA9-E4B3-01D33304D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7F247-36D2-FB05-D552-F174617AF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2D9E-288D-0FD5-4251-E16806EE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8C-8B77-484B-B99D-C19CAC62324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740F-7B96-20C1-8456-0EC3846D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72D74-4BE7-B14A-A778-73D5B679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F7D-9869-4C49-B966-9F12B0AB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2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5FC2-153E-0D0F-1F5A-286B885B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7B19B-893E-D3B5-7803-08854CBA1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868F-F826-0778-80B7-FF66CD50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8C-8B77-484B-B99D-C19CAC62324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F6429-6C27-DBE1-95CC-79F6F64A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6920C-3175-A1F0-65FA-E701FABC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F7D-9869-4C49-B966-9F12B0AB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97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F4CDE-7770-72D7-B366-03033B335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B9B9C-3A43-EF83-34C6-A4F383DA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A63FC-2F20-6605-1FDB-1CEAA706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8C-8B77-484B-B99D-C19CAC62324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243EA-C863-F631-DC3E-1A9951C8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E9A04-56C3-FEEF-57D5-57C2D969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F7D-9869-4C49-B966-9F12B0AB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91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7032-9151-23E8-3DAA-EE023BBC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D7AC1-588B-5A53-8B3F-6DA55318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4C9DF-577A-6846-3E9B-BB037DA2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8C-8B77-484B-B99D-C19CAC62324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A5B78-3E37-456A-A408-932B3F06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F34-6815-0323-BF09-708F1FD7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F7D-9869-4C49-B966-9F12B0AB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3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197B-916A-6C92-5E4E-5B4BED6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67B6F-1066-BEE6-56A9-FA19671D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3B84-5A4F-B7CD-E052-4A7E49B8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8C-8B77-484B-B99D-C19CAC62324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A091-DEF2-3160-E149-645824DF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65A0-0FBC-ACF0-62BD-5183F7E5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F7D-9869-4C49-B966-9F12B0AB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32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B3D4-61B7-8DC5-7F7C-A28EC5DC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DD98-5011-6133-D0C6-549C0DADD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3C05-0872-587D-AEA2-5855B0095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3E01F-3560-7635-4B77-299964B1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8C-8B77-484B-B99D-C19CAC62324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54BD-82D5-8FB8-F01D-990C810D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2FEE7-D356-B13E-8B32-39E58229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F7D-9869-4C49-B966-9F12B0AB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4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BF65-1EF3-1947-579C-B67D3E5C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8700C-5458-0503-F4EA-7C2889F42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E51A6-BD9A-E910-C6ED-029CFAD38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B6DC1-2C34-4F77-FC21-01611EEFA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10586-A531-350E-2134-3C308416C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609F3-804C-18BD-5168-4A6B5A6E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8C-8B77-484B-B99D-C19CAC62324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7E662-BA97-0929-E232-8C16C893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CAE76-AA3E-51E7-1146-6C865FE7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F7D-9869-4C49-B966-9F12B0AB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7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82FA-B85B-0A4A-3EF9-1C183D41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A52A7-D89C-01BE-262D-A4B9ED34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8C-8B77-484B-B99D-C19CAC62324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F8B27-328F-86A6-ADFE-1EFE7B9E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39A3E-9A66-4179-66E4-9A587960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F7D-9869-4C49-B966-9F12B0AB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8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8C430-5D13-C879-8D85-480BC6BF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8C-8B77-484B-B99D-C19CAC62324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240F4-2E08-FAC6-85EE-83B8CD56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B97F4-CDEB-182B-5CFC-371A1A55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F7D-9869-4C49-B966-9F12B0AB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5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236B-43CA-A564-81A9-EAB2DA79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C567-713C-7E8A-977E-41D6775C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96A4D-1A47-E515-956E-32ED922F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1C29B-8201-C305-1A4A-548BA050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8C-8B77-484B-B99D-C19CAC62324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E7BA9-C075-8C26-80AC-EF1D9F06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69A8A-6AA8-25D3-F1F7-E78450B4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F7D-9869-4C49-B966-9F12B0AB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1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3C5B-5D30-C26B-8D49-E556A96E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6E600-0000-07F4-BE38-6497C1013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0AF00-3872-8CD6-BD89-9F3162494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B6EF3-25B5-4F2B-3534-3A6D98A4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8C-8B77-484B-B99D-C19CAC62324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52C5-8EEC-ACC7-6E08-F3AA38E5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FA0D8-E9C7-ADC2-362B-5009229D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F7D-9869-4C49-B966-9F12B0AB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4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35370-E5F9-AE8B-E44A-374AC396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13DBE-23A4-A59D-0F3A-766EBDCA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021A-8548-3111-41F6-C427EB27B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E98C-8B77-484B-B99D-C19CAC62324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1062-2EE8-6060-303B-ECDF44E4E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4FDE-747C-7EFF-9002-1259295CE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AF7D-9869-4C49-B966-9F12B0AB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53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F0C7E843-D120-7A2C-A485-9D96752FC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4819" b="4819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D2555B-514A-3E67-68F0-DC81FDA9B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2736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>
                <a:solidFill>
                  <a:schemeClr val="tx2"/>
                </a:solidFill>
              </a:rPr>
              <a:t>Robot Framework API Automation Environment Setup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6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0B57270-5CA6-3793-0891-3191E8B4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21" y="595468"/>
            <a:ext cx="380100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55C5D7-0440-8E18-4A6A-F80CE9129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16254"/>
            <a:ext cx="10905066" cy="48254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29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D3974-1DF4-E5AE-DCEC-E3F54C7B1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93461"/>
            <a:ext cx="10905066" cy="44710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08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241194-1E53-0376-361D-EFC870A35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815" y="643466"/>
            <a:ext cx="7074370" cy="55710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94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A4A8F-5B8A-8E44-6095-B80440155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75249"/>
            <a:ext cx="10905066" cy="4307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40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3F3D-A4FB-E558-140C-13CB6743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676401"/>
            <a:ext cx="4495801" cy="2286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Robot framework libraries 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8CBC2-04EE-D7B9-56B3-0586B37F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3" y="1483340"/>
            <a:ext cx="4657726" cy="1224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8E2D2-D21E-1AF7-DD2A-E1A8D9C70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51" y="4074022"/>
            <a:ext cx="4641849" cy="138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1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AB05A-C068-5AB1-C7F1-8969F866B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876" y="488560"/>
            <a:ext cx="8417062" cy="1871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6091FA-F882-9FED-AE42-D4E531D8D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876" y="2574388"/>
            <a:ext cx="8417062" cy="1533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DD7066-AF02-4F4E-381E-4E71F81A8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876" y="4496472"/>
            <a:ext cx="5487279" cy="165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78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75A50-6248-8737-1EBA-2F6941839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438" y="643466"/>
            <a:ext cx="97311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0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96A2-F075-B539-A32F-5A65D9D2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757B-FC99-A314-3F67-B09A4910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056F9-5149-EA58-C90B-BC7190BE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0"/>
            <a:ext cx="10860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9BD4-4C69-0C9E-C46C-08D46E55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2A23-8B14-B69A-9E81-8FFD275A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2DCF7-E23E-F3F6-4F62-FDB6A93A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68812"/>
            <a:ext cx="10100603" cy="63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6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625F-10FE-310D-B1D3-DBA1DDA6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Environment Setup</a:t>
            </a:r>
            <a:endParaRPr lang="en-IN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D8C1-C93D-D6AC-89D1-81EAC455A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Pre-requisites Required</a:t>
            </a:r>
          </a:p>
          <a:p>
            <a:r>
              <a:rPr lang="en-US" sz="2200"/>
              <a:t>Python</a:t>
            </a:r>
          </a:p>
          <a:p>
            <a:r>
              <a:rPr lang="en-US" sz="2200"/>
              <a:t>PyCharm IDE</a:t>
            </a:r>
          </a:p>
          <a:p>
            <a:r>
              <a:rPr lang="en-US" sz="2200"/>
              <a:t>Install Below listed Libraries using CMD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robotframework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requests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robotframework-requests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robotframework-jsonlibrary</a:t>
            </a:r>
            <a:endParaRPr lang="en-IN" sz="2200"/>
          </a:p>
        </p:txBody>
      </p:sp>
      <p:pic>
        <p:nvPicPr>
          <p:cNvPr id="13" name="Picture 4" descr="Computer script on a screen">
            <a:extLst>
              <a:ext uri="{FF2B5EF4-FFF2-40B4-BE49-F238E27FC236}">
                <a16:creationId xmlns:a16="http://schemas.microsoft.com/office/drawing/2014/main" id="{A45F250F-8F43-F378-60ED-E86526920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196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C6F9-0938-0DFE-47A7-FB9A3E91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400"/>
              <a:t>Python Installation for window</a:t>
            </a:r>
            <a:endParaRPr lang="en-IN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DC1E-18C2-CFE1-A2A1-67A2C30D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IN" sz="2200">
                <a:hlinkClick r:id="rId2"/>
              </a:rPr>
              <a:t>https://www.python.org/downloads/</a:t>
            </a:r>
            <a:endParaRPr lang="en-IN" sz="2200"/>
          </a:p>
          <a:p>
            <a:endParaRPr lang="en-IN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3ADC8-3B71-B5AB-19CD-6B26A03C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81" y="2290936"/>
            <a:ext cx="937124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8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F2C38-B04D-DF2A-D5EA-C3146A165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015" y="643467"/>
            <a:ext cx="902196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623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EF316-6D69-A3E9-D90F-0566215DB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206" y="643467"/>
            <a:ext cx="898558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22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44B2E-49BC-5795-ACA9-C76AE47B6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015" y="643467"/>
            <a:ext cx="902196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57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DE701C-1085-635B-3001-75D5265D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07492"/>
            <a:ext cx="5294716" cy="3243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32DAD-E7FC-4D91-E45B-96D5368E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00875"/>
            <a:ext cx="5294715" cy="32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8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4EBB-8445-0163-A73A-A0B39048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PyCharm IDE 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DAE54-7211-D16E-D97D-69F426E86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878" y="1481943"/>
            <a:ext cx="7214616" cy="4916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D29239-C977-26A0-06E7-BC4FC153437E}"/>
              </a:ext>
            </a:extLst>
          </p:cNvPr>
          <p:cNvSpPr txBox="1"/>
          <p:nvPr/>
        </p:nvSpPr>
        <p:spPr>
          <a:xfrm>
            <a:off x="4437878" y="755296"/>
            <a:ext cx="6574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https://www.jetbrains.com/pycharm/download/?section=windows</a:t>
            </a:r>
          </a:p>
        </p:txBody>
      </p:sp>
    </p:spTree>
    <p:extLst>
      <p:ext uri="{BB962C8B-B14F-4D97-AF65-F5344CB8AC3E}">
        <p14:creationId xmlns:p14="http://schemas.microsoft.com/office/powerpoint/2010/main" val="153122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EE2376-94D4-C653-7798-787E01F4C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38936"/>
            <a:ext cx="10905066" cy="45801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677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59</Words>
  <Application>Microsoft Office PowerPoint</Application>
  <PresentationFormat>Widescreen</PresentationFormat>
  <Paragraphs>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Robot Framework API Automation Environment Setup</vt:lpstr>
      <vt:lpstr>Environment Setup</vt:lpstr>
      <vt:lpstr>Python Installation for window</vt:lpstr>
      <vt:lpstr>PowerPoint Presentation</vt:lpstr>
      <vt:lpstr>PowerPoint Presentation</vt:lpstr>
      <vt:lpstr>PowerPoint Presentation</vt:lpstr>
      <vt:lpstr>PowerPoint Presentation</vt:lpstr>
      <vt:lpstr>PyCharm IDE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Robot framework libraries installation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 API Automation Environment Setup</dc:title>
  <dc:creator>Nishitha Kumari Sahu</dc:creator>
  <cp:lastModifiedBy>Nishitha Kumari Sahu</cp:lastModifiedBy>
  <cp:revision>18</cp:revision>
  <dcterms:created xsi:type="dcterms:W3CDTF">2023-07-21T11:29:35Z</dcterms:created>
  <dcterms:modified xsi:type="dcterms:W3CDTF">2024-02-17T12:25:37Z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2023-07-21T11:35:36Z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d1eb90b1-3757-40e4-b19b-7e9438e4b205</vt:lpwstr>
  </property>
  <property fmtid="{D5CDD505-2E9C-101B-9397-08002B2CF9AE}" pid="7" name="MSIP_Label_defa4170-0d19-0005-0004-bc88714345d2_ActionId">
    <vt:lpwstr>61a7a6a5-fe95-4511-83a6-3619c9d64c20</vt:lpwstr>
  </property>
  <property fmtid="{D5CDD505-2E9C-101B-9397-08002B2CF9AE}" pid="8" name="MSIP_Label_defa4170-0d19-0005-0004-bc88714345d2_ContentBits">
    <vt:lpwstr>0</vt:lpwstr>
  </property>
</Properties>
</file>