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3" autoAdjust="0"/>
    <p:restoredTop sz="94660"/>
  </p:normalViewPr>
  <p:slideViewPr>
    <p:cSldViewPr>
      <p:cViewPr>
        <p:scale>
          <a:sx n="90" d="100"/>
          <a:sy n="90" d="100"/>
        </p:scale>
        <p:origin x="-7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6166" y="2114550"/>
            <a:ext cx="38347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ahnschrift SemiLight Condensed" pitchFamily="34" charset="0"/>
              </a:rPr>
              <a:t>MY FIRST NODE JS WEBSITE </a:t>
            </a:r>
          </a:p>
          <a:p>
            <a:pPr algn="ctr"/>
            <a:r>
              <a:rPr lang="en-US" sz="2400" dirty="0" smtClean="0">
                <a:solidFill>
                  <a:srgbClr val="00B050"/>
                </a:solidFill>
                <a:latin typeface="Bahnschrift SemiLight Condensed" pitchFamily="34" charset="0"/>
              </a:rPr>
              <a:t>Create &amp; Deploy In Real Server</a:t>
            </a:r>
            <a:endParaRPr lang="en-US" sz="2400" dirty="0">
              <a:solidFill>
                <a:srgbClr val="00B050"/>
              </a:solidFill>
              <a:latin typeface="Bahnschrift Semi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13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164</cp:revision>
  <dcterms:created xsi:type="dcterms:W3CDTF">2006-08-16T00:00:00Z</dcterms:created>
  <dcterms:modified xsi:type="dcterms:W3CDTF">2020-09-17T19:41:18Z</dcterms:modified>
</cp:coreProperties>
</file>