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87" d="100"/>
          <a:sy n="87" d="100"/>
        </p:scale>
        <p:origin x="-860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MYSQL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6166" y="2114550"/>
            <a:ext cx="38347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SemiLight Condensed" pitchFamily="34" charset="0"/>
              </a:rPr>
              <a:t>MY FIRST NODE JS WEBSITE 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  <a:latin typeface="Bahnschrift SemiLight Condensed" pitchFamily="34" charset="0"/>
              </a:rPr>
              <a:t>Create &amp; Deploy In Real Server</a:t>
            </a:r>
            <a:endParaRPr lang="en-US" sz="2400" dirty="0">
              <a:solidFill>
                <a:srgbClr val="00B050"/>
              </a:solidFill>
              <a:latin typeface="Bahnschrift SemiLight Condensed" pitchFamily="34" charset="0"/>
            </a:endParaRPr>
          </a:p>
        </p:txBody>
      </p:sp>
      <p:pic>
        <p:nvPicPr>
          <p:cNvPr id="1026" name="Picture 2" descr="F:\Paid Tutorial\Node Free\Yhumnail\28 –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66675"/>
            <a:ext cx="92964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6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MYSQL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47750"/>
            <a:ext cx="19992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Light Condensed" pitchFamily="34" charset="0"/>
              </a:rPr>
              <a:t>Tools Required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Bahnschrift SemiLight Condensed" pitchFamily="34" charset="0"/>
              </a:rPr>
              <a:t>Node JS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Bahnschrift SemiLight Condensed" pitchFamily="34" charset="0"/>
              </a:rPr>
              <a:t>Xammp </a:t>
            </a:r>
          </a:p>
        </p:txBody>
      </p:sp>
    </p:spTree>
    <p:extLst>
      <p:ext uri="{BB962C8B-B14F-4D97-AF65-F5344CB8AC3E}">
        <p14:creationId xmlns:p14="http://schemas.microsoft.com/office/powerpoint/2010/main" val="22502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MYSQL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47750"/>
            <a:ext cx="405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Light Condensed" pitchFamily="34" charset="0"/>
              </a:rPr>
              <a:t>Create New Project For Practice </a:t>
            </a:r>
            <a:endParaRPr lang="en-US" sz="2000" dirty="0" smtClean="0">
              <a:solidFill>
                <a:srgbClr val="00B050"/>
              </a:solidFill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33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167</cp:revision>
  <dcterms:created xsi:type="dcterms:W3CDTF">2006-08-16T00:00:00Z</dcterms:created>
  <dcterms:modified xsi:type="dcterms:W3CDTF">2020-10-01T16:45:07Z</dcterms:modified>
</cp:coreProperties>
</file>