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3" autoAdjust="0"/>
    <p:restoredTop sz="94660"/>
  </p:normalViewPr>
  <p:slideViewPr>
    <p:cSldViewPr>
      <p:cViewPr varScale="1">
        <p:scale>
          <a:sx n="94" d="100"/>
          <a:sy n="94" d="100"/>
        </p:scale>
        <p:origin x="-660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pic>
        <p:nvPicPr>
          <p:cNvPr id="1027" name="Picture 3" descr="F:\Paid Tutorial\Node Free\Yhumnail\41 –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3239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deleteMany</a:t>
            </a:r>
            <a:r>
              <a:rPr lang="en-US" dirty="0" smtClean="0"/>
              <a:t>()  Delete All Data</a:t>
            </a:r>
          </a:p>
          <a:p>
            <a:endParaRPr lang="en-US" sz="2400" dirty="0" smtClean="0">
              <a:latin typeface="Bahnschrift Condense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2550"/>
            <a:ext cx="6455312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1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33451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Find Data 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/>
              <a:t>findOne</a:t>
            </a:r>
            <a:r>
              <a:rPr lang="en-US" b="1" dirty="0" smtClean="0"/>
              <a:t>() </a:t>
            </a:r>
            <a:r>
              <a:rPr lang="en-US" dirty="0" smtClean="0"/>
              <a:t>to select one object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3" y="1581150"/>
            <a:ext cx="5391150" cy="327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8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33451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Find Data 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/>
              <a:t>findOne</a:t>
            </a:r>
            <a:r>
              <a:rPr lang="en-US" b="1" dirty="0" smtClean="0"/>
              <a:t>() </a:t>
            </a:r>
            <a:r>
              <a:rPr lang="en-US" dirty="0" smtClean="0"/>
              <a:t>to select one object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83" y="1655604"/>
            <a:ext cx="562773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73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30037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Find Data 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find () </a:t>
            </a:r>
            <a:r>
              <a:rPr lang="en-US" dirty="0" smtClean="0"/>
              <a:t>to select one object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25" y="1659890"/>
            <a:ext cx="70485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3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2910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Find Data 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find () </a:t>
            </a:r>
            <a:r>
              <a:rPr lang="en-US" dirty="0" smtClean="0"/>
              <a:t>with </a:t>
            </a:r>
            <a:r>
              <a:rPr lang="en-US" dirty="0" err="1" smtClean="0"/>
              <a:t>projectsection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0436"/>
            <a:ext cx="8718550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56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21671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Find Data 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find () </a:t>
            </a:r>
            <a:r>
              <a:rPr lang="en-US" dirty="0" smtClean="0"/>
              <a:t>with query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3550"/>
            <a:ext cx="71755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0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20954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Find Data 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find () </a:t>
            </a:r>
            <a:r>
              <a:rPr lang="en-US" dirty="0" smtClean="0"/>
              <a:t>with limit 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7" y="1809750"/>
            <a:ext cx="7931150" cy="208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4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19383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Find Data 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find () </a:t>
            </a:r>
            <a:r>
              <a:rPr lang="en-US" dirty="0" smtClean="0"/>
              <a:t>with sort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9750"/>
            <a:ext cx="83439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67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17394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Update Data 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/>
              <a:t>updateOne</a:t>
            </a:r>
            <a:r>
              <a:rPr lang="en-US" b="1" dirty="0" smtClean="0"/>
              <a:t>() 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7350"/>
            <a:ext cx="6407150" cy="300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50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15856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Update Data 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Create 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98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4038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Bahnschrift Condensed" pitchFamily="34" charset="0"/>
              </a:rPr>
              <a:t>What us in MongoDB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Bahnschrift Condensed" pitchFamily="34" charset="0"/>
              </a:rPr>
              <a:t>What is MongoDB &amp; MongoDB Atlas</a:t>
            </a:r>
          </a:p>
        </p:txBody>
      </p:sp>
    </p:spTree>
    <p:extLst>
      <p:ext uri="{BB962C8B-B14F-4D97-AF65-F5344CB8AC3E}">
        <p14:creationId xmlns:p14="http://schemas.microsoft.com/office/powerpoint/2010/main" val="118834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26356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Tools For Practice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>
                <a:latin typeface="Bahnschrift Condensed" pitchFamily="34" charset="0"/>
              </a:rPr>
              <a:t>MongoDB Compass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>
                <a:latin typeface="Bahnschrift Condensed" pitchFamily="34" charset="0"/>
              </a:rPr>
              <a:t>MongoDB Atlas Account</a:t>
            </a:r>
          </a:p>
        </p:txBody>
      </p:sp>
    </p:spTree>
    <p:extLst>
      <p:ext uri="{BB962C8B-B14F-4D97-AF65-F5344CB8AC3E}">
        <p14:creationId xmlns:p14="http://schemas.microsoft.com/office/powerpoint/2010/main" val="57786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4447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Create Connection With </a:t>
            </a:r>
            <a:r>
              <a:rPr lang="en-US" sz="2400" dirty="0" err="1" smtClean="0">
                <a:latin typeface="Bahnschrift Condensed" pitchFamily="34" charset="0"/>
              </a:rPr>
              <a:t>MongoDB</a:t>
            </a:r>
            <a:r>
              <a:rPr lang="en-US" sz="2400" dirty="0" smtClean="0">
                <a:latin typeface="Bahnschrift Condensed" pitchFamily="34" charset="0"/>
              </a:rPr>
              <a:t> Cluster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28750"/>
            <a:ext cx="8565149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03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4447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Create Connection With </a:t>
            </a:r>
            <a:r>
              <a:rPr lang="en-US" sz="2400" dirty="0" err="1" smtClean="0">
                <a:latin typeface="Bahnschrift Condensed" pitchFamily="34" charset="0"/>
              </a:rPr>
              <a:t>MongoDB</a:t>
            </a:r>
            <a:r>
              <a:rPr lang="en-US" sz="2400" dirty="0" smtClean="0">
                <a:latin typeface="Bahnschrift Condensed" pitchFamily="34" charset="0"/>
              </a:rPr>
              <a:t> Cluster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199" y="1504950"/>
            <a:ext cx="784740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MongoClient</a:t>
            </a:r>
            <a:r>
              <a:rPr lang="en-US" sz="1200" dirty="0"/>
              <a:t> = require('</a:t>
            </a:r>
            <a:r>
              <a:rPr lang="en-US" sz="1200" dirty="0" err="1"/>
              <a:t>mongodb</a:t>
            </a:r>
            <a:r>
              <a:rPr lang="en-US" sz="1200" dirty="0"/>
              <a:t>').</a:t>
            </a:r>
            <a:r>
              <a:rPr lang="en-US" sz="1200" dirty="0" err="1"/>
              <a:t>MongoClient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url</a:t>
            </a:r>
            <a:r>
              <a:rPr lang="en-US" sz="1200" dirty="0"/>
              <a:t> = "</a:t>
            </a:r>
            <a:r>
              <a:rPr lang="en-US" sz="1200" dirty="0" err="1"/>
              <a:t>mongodb+srv</a:t>
            </a:r>
            <a:r>
              <a:rPr lang="en-US" sz="1200" dirty="0"/>
              <a:t>://rabbildemo:HbU4xB6HVLq8cRZ2@cluster0.w4qrh.mongodb.net?retryWrites=</a:t>
            </a:r>
            <a:r>
              <a:rPr lang="en-US" sz="1200" dirty="0" err="1"/>
              <a:t>true&amp;w</a:t>
            </a:r>
            <a:r>
              <a:rPr lang="en-US" sz="1200" dirty="0"/>
              <a:t>=majority";</a:t>
            </a:r>
            <a:br>
              <a:rPr lang="en-US" sz="1200" dirty="0"/>
            </a:b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config</a:t>
            </a:r>
            <a:r>
              <a:rPr lang="en-US" sz="1200" dirty="0"/>
              <a:t>={ </a:t>
            </a:r>
            <a:r>
              <a:rPr lang="en-US" sz="1200" dirty="0" err="1"/>
              <a:t>useNewUrlParser</a:t>
            </a:r>
            <a:r>
              <a:rPr lang="en-US" sz="1200" dirty="0"/>
              <a:t>: true, </a:t>
            </a:r>
            <a:r>
              <a:rPr lang="en-US" sz="1200" dirty="0" err="1"/>
              <a:t>useUnifiedTopology</a:t>
            </a:r>
            <a:r>
              <a:rPr lang="en-US" sz="1200" dirty="0"/>
              <a:t>: true }</a:t>
            </a:r>
            <a:br>
              <a:rPr lang="en-US" sz="1200" dirty="0"/>
            </a:br>
            <a:r>
              <a:rPr lang="en-US" sz="1200" dirty="0" err="1"/>
              <a:t>MongoClient.connect</a:t>
            </a:r>
            <a:r>
              <a:rPr lang="en-US" sz="1200" dirty="0"/>
              <a:t>(</a:t>
            </a:r>
            <a:r>
              <a:rPr lang="en-US" sz="1200" dirty="0" err="1"/>
              <a:t>url,config</a:t>
            </a:r>
            <a:r>
              <a:rPr lang="en-US" sz="1200" dirty="0"/>
              <a:t>, function(err) {</a:t>
            </a:r>
            <a:br>
              <a:rPr lang="en-US" sz="1200" dirty="0"/>
            </a:br>
            <a:r>
              <a:rPr lang="en-US" sz="1200" dirty="0"/>
              <a:t> if(err){</a:t>
            </a:r>
            <a:br>
              <a:rPr lang="en-US" sz="1200" dirty="0"/>
            </a:br>
            <a:r>
              <a:rPr lang="en-US" sz="1200" dirty="0"/>
              <a:t>     console.log("Fail")</a:t>
            </a:r>
            <a:br>
              <a:rPr lang="en-US" sz="1200" dirty="0"/>
            </a:br>
            <a:r>
              <a:rPr lang="en-US" sz="1200" dirty="0"/>
              <a:t> }</a:t>
            </a:r>
            <a:br>
              <a:rPr lang="en-US" sz="1200" dirty="0"/>
            </a:br>
            <a:r>
              <a:rPr lang="en-US" sz="1200" dirty="0"/>
              <a:t> else{</a:t>
            </a:r>
            <a:br>
              <a:rPr lang="en-US" sz="1200" dirty="0"/>
            </a:br>
            <a:r>
              <a:rPr lang="en-US" sz="1200" dirty="0"/>
              <a:t>     console.log("Success")</a:t>
            </a:r>
            <a:br>
              <a:rPr lang="en-US" sz="1200" dirty="0"/>
            </a:br>
            <a:r>
              <a:rPr lang="en-US" sz="1200" dirty="0"/>
              <a:t> }</a:t>
            </a:r>
            <a:br>
              <a:rPr lang="en-US" sz="1200" dirty="0"/>
            </a:br>
            <a:r>
              <a:rPr lang="en-US" sz="12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7893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6623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Create Connection With </a:t>
            </a:r>
            <a:r>
              <a:rPr lang="en-US" sz="2400" dirty="0" err="1" smtClean="0">
                <a:latin typeface="Bahnschrift Condensed" pitchFamily="34" charset="0"/>
              </a:rPr>
              <a:t>MongoDB</a:t>
            </a:r>
            <a:r>
              <a:rPr lang="en-US" sz="2400" dirty="0" smtClean="0">
                <a:latin typeface="Bahnschrift Condensed" pitchFamily="34" charset="0"/>
              </a:rPr>
              <a:t> Cluster </a:t>
            </a:r>
            <a:r>
              <a:rPr lang="en-US" sz="2400" dirty="0" smtClean="0">
                <a:latin typeface="Bahnschrift Condensed" pitchFamily="34" charset="0"/>
                <a:sym typeface="Wingdings" pitchFamily="2" charset="2"/>
              </a:rPr>
              <a:t> Specific Database</a:t>
            </a:r>
            <a:r>
              <a:rPr lang="en-US" sz="2400" dirty="0" smtClean="0">
                <a:latin typeface="Bahnschrift Condensed" pitchFamily="34" charset="0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8" y="1573492"/>
            <a:ext cx="7848600" cy="2774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0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5723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Insert Data </a:t>
            </a:r>
            <a:r>
              <a:rPr lang="en-US" sz="2400" dirty="0" smtClean="0">
                <a:latin typeface="Bahnschrift Condensed" pitchFamily="34" charset="0"/>
                <a:sym typeface="Wingdings" pitchFamily="2" charset="2"/>
              </a:rPr>
              <a:t> Specific </a:t>
            </a:r>
            <a:r>
              <a:rPr lang="en-US" sz="2400" dirty="0" err="1" smtClean="0">
                <a:latin typeface="Bahnschrift Condensed" pitchFamily="34" charset="0"/>
                <a:sym typeface="Wingdings" pitchFamily="2" charset="2"/>
              </a:rPr>
              <a:t>DatabaseSpecific</a:t>
            </a:r>
            <a:r>
              <a:rPr lang="en-US" sz="2400" dirty="0" smtClean="0">
                <a:latin typeface="Bahnschrift Condensed" pitchFamily="34" charset="0"/>
                <a:sym typeface="Wingdings" pitchFamily="2" charset="2"/>
              </a:rPr>
              <a:t> Collection</a:t>
            </a:r>
            <a:endParaRPr lang="en-US" sz="2400" dirty="0" smtClean="0">
              <a:latin typeface="Bahnschrift Condensed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81150"/>
            <a:ext cx="708660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2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40508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Condensed" pitchFamily="34" charset="0"/>
              </a:rPr>
              <a:t>Data Delete: </a:t>
            </a:r>
            <a:endParaRPr lang="en-US" dirty="0" smtClean="0">
              <a:latin typeface="Bahnschrif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deleteOne</a:t>
            </a:r>
            <a:r>
              <a:rPr lang="en-US" dirty="0" smtClean="0"/>
              <a:t>()  method to delete one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deleteMany</a:t>
            </a:r>
            <a:r>
              <a:rPr lang="en-US" dirty="0" smtClean="0"/>
              <a:t>() method to delete many </a:t>
            </a:r>
          </a:p>
          <a:p>
            <a:endParaRPr lang="en-US" sz="2400" dirty="0" smtClean="0"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With MongoDB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95350"/>
            <a:ext cx="37532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deleteOne</a:t>
            </a:r>
            <a:r>
              <a:rPr lang="en-US" dirty="0" smtClean="0"/>
              <a:t>()  method to delete one</a:t>
            </a:r>
          </a:p>
          <a:p>
            <a:endParaRPr lang="en-US" sz="2400" dirty="0" smtClean="0">
              <a:latin typeface="Bahnschrift Condensed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2550"/>
            <a:ext cx="5772150" cy="336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4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3705</TotalTime>
  <Words>220</Words>
  <Application>Microsoft Office PowerPoint</Application>
  <PresentationFormat>On-screen Show (16:9)</PresentationFormat>
  <Paragraphs>52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203</cp:revision>
  <dcterms:created xsi:type="dcterms:W3CDTF">2006-08-16T00:00:00Z</dcterms:created>
  <dcterms:modified xsi:type="dcterms:W3CDTF">2020-10-24T08:13:14Z</dcterms:modified>
</cp:coreProperties>
</file>