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100" d="100"/>
          <a:sy n="100" d="100"/>
        </p:scale>
        <p:origin x="-480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2" name="Picture 3" descr="F:\Paid Tutorial\Node Free\Yhumnail\41 – 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1" y="1314"/>
            <a:ext cx="9175531" cy="51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3150" y="203835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Mongo DB On RDP VPS Server Computer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35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11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212</cp:revision>
  <dcterms:created xsi:type="dcterms:W3CDTF">2006-08-16T00:00:00Z</dcterms:created>
  <dcterms:modified xsi:type="dcterms:W3CDTF">2020-10-24T13:30:49Z</dcterms:modified>
</cp:coreProperties>
</file>