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100" d="100"/>
          <a:sy n="100" d="100"/>
        </p:scale>
        <p:origin x="-480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Debugging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50" y="97155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Core </a:t>
            </a:r>
            <a:r>
              <a:rPr lang="en-US" dirty="0"/>
              <a:t>Node.js debugger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Node Inspector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Built-in debugger in IDEs </a:t>
            </a:r>
          </a:p>
        </p:txBody>
      </p:sp>
    </p:spTree>
    <p:extLst>
      <p:ext uri="{BB962C8B-B14F-4D97-AF65-F5344CB8AC3E}">
        <p14:creationId xmlns:p14="http://schemas.microsoft.com/office/powerpoint/2010/main" val="3414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12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214</cp:revision>
  <dcterms:created xsi:type="dcterms:W3CDTF">2006-08-16T00:00:00Z</dcterms:created>
  <dcterms:modified xsi:type="dcterms:W3CDTF">2020-10-24T20:49:03Z</dcterms:modified>
</cp:coreProperties>
</file>