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808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Terminal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1551" y="2647950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ahnschrift Light Condensed" pitchFamily="34" charset="0"/>
              </a:rPr>
              <a:t>TERMINAL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Windows </a:t>
            </a:r>
            <a:r>
              <a:rPr lang="en-US" b="1" dirty="0" smtClean="0">
                <a:latin typeface="Bahnschrift Light Condensed" pitchFamily="34" charset="0"/>
              </a:rPr>
              <a:t>CMD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Windows PowerShell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VS Code Terminal </a:t>
            </a:r>
            <a:r>
              <a:rPr lang="en-US" b="1" dirty="0" smtClean="0">
                <a:latin typeface="Bahnschrift Light Condensed" pitchFamily="34" charset="0"/>
              </a:rPr>
              <a:t>Option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Bahnschrift Light Condensed" pitchFamily="34" charset="0"/>
              </a:rPr>
              <a:t>Webstrom</a:t>
            </a:r>
            <a:r>
              <a:rPr lang="en-US" b="1" dirty="0" smtClean="0">
                <a:latin typeface="Bahnschrift Light Condensed" pitchFamily="34" charset="0"/>
              </a:rPr>
              <a:t> Terminal </a:t>
            </a:r>
            <a:endParaRPr lang="en-US" b="1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Node </a:t>
            </a:r>
            <a:r>
              <a:rPr lang="en-US" b="1" dirty="0" err="1">
                <a:latin typeface="Bahnschrift Light Condensed" pitchFamily="34" charset="0"/>
              </a:rPr>
              <a:t>j</a:t>
            </a:r>
            <a:r>
              <a:rPr lang="en-US" b="1" dirty="0" err="1" smtClean="0">
                <a:latin typeface="Bahnschrift Light Condensed" pitchFamily="34" charset="0"/>
              </a:rPr>
              <a:t>s</a:t>
            </a:r>
            <a:r>
              <a:rPr lang="en-US" b="1" dirty="0" smtClean="0">
                <a:latin typeface="Bahnschrift Light Condensed" pitchFamily="34" charset="0"/>
              </a:rPr>
              <a:t>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723" y="1067972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ahnschrift Light Condensed" pitchFamily="34" charset="0"/>
              </a:rPr>
              <a:t>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Node.js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VS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Bahnschrift Light Condensed" pitchFamily="34" charset="0"/>
              </a:rPr>
              <a:t>Webstrome</a:t>
            </a:r>
            <a:endParaRPr lang="en-US" b="1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20</Words>
  <Application>Microsoft Office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161</cp:revision>
  <dcterms:created xsi:type="dcterms:W3CDTF">2006-08-16T00:00:00Z</dcterms:created>
  <dcterms:modified xsi:type="dcterms:W3CDTF">2020-07-02T23:42:08Z</dcterms:modified>
</cp:coreProperties>
</file>