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6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760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Node.js Module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087315"/>
            <a:ext cx="1846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Light Condensed" pitchFamily="34" charset="0"/>
                <a:cs typeface="BenSen" pitchFamily="2" charset="0"/>
              </a:rPr>
              <a:t>What is module?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Node.js Module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087315"/>
            <a:ext cx="69092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Light Condensed" pitchFamily="34" charset="0"/>
                <a:cs typeface="BenSen" pitchFamily="2" charset="0"/>
              </a:rPr>
              <a:t>Module in Node.js is a simple </a:t>
            </a:r>
            <a:r>
              <a:rPr lang="en-US" sz="2400" dirty="0" smtClean="0">
                <a:latin typeface="Bahnschrift Light Condensed" pitchFamily="34" charset="0"/>
                <a:cs typeface="BenSen" pitchFamily="2" charset="0"/>
              </a:rPr>
              <a:t>/ complex </a:t>
            </a:r>
            <a:r>
              <a:rPr lang="en-US" sz="2400" dirty="0">
                <a:latin typeface="Bahnschrift Light Condensed" pitchFamily="34" charset="0"/>
                <a:cs typeface="BenSen" pitchFamily="2" charset="0"/>
              </a:rPr>
              <a:t>functionality organized in </a:t>
            </a:r>
            <a:endParaRPr lang="en-US" sz="2400" dirty="0" smtClean="0">
              <a:latin typeface="Bahnschrift Light Condensed" pitchFamily="34" charset="0"/>
              <a:cs typeface="BenSen" pitchFamily="2" charset="0"/>
            </a:endParaRPr>
          </a:p>
          <a:p>
            <a:r>
              <a:rPr lang="en-US" sz="2400" dirty="0" smtClean="0">
                <a:latin typeface="Bahnschrift Light Condensed" pitchFamily="34" charset="0"/>
                <a:cs typeface="BenSen" pitchFamily="2" charset="0"/>
              </a:rPr>
              <a:t>single </a:t>
            </a:r>
            <a:r>
              <a:rPr lang="en-US" sz="2400" dirty="0">
                <a:latin typeface="Bahnschrift Light Condensed" pitchFamily="34" charset="0"/>
                <a:cs typeface="BenSen" pitchFamily="2" charset="0"/>
              </a:rPr>
              <a:t>or multiple JavaScript </a:t>
            </a:r>
            <a:r>
              <a:rPr lang="en-US" sz="2400" dirty="0" smtClean="0">
                <a:latin typeface="Bahnschrift Light Condensed" pitchFamily="34" charset="0"/>
                <a:cs typeface="BenSen" pitchFamily="2" charset="0"/>
              </a:rPr>
              <a:t>files. 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rgbClr val="0070C0"/>
                </a:solidFill>
                <a:latin typeface="Bahnschrift SemiBold Condensed" pitchFamily="34" charset="0"/>
                <a:cs typeface="BenSen" pitchFamily="2" charset="0"/>
              </a:rPr>
              <a:t>Node.js </a:t>
            </a:r>
            <a:r>
              <a:rPr lang="en-US" sz="2400" b="1" dirty="0">
                <a:solidFill>
                  <a:srgbClr val="0070C0"/>
                </a:solidFill>
                <a:latin typeface="Bahnschrift SemiBold Condensed" pitchFamily="34" charset="0"/>
                <a:cs typeface="BenSen" pitchFamily="2" charset="0"/>
              </a:rPr>
              <a:t>includes three types of modules: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Bahnschrift Light Condensed" pitchFamily="34" charset="0"/>
              </a:rPr>
              <a:t>Core Modules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Bahnschrift Light Condensed" pitchFamily="34" charset="0"/>
              </a:rPr>
              <a:t>Local Modules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Bahnschrift Light Condensed" pitchFamily="34" charset="0"/>
              </a:rPr>
              <a:t>Third Party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Node.js </a:t>
            </a:r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Core Module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4718"/>
            <a:ext cx="836149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5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42</Words>
  <Application>Microsoft Office PowerPoint</Application>
  <PresentationFormat>On-screen Show (16:9)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166</cp:revision>
  <dcterms:created xsi:type="dcterms:W3CDTF">2006-08-16T00:00:00Z</dcterms:created>
  <dcterms:modified xsi:type="dcterms:W3CDTF">2020-07-03T01:55:02Z</dcterms:modified>
</cp:coreProperties>
</file>