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69" r:id="rId4"/>
    <p:sldId id="27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>
        <p:scale>
          <a:sx n="90" d="100"/>
          <a:sy n="90" d="100"/>
        </p:scale>
        <p:origin x="-760" y="-1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Http/Https Protocol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8666" y="2165838"/>
            <a:ext cx="3272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 RESPONSE </a:t>
            </a:r>
          </a:p>
          <a:p>
            <a:pPr algn="ctr"/>
            <a:r>
              <a:rPr lang="en-US" sz="2800" b="1" dirty="0" smtClean="0"/>
              <a:t>MODEL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78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430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Http/Https Protocol </a:t>
            </a:r>
            <a:r>
              <a:rPr lang="bn-IN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এ কি ঘটনা ঘটে 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pic>
        <p:nvPicPr>
          <p:cNvPr id="1026" name="Picture 2" descr="C:\Users\Rabbil\Desktop\5279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592783"/>
            <a:ext cx="1633549" cy="163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36991" y="3214494"/>
            <a:ext cx="73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Server</a:t>
            </a:r>
            <a:endParaRPr lang="en-US" sz="1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133600" y="1981665"/>
            <a:ext cx="4893211" cy="427892"/>
            <a:chOff x="1659989" y="1839058"/>
            <a:chExt cx="4893211" cy="42789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659989" y="2266950"/>
              <a:ext cx="489321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455963" y="1839058"/>
              <a:ext cx="1490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Http Request 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33600" y="2724150"/>
            <a:ext cx="4953000" cy="418276"/>
            <a:chOff x="2133600" y="2724150"/>
            <a:chExt cx="4953000" cy="418276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133600" y="2724150"/>
              <a:ext cx="49530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15364" y="2773094"/>
              <a:ext cx="1094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Response</a:t>
              </a:r>
              <a:endParaRPr lang="en-US" b="1" dirty="0"/>
            </a:p>
          </p:txBody>
        </p:sp>
      </p:grpSp>
      <p:pic>
        <p:nvPicPr>
          <p:cNvPr id="2050" name="Picture 2" descr="C:\Users\Rabbil\Desktop\4a70b25e205e3a4f5955d5284c79ceb3_28-pc-clipart-client-pc-free-clip-art-stock-illustrations-clip-_512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005990"/>
            <a:ext cx="1265765" cy="126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32055" y="3255525"/>
            <a:ext cx="1573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Client Computer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5373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430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Http/Https Protocol </a:t>
            </a:r>
            <a:r>
              <a:rPr lang="bn-IN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এ কি ঘটনা ঘটে 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047750"/>
            <a:ext cx="265245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 REQUEST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GET()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DELETE()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POST()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PUT 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OPTIONS()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HEAD()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65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430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Http/Https Protocol </a:t>
            </a:r>
            <a:r>
              <a:rPr lang="bn-IN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এ কি ঘটনা ঘটে 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200" y="978291"/>
            <a:ext cx="25908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79364" y="1435491"/>
            <a:ext cx="6194722" cy="993382"/>
            <a:chOff x="1618791" y="1406917"/>
            <a:chExt cx="6194722" cy="993382"/>
          </a:xfrm>
        </p:grpSpPr>
        <p:sp>
          <p:nvSpPr>
            <p:cNvPr id="5" name="Rectangle 4"/>
            <p:cNvSpPr/>
            <p:nvPr/>
          </p:nvSpPr>
          <p:spPr>
            <a:xfrm>
              <a:off x="1618791" y="1943099"/>
              <a:ext cx="2590800" cy="457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Status 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22713" y="1900455"/>
              <a:ext cx="2590800" cy="457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4" name="Straight Arrow Connector 3"/>
            <p:cNvCxnSpPr>
              <a:stCxn id="2" idx="2"/>
              <a:endCxn id="5" idx="0"/>
            </p:cNvCxnSpPr>
            <p:nvPr/>
          </p:nvCxnSpPr>
          <p:spPr>
            <a:xfrm flipH="1">
              <a:off x="2914191" y="1406917"/>
              <a:ext cx="1663836" cy="53618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2"/>
              <a:endCxn id="6" idx="0"/>
            </p:cNvCxnSpPr>
            <p:nvPr/>
          </p:nvCxnSpPr>
          <p:spPr>
            <a:xfrm>
              <a:off x="4578027" y="1406917"/>
              <a:ext cx="1940086" cy="49353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683286" y="2386229"/>
            <a:ext cx="2590800" cy="1003792"/>
            <a:chOff x="4683286" y="2386229"/>
            <a:chExt cx="2590800" cy="1003792"/>
          </a:xfrm>
        </p:grpSpPr>
        <p:sp>
          <p:nvSpPr>
            <p:cNvPr id="7" name="Rectangle 6"/>
            <p:cNvSpPr/>
            <p:nvPr/>
          </p:nvSpPr>
          <p:spPr>
            <a:xfrm>
              <a:off x="6207286" y="2932821"/>
              <a:ext cx="1066800" cy="4572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83286" y="2932821"/>
              <a:ext cx="1066800" cy="457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6" idx="2"/>
              <a:endCxn id="7" idx="0"/>
            </p:cNvCxnSpPr>
            <p:nvPr/>
          </p:nvCxnSpPr>
          <p:spPr>
            <a:xfrm>
              <a:off x="5978686" y="2386229"/>
              <a:ext cx="762000" cy="54659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  <a:endCxn id="9" idx="0"/>
            </p:cNvCxnSpPr>
            <p:nvPr/>
          </p:nvCxnSpPr>
          <p:spPr>
            <a:xfrm flipH="1">
              <a:off x="5216686" y="2386229"/>
              <a:ext cx="762000" cy="5465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079364" y="2428873"/>
            <a:ext cx="2590800" cy="828677"/>
            <a:chOff x="1079364" y="2428873"/>
            <a:chExt cx="2590800" cy="828677"/>
          </a:xfrm>
        </p:grpSpPr>
        <p:sp>
          <p:nvSpPr>
            <p:cNvPr id="10" name="Rectangle 9"/>
            <p:cNvSpPr/>
            <p:nvPr/>
          </p:nvSpPr>
          <p:spPr>
            <a:xfrm>
              <a:off x="1079364" y="2800350"/>
              <a:ext cx="25908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200/404/500….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5" idx="2"/>
              <a:endCxn id="10" idx="0"/>
            </p:cNvCxnSpPr>
            <p:nvPr/>
          </p:nvCxnSpPr>
          <p:spPr>
            <a:xfrm>
              <a:off x="2374764" y="2428873"/>
              <a:ext cx="0" cy="37147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342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52</Words>
  <Application>Microsoft Office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180</cp:revision>
  <dcterms:created xsi:type="dcterms:W3CDTF">2006-08-16T00:00:00Z</dcterms:created>
  <dcterms:modified xsi:type="dcterms:W3CDTF">2020-07-03T21:18:48Z</dcterms:modified>
</cp:coreProperties>
</file>