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 Client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662" y="1047750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যাহা সার্ভারে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Request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পাঠায় এবং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Response Receive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করে, </a:t>
            </a:r>
          </a:p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তাহাকেই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বলে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09750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Example Of HTTP Client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Axios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Fetch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Jquery Ajax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cURL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Volly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Retrofit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Hind Siliguri" pitchFamily="2" charset="0"/>
                <a:cs typeface="Hind Siliguri" pitchFamily="2" charset="0"/>
              </a:rPr>
              <a:t>RestSharp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917" y="1825869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For Testing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Postman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Fiddler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34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184</cp:revision>
  <dcterms:created xsi:type="dcterms:W3CDTF">2006-08-16T00:00:00Z</dcterms:created>
  <dcterms:modified xsi:type="dcterms:W3CDTF">2020-07-03T22:46:14Z</dcterms:modified>
</cp:coreProperties>
</file>