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Package.json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4840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 </a:t>
            </a:r>
            <a:r>
              <a:rPr lang="bn-IN" b="1" dirty="0" smtClean="0"/>
              <a:t>এর নথি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olds </a:t>
            </a:r>
            <a:r>
              <a:rPr lang="en-US" dirty="0"/>
              <a:t>various metadata relevant to the </a:t>
            </a:r>
            <a:r>
              <a:rPr lang="en-US" dirty="0" smtClean="0"/>
              <a:t>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handle the project's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identify </a:t>
            </a:r>
            <a:r>
              <a:rPr lang="en-US" dirty="0"/>
              <a:t>the project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to hold application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24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187</cp:revision>
  <dcterms:created xsi:type="dcterms:W3CDTF">2006-08-16T00:00:00Z</dcterms:created>
  <dcterms:modified xsi:type="dcterms:W3CDTF">2020-07-03T23:02:08Z</dcterms:modified>
</cp:coreProperties>
</file>