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808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URL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613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Built-in URL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URL module splits up a web address into readable parts.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605" y="173355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rabbil.com/blog.html?year=2020&amp;month=july;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22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191</cp:revision>
  <dcterms:created xsi:type="dcterms:W3CDTF">2006-08-16T00:00:00Z</dcterms:created>
  <dcterms:modified xsi:type="dcterms:W3CDTF">2020-07-04T09:50:45Z</dcterms:modified>
</cp:coreProperties>
</file>