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81" r:id="rId6"/>
    <p:sldId id="278" r:id="rId7"/>
    <p:sldId id="279" r:id="rId8"/>
    <p:sldId id="280" r:id="rId9"/>
    <p:sldId id="282" r:id="rId10"/>
    <p:sldId id="283" r:id="rId11"/>
    <p:sldId id="284" r:id="rId12"/>
    <p:sldId id="28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72" y="1012288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Node.js includes </a:t>
            </a:r>
            <a:r>
              <a:rPr lang="en-US" sz="2000" b="1" dirty="0" err="1">
                <a:latin typeface="Bahnschrift Light Condensed" pitchFamily="34" charset="0"/>
              </a:rPr>
              <a:t>fs</a:t>
            </a:r>
            <a:r>
              <a:rPr lang="en-US" sz="2000" b="1" dirty="0">
                <a:latin typeface="Bahnschrift Light Condensed" pitchFamily="34" charset="0"/>
              </a:rPr>
              <a:t> module </a:t>
            </a:r>
            <a:r>
              <a:rPr lang="en-US" sz="2000" dirty="0">
                <a:latin typeface="Bahnschrift Light Condensed" pitchFamily="34" charset="0"/>
              </a:rPr>
              <a:t>to access physical file system.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The </a:t>
            </a:r>
            <a:r>
              <a:rPr lang="en-US" sz="2000" dirty="0" err="1">
                <a:latin typeface="Bahnschrift Light Condensed" pitchFamily="34" charset="0"/>
              </a:rPr>
              <a:t>fs</a:t>
            </a:r>
            <a:r>
              <a:rPr lang="en-US" sz="2000" dirty="0">
                <a:latin typeface="Bahnschrift Light Condensed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itchFamily="34" charset="0"/>
              </a:rPr>
              <a:t>asynchronous or synchronous </a:t>
            </a:r>
            <a:r>
              <a:rPr lang="en-US" sz="2000" dirty="0">
                <a:latin typeface="Bahnschrift Light Condensed" pitchFamily="34" charset="0"/>
              </a:rPr>
              <a:t>file I/O operations.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72" y="2038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Synchronous:   </a:t>
            </a:r>
            <a:r>
              <a:rPr lang="en-US" dirty="0">
                <a:latin typeface="Bahnschrift Light Condensed" pitchFamily="34" charset="0"/>
              </a:rPr>
              <a:t>Loading…. Loading… you wait for it to finish….After finish you can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Asynchronous:  </a:t>
            </a:r>
            <a:r>
              <a:rPr lang="en-US" dirty="0">
                <a:latin typeface="Bahnschrift Light Condensed" pitchFamily="34" charset="0"/>
              </a:rPr>
              <a:t>No Loading… No Loading … no need to wait…. you can move.</a:t>
            </a:r>
          </a:p>
        </p:txBody>
      </p:sp>
    </p:spTree>
    <p:extLst>
      <p:ext uri="{BB962C8B-B14F-4D97-AF65-F5344CB8AC3E}">
        <p14:creationId xmlns:p14="http://schemas.microsoft.com/office/powerpoint/2010/main" val="6297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Simple Server </a:t>
              </a:r>
            </a:p>
            <a:p>
              <a:r>
                <a:rPr lang="en-US" sz="1100" dirty="0" smtClean="0"/>
                <a:t>Site 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1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Compress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Formatting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Copyright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ahnschrift Light Condensed" pitchFamily="34" charset="0"/>
              </a:rPr>
              <a:t>Say YouTube Video Upload </a:t>
            </a:r>
            <a:endParaRPr lang="en-US" sz="2000" b="1" dirty="0">
              <a:solidFill>
                <a:srgbClr val="0070C0"/>
              </a:solidFill>
              <a:latin typeface="Bahnschrift Light Condense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Upload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2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Node js website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latin typeface="Bahnschrift Ligh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2769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fs.readFile(fileName [,options],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fs.writeFile(filename, data[, 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3047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fileName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[,options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fs.writeFile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filename, data[, 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Understanding Synchronous Asynchronous </a:t>
            </a:r>
            <a:r>
              <a:rPr lang="en-US" sz="2400" dirty="0">
                <a:latin typeface="Bahnschrift SemiCondensed" pitchFamily="34" charset="0"/>
              </a:rPr>
              <a:t>Theory</a:t>
            </a:r>
            <a:r>
              <a:rPr lang="en-US" sz="2400" dirty="0" smtClean="0">
                <a:latin typeface="Bahnschrift SemiCondensed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Real Example For Clear Concept</a:t>
            </a:r>
            <a:endParaRPr lang="en-US" sz="2400" dirty="0"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blocks or frames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This </a:t>
            </a:r>
            <a:r>
              <a:rPr lang="en-US" dirty="0">
                <a:latin typeface="Bahnschrift SemiCondensed" pitchFamily="34" charset="0"/>
              </a:rPr>
              <a:t>transmission is the full duplex type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no gap present between </a:t>
            </a:r>
            <a:r>
              <a:rPr lang="en-US" dirty="0" smtClean="0">
                <a:latin typeface="Bahnschrift SemiCondensed" pitchFamily="34" charset="0"/>
              </a:rPr>
              <a:t>data</a:t>
            </a:r>
            <a:endParaRPr lang="bn-IN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Synchronous transmission is fast.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More </a:t>
            </a:r>
            <a:r>
              <a:rPr lang="en-US" dirty="0">
                <a:latin typeface="Bahnschrift SemiCondensed" pitchFamily="34" charset="0"/>
              </a:rPr>
              <a:t>efficient and more reliable </a:t>
            </a:r>
            <a:r>
              <a:rPr lang="en-US" dirty="0" smtClean="0">
                <a:latin typeface="Bahnschrift SemiCondensed" pitchFamily="34" charset="0"/>
              </a:rPr>
              <a:t>for large </a:t>
            </a:r>
            <a:r>
              <a:rPr lang="en-US" dirty="0">
                <a:latin typeface="Bahnschrift SemiCondensed" pitchFamily="34" charset="0"/>
              </a:rPr>
              <a:t>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1785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Loading Loading…..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You </a:t>
            </a:r>
            <a:r>
              <a:rPr lang="en-US" dirty="0">
                <a:latin typeface="Bahnschrift Light Condensed" pitchFamily="34" charset="0"/>
              </a:rPr>
              <a:t>wait for it to </a:t>
            </a:r>
            <a:r>
              <a:rPr lang="en-US" dirty="0" smtClean="0">
                <a:latin typeface="Bahnschrift Light Condensed" pitchFamily="34" charset="0"/>
              </a:rPr>
              <a:t>finish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After </a:t>
            </a:r>
            <a:r>
              <a:rPr lang="en-US" dirty="0">
                <a:latin typeface="Bahnschrift Light Condensed" pitchFamily="34" charset="0"/>
              </a:rPr>
              <a:t>finish you can move.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half duplex type </a:t>
            </a:r>
            <a:r>
              <a:rPr lang="en-US" dirty="0" smtClean="0">
                <a:latin typeface="Bahnschrift SemiCondensed" pitchFamily="34" charset="0"/>
              </a:rPr>
              <a:t>transmission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Start </a:t>
            </a:r>
            <a:r>
              <a:rPr lang="en-US" dirty="0">
                <a:latin typeface="Bahnschrift SemiCondensed" pitchFamily="34" charset="0"/>
              </a:rPr>
              <a:t>bits and stop bits are added with data.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byte or character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Asynchronous transmission is slow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present gap between data.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6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Loading… No Loading …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No </a:t>
            </a:r>
            <a:r>
              <a:rPr lang="en-US" sz="2000" dirty="0">
                <a:latin typeface="Bahnschrift Light Condensed" pitchFamily="34" charset="0"/>
              </a:rPr>
              <a:t>need to wait….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You </a:t>
            </a:r>
            <a:r>
              <a:rPr lang="en-US" sz="2000" dirty="0">
                <a:latin typeface="Bahnschrift Light Condensed" pitchFamily="34" charset="0"/>
              </a:rPr>
              <a:t>can move.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</a:rPr>
              <a:t>কখন কোনটি </a:t>
            </a:r>
            <a:endParaRPr lang="en-US" sz="2000" dirty="0">
              <a:latin typeface="Bahnschrift Light Condense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496</Words>
  <Application>Microsoft Office PowerPoint</Application>
  <PresentationFormat>On-screen Show (16:9)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181</cp:revision>
  <dcterms:created xsi:type="dcterms:W3CDTF">2006-08-16T00:00:00Z</dcterms:created>
  <dcterms:modified xsi:type="dcterms:W3CDTF">2020-09-17T18:49:31Z</dcterms:modified>
</cp:coreProperties>
</file>