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5T14:40:04.6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6538 4439 0,'0'0'0,"0"0"16</inkml:trace>
  <inkml:trace contextRef="#ctx0" brushRef="#br0" timeOffset="2071.29">2248 780 0,'0'0'16,"0"0"-16,0 0 15,0 0 1,0 10-16,0 8 16,-9 29-1,9 38-15,0 37 16,-9 9-1,-1 0-15,-9-9 16,1-9 0,-1-19-16,0-10 15,0-18 1,10-10-16,-10-9 16,9-9-1,1-20 1,0 1-16,-1-9 15,10-10 1</inkml:trace>
  <inkml:trace contextRef="#ctx0" brushRef="#br0" timeOffset="2826.36">2183 940 0,'0'0'0,"18"0"16,-18-19 0,19 0-16,28-9 15,28 0 1,20 0-16,17 0 16,-18 18-1,-9 20-15,-19-1 16,-19 0-1,-19 1-15,-9-1 16,-19 1 0,-9 18-16,-29 9 15,-28 20 1,-18-1-16,-1 0 16,28-18-1,20-20-15,9 1 16,18 0-1,1-10 1,9-9-16,9 10 16,19-1-1,19 0-15,19 20 16,10-1 0,-1 0-16,-19 19 15,-9 0 1,-9 9-16,-29 10 15,-18 18 1,-48 29-16,-27-10 16,-29-19-1,-9-18-15,9-38 16,0-18 0,9-20-16,20-9 15,18 1 1,19-1-16,19 0 15,18 10 1</inkml:trace>
  <inkml:trace contextRef="#ctx0" brushRef="#br0" timeOffset="3243.53">3612 1334 0,'0'0'15,"0"0"1,0 0-16,-18 0 16,-20 9-1,-18 10-15,-10 19 16,0 27-1,9 1 1,29-10-16,9 0 16,29-18-16,-1-10 15,19-9 1,29-19-16,18-19 16,0-18-1,-9-20-15,-19 1 16,-19 0-1,-18-10-15,-10 19 16,-19 10 0,-28 8-16,-28 29 15,28 0 1</inkml:trace>
  <inkml:trace contextRef="#ctx0" brushRef="#br0" timeOffset="4092.74">4055 1418 0,'0'0'15,"0"0"1,0 0-16,0 0 16,-10 10-1,-9 8-15,10 11 16,0 17 0,-1 1-16,10 0 15,10-9 1,-1-10-1,10-9-15,0-19 16,-1 0 0,11-10-16,-1-8 15,-9-20 1,-10-9-16,-18-9 16,-10 9-1,-9 9-15,-1 20 16,20 8-1,0 1-15,9 9 16,0 0 0,9 0-16,29-19 15,37-9 1,28-28-16,20-19 16,-1-10-1,-19-9-15,-27 19 16,-29 10-1,-19 18 1,-19 9-16,-9 10 16,-18 9-1,-29 10-15,-10 18 16,-18 19 0,9 19-16,28-9 15,10 9 1,19 0-16,18 0 15,19 18 1,10 1-16,9 9 16,9 0-1,-9-9-15,-9-1 16,-10-8 0,-9-1-16,-19 0 15,-28 10 1,-29 0-1,-46-1-15,-19-18 16,9-9-16,56-29 16</inkml:trace>
  <inkml:trace contextRef="#ctx0" brushRef="#br0" timeOffset="4428.46">5249 724 0,'0'0'0,"0"0"15,0 0-15,0 9 16,0 10-1,0 37-15,0 48 16,0 27 0,0 0-16,0 1 15,0-10 1,-9-38 0,0-18-16,-1-19 15,1-10-15,-1-18 16,1-10-1</inkml:trace>
  <inkml:trace contextRef="#ctx0" brushRef="#br0" timeOffset="4777.29">4977 1381 0,'0'0'0,"0"0"15,9 0 1,10 0-16,37 0 15,29-10 1,18 1-16,20-10 16,-1 0-1,-19 10-15,-27 0 16,-20-1 0,-18 10-16,-19 0 15,-1 0 1,1 10-16,-9-1 15,-1 19 1,0 10-16,1 9 16,-10 0-1,0-10-15,0 1 16,0-20 0,0-8-1</inkml:trace>
  <inkml:trace contextRef="#ctx0" brushRef="#br0" timeOffset="4943.14">5823 959 0,'0'0'0,"0"0"16,0 0-1,0 0-15,0 0 16,0 0-1,0 0-15</inkml:trace>
  <inkml:trace contextRef="#ctx0" brushRef="#br0" timeOffset="5396.12">6209 1446 0,'0'0'0,"0"0"0,0 0 16,0 0-1,0 0-15,0 0 16,0 0 0,0 10-16,0 18 15,0 0 1,0 10-16,0-1 15,0-18 1,0 0-16,0-19 16,0 0-1,9-19-15,1-28 16,-1-19 0,10 1-16,0 18 15,-10 19 1,10-1-16,-10 1 15,1 19 1,9 0 0,-1 9-16,11 9 15,-1 19 1,9 28-16,1 10 16,-19-38-1</inkml:trace>
  <inkml:trace contextRef="#ctx0" brushRef="#br0" timeOffset="6193.86">7272 1418 0,'0'0'16,"0"-18"-16,0-11 15,0-8-15,-9 9 16,-10 0 0,0 9-1,-9 9-15,-10 20 16,-9 18 0,19 0-16,9 0 15,10 0 1,-1 10-16,20-10 15,-1-9 1,0 0-16,20-10 16,-1-9-1,9-9-15,10-20 16,-9-8 0,0-1-16,-10 1 15,-9-1 1,-10 10-1,-9 0-15,0 9 16,0 10-16,0 9 16,0 9-1,0 10 1,0 56-16,0 38 16,0 56-1,-19 28-15,-9 18 16,-9 11-1,-20-20-15,10-37 16,0-38 0,19-37-16,0-28 15,9-19 1,9-29 0,1-8-16,-10-20 15,0-46-15,-9-28 16,19-29-1,-1 0-15,20 1 16,18-10 0,0 9-1,0 1-15,10-1 16,0 38 0,-10 9-16,-9 10 15,-1 28 1,-8 9-16,-10 10 15,0 9 1</inkml:trace>
  <inkml:trace contextRef="#ctx0" brushRef="#br0" timeOffset="6651.69">2060 2357 0,'0'0'16,"19"0"-1,56-29-15,142-27 16,93 9 0,29 19-16,46 19 15,39 9 1,-1-19-16,29-9 16,-10-10-1,-38-9 1,-46 10-16,-48 27 15,-65 10 1,-57-9-16,-37-10 16,-48 10-1,-28 18-15,-28-9 16,-18 10 0,-11-10-16,-18 0 15</inkml:trace>
  <inkml:trace contextRef="#ctx0" brushRef="#br0" timeOffset="7377.84">8739 583 0,'0'0'0,"0"0"16,0 0-1,-18 10-15,-29 18 16,-19 37 0,-9 39-16,-10 36 15,28-8 1,10-1-16,19 10 15,19-29 1,18 1-16,10 0 16,9-10-1,19-28-15,10-9 16,-20-38 0</inkml:trace>
  <inkml:trace contextRef="#ctx0" brushRef="#br0" timeOffset="8235.73">9840 818 0,'0'0'0,"-9"0"15,-19 0 1,-48 9 0,-37 10-16,-37 18 15,-1 29-15,20 9 16,27-9-1,29 9-15,18 0 16,29-9 0,28 9-16,19 0 15,9-19 1,29 10 0,9-19-16,18-29 15,1-8 1,-10-10-16,0-10 15,1-18 1,-10-9-16,-29-1 16,-18 10-1,-19 9-15,0-9 16,-19 0 0,0 0-16,-9 9 15,0 10 1,18-1-16,1 10 15,9 0 1,0 0-16,9 0 16,29-9-1,37-10-15,29 0 16,9 10 0,-10 0-16,-18-1 15,-10 10 1,-18 10-1,-20 8-15,1 11 16,-1 27 0,-8 10-16,-10 27 15,-10 39 1,-9-1-16,-19 0 16,0-27-1,0-29-15,10-10 16,0-27-1,-1-10-15,1-9 16,9-10 0,0-9-16,0 0 15</inkml:trace>
  <inkml:trace contextRef="#ctx0" brushRef="#br0" timeOffset="8677.39">10301 1296 0,'0'0'16,"0"0"0,10 0-16,-1-18 15,0 8 1,20-9-16,18 10 15,9 0 1,19-1-16,1 20 16,-11 18-1,-8 9-15,-10 20 16,-19-1 0,-9 19-16,-19 0 15,-19-19 1,0-9-1,-9-9-15,0-19 16,-10-19 0,10-19-16,-10-28 15,10-28-15,19-19 16,28-28 0,18 9-1,20 29-15,18 18 16,-28 29-1</inkml:trace>
  <inkml:trace contextRef="#ctx0" brushRef="#br0" timeOffset="9081.59">11364 1362 0,'0'0'16,"0"-9"-16,-9-10 15,-1 9 1,-8 1-16,-20 9 16,-9 9-1,-10 38 1,1 10-16,28-1 15,18-19-15,1-8 16,18-11 0,1-8-16,-1-10 15,1 0 1,18 9 0,0 1-16,10-1 15,-1 0 1,1 1-16,0 18 15,-1-9 1,-27-10-16</inkml:trace>
  <inkml:trace contextRef="#ctx0" brushRef="#br0" timeOffset="9710.03">12314 574 0,'0'0'0,"0"0"16,0 19-1,-19 28-15,-9 56 16,0 37-1,0 20-15,18 18 16,10-9 0,10-28-16,-1-19 15,-9-28 1,0-38-16,0-28 16,0-9-1,0-19-15,10-10 16,-1-27-1,-9-66-15,0-10 16,-9 38 0,-10 9-16,0 10 15,0 28 1,0 0 0,-18 18-16,-20 20 15,-9 18-15,1 0 16,18 10-1,9 18 1,10-9-16,18 0 16,20 0-1,9 0-15,9-10 16,28 1 0,29-20-16,28-8 15,18-10 1,-18 0-16,-19-19 15,-18 10 1,-48-1-16</inkml:trace>
  <inkml:trace contextRef="#ctx0" brushRef="#br0" timeOffset="9918.86">12907 1287 0,'0'0'15,"0"0"-15,0 0 16,0 0 0,0 9-16,-9 1 15,-10 37 1,0 9-16,10 10 16,-1 9-1,1-28-15,9-38 16</inkml:trace>
  <inkml:trace contextRef="#ctx0" brushRef="#br0" timeOffset="10066.34">12653 959 0,'0'0'0,"0"0"15,0 0-15,9 0 16,29 9-1,-10 0-15</inkml:trace>
  <inkml:trace contextRef="#ctx0" brushRef="#br0" timeOffset="10759.43">13359 1503 0,'0'0'16,"0"0"-16,0 0 15,9 0 1,0-19-16,-9 0 16,0-9-1,-18 0-15,-20 0 16,-19 9 0,1 10-16,9 18 15,9 19 1,10 0-16,19 10 15,9-1 1,9 10-16,19-9 16,19-1-1,0 1-15,10-19 16,-1-19 0,1-19-16,-1 0 15,-18-9 1,-1 0-16,-18 18 15,0 1 1,-19 9 0,9 9-16,1 1 15,-1 18 1,1 0-16,-1-9 16,1 0-1,-1-1 1,-9-8-16,0-10 15,9-10-15,1-37 16,18-37 0,10-10-16,-1 29 15,-18 27 1,0 10 0,0 18-16,9 1 15,0 28 1,19 18-16,-9 29 15,-1 28-15,-18 0 16,0 0 0,-19-38-1,0-19-15,-9-9 16,-1-18 0</inkml:trace>
  <inkml:trace contextRef="#ctx0" brushRef="#br0" timeOffset="11114.22">14741 433 0,'0'0'16,"0"0"-16,0 0 15,0 0 1,-9 28-16,-10 57 16,-18 55-1,-1 48 1,10-10-16,-1-9 16,11-9-1,8-29-15,1-28 16,-1-9-1,1-38-15,9-9 16,0-9 0,-9-19-16,9-1 15,0-18 1</inkml:trace>
  <inkml:trace contextRef="#ctx0" brushRef="#br0" timeOffset="11354.21">13500 1184 0,'0'0'0,"9"0"16,47-19 0,67 0-16,84-18 15,9-1 1,0 29-16,-9 9 15,0-10 1,-18 10-16,-30 10 16,-93-10-1</inkml:trace>
  <inkml:trace contextRef="#ctx0" brushRef="#br0" timeOffset="12164.89">16388 771 0,'0'0'15,"0"0"-15,0 0 16,0 0 0,0 0-16,0 19 15,0 37-15,-10 47 16,1 19 0,-1 0-1,1-19-15,0-37 16,-1-19-1,1-10-15,-1-18 16,10-19 0,0 0-16,0-19 15,10-56 1,9-56-16,18-19 16,20-10-1,9 29-15,-10 28 16,0 37-1,-18 29-15,0 18 16,-10 9 0,-9 20-16,0-1 15,-10 29 1,-18 18-16,-20 10 16,-18 9-1,-9 0 1,-10-19-16,19-18 15,19-20 1,18 1-16,1-9 16,0-1-1,18 10-15,19 9 16,19 0 0,19 10-16,0-1 15,-10 1 1,-9 9-16,-9-10 15,-19 1 1,-29 9-16,-27-1 16,-76 20-1,-47-10-15,-19-27 16,19-20 0,29-9-16,37-19 15,47 0 1</inkml:trace>
  <inkml:trace contextRef="#ctx0" brushRef="#br0" timeOffset="13385.34">17244 996 0,'0'0'16,"-10"0"-16,-18 19 15,-38 9 1,-28 28-16,19 10 16,19-10-1,27 1-15,10-11 16,10 1-1,18-9-15,1-10 16,18-9 0,29-10-1,18-18-15,28-19 16,-9-29 0,-9-8-16,-38-10 15,-19-19 1,-37-19-16,-29 29 15,-18 18 1,9 19-16,19 19 16,-1 19-1,20-1-15,0 10 16,18 0 0,19 19-16,57 19 15,18 18 1,10 19-16,-28 0 15,-19-19 1,-10 10-16,-18 9 16,-19-9-1,-1-1-15,-18-8 16,0-10 0,0-10-1,0-18-15,10-10 16,-1 10-16,1-10 15,-1 1 1,19-10 0,10-10-16,9-18 15,9-28 1,-18 0-16,-19-10 16,-10 0-1,-28-9-15,-9 0 16,-28 10-1,-10 18-15,19 18 16,9 20 0,10 0-16,19-1 15,9 10 1,0 0 0,18 10-16,39-10 15,37 0-15,28-19 16,10 0-1,-19-9 1,-19 9-16,-28-18 16,-19 9-1,-19 9-15,-19 0 16,-9 0 0,-28 1-16,-38-1 15,-28 9 1,19 20-16,37-1 15,10 1 1,19 8-16,-1 10 16,20 1-1,18 17-15,28 11 16,20 8 0,8 11-16,1-11 15,-10-9 1,-28-18-16,-9 0 15,-19-1 1,-19-9 0,-10 0-16,-37 19 15,-47 10 1,-37-11-16,55-27 16</inkml:trace>
  <inkml:trace contextRef="#ctx0" brushRef="#br0" timeOffset="13767.39">19022 292 0,'9'0'15,"-9"-9"-15,0 9 16,0 0 0,0 0-16,0 19 15,-19 46 1,-18 57-16,-1 19 16,10 19-1,0-10 1,9-9-16,0-10 15,10-9-15,-1-10 16,1-37 0,-1-18-1,1-20-15,0-9 16,-1-9 0,1-19-16</inkml:trace>
  <inkml:trace contextRef="#ctx0" brushRef="#br0" timeOffset="13977.65">18495 921 0,'0'0'0,"9"0"16,38-9-16,66-10 15,57 9 1,8 10-16,1-9 15,-19 9 1,-38 0-16,-28 9 16,-65-9-1</inkml:trace>
  <inkml:trace contextRef="#ctx0" brushRef="#br0" timeOffset="14243.34">19577 1081 0,'0'0'16,"0"0"-16,0 0 16,0 9-1,9 19-15,-9 19 16,0 9-1,0 19-15,0 0 16,-9-18 0,-1-20-16,10-9 15,0-18 1</inkml:trace>
  <inkml:trace contextRef="#ctx0" brushRef="#br0" timeOffset="14404.64">19511 865 0,'0'0'0,"0"0"16,0 0-1,0-10-15,9 1 16,-9 0 0,10 9-16,-1 0 15</inkml:trace>
  <inkml:trace contextRef="#ctx0" brushRef="#br0" timeOffset="14776.34">19944 1174 0,'0'0'16,"0"0"-16,0 0 16,0 10-16,0-1 15,0 10 1,0 18-16,0-8 15,0-11 1,0 1 0,0-10-16,0-9 15,0 0 1,9-9-16,19-28 16,10-20-1,0 1-15,-1 18 16,-18 20-1,0 8-15,-10 10 16,10 19 0,9 19-16,1 18 15,-1 10 1,-9 9-16,-1 0 16,-8-47-1</inkml:trace>
  <inkml:trace contextRef="#ctx0" brushRef="#br0" timeOffset="15493.12">21016 1296 0,'0'0'16,"0"0"-16,0-28 15,-9 0 1,-10 0-16,-9 0 15,-19 9 1,-10 19-16,-9 19 16,10 9-1,9 19-15,19 0 16,9 9 0,9-18-16,10-10 15,10-10 1,-1 1-16,1-9 15,18-1 1,0-9 0,19-9-16,10-10 15,-1-19-15,-9 1 16,-9-1 0,-10 10-16,-9 9 15,-10 10 1,-9 9-1,10 9-15,-1 48 16,0 36 0,-9 58-16,-18 36 15,-11 1 1,-18 9-16,-9 0 16,-1-38-1,1-37-15,0-28 16,8-19-1,11-37 1,-1-19-16,10-10 16,-10-28-16,-9-47 15,0-37 1,19-37-16,19 8 16,18 10-1,19-9 1,10 9-16,18 9 15,10-9-15,9 29 16,1 8 0,-10 19-1,-1 19-15,-46 29 16</inkml:trace>
  <inkml:trace contextRef="#ctx0" brushRef="#br0" timeOffset="15793.34">21590 583 0,'0'0'0,"9"10"15,20-1 1,8 38-16,29 37 16,9 38-1,-28 75-15,-47 29 16,-56 27 0,-85 47-16,-85 19 15,-47 9 1</inkml:trace>
  <inkml:trace contextRef="#ctx0" brushRef="#br0" timeOffset="35861.6">2060 5425 0,'0'0'15,"0"9"1,-9-9-16,9 0 16,0 0-1,0 0-15,28 9 16,94 1-1,123 8-15,84-8 16,10-29 0,0-9-16,-29 9 15,-37 10 1,-38-10-16,-47 0 16,-37 19-1,-38-9-15,-29 9 16,-18 0-1,-10 9 1,-18 1-16,0-10 16,-10 9-1,-19-9-15</inkml:trace>
  <inkml:trace contextRef="#ctx0" brushRef="#br0" timeOffset="36411.74">5108 5134 0,'0'0'0,"0"0"15,0 9 1,0 0-16,-9 20 15,-1 27 1,1 28-16,0 1 16,9-20-1,0-27-15,0-10 16,0 0 0,0-28-16,0 0 15,0 0 1,0-28-1,0-19-15,9-9 16,0-10 0,1 19-16,-1 0 15,10 10 1,-10 18-16,10-9 16,9 19-1,1-1 1,-1 1-16,10 18 15,-1 1-15,-9-1 16,-9 0 0,0 1-1,-19 9-15,-19 27 16,-47 30 0,-56 27-16,-38-9 15,-131 46 1</inkml:trace>
  <inkml:trace contextRef="#ctx0" brushRef="#br0" timeOffset="37419.99">1618 3970 0,'0'0'16,"0"0"-16,0 0 16,0 10-1,-9 8-15,-1 39 16,-9 27-1,10 19-15,0 1 16,-1 8 0,10-18-16,-9-19 15,9-19 1,0-18-16,0-10 16,0 0-1,0-9-15,0-19 16</inkml:trace>
  <inkml:trace contextRef="#ctx0" brushRef="#br0" timeOffset="37860.01">1816 4308 0,'0'0'0,"9"0"15,0-19 1,20-9-16,-11-9 16,30-1-1,8-9-15,0 19 16,1 0 0,-20 19-16,1 9 15,0 9 1,-1 0-16,-18 19 15,0 10 1,-19 18-16,-9 10 16,-20 18-1,-18-9 1,-19-9-16,10-19 16,18-28-16,-9-19 15,10-10 1,-1-18-1,10-28-15,18-10 16,20 1 0,18 8-16,-9 39 15</inkml:trace>
  <inkml:trace contextRef="#ctx0" brushRef="#br0" timeOffset="38326.21">2531 4299 0,'0'0'0,"0"0"15,9-19-15,19-19 16,10-18-1,18-10 1,10 10-16,0 19 16,-10 8-1,1 20-15,-1 9 16,1 9 0,-20 20-16,1 18 15,-19 9 1,-19 28-16,-28 29 15,-38-29 1,-9-18-16,9-38 16,19-19-1,0-9-15,18-18 16,1-29 0,0-19-16,19-9 15,18 9 1,0 19-1,10 29-15,-9 8 16</inkml:trace>
  <inkml:trace contextRef="#ctx0" brushRef="#br0" timeOffset="38725.55">3396 4299 0,'0'0'0,"0"0"16,9-19 0,1 0-16,-1-18 15,10-1 1,0 10-16,9 0 16,-9 18-1,0 1-15,0 9 16,-1 9-1,1 1 1,0 18-16,-19 19 16,0 19-1,-19-1-15,-9-27 16,-10-10 0,1-9-16,-1-19 15,10-19 1,0 0-16,-1-9 15,20-28 1,0 9-16,27 0 16,-8 28-1</inkml:trace>
  <inkml:trace contextRef="#ctx0" brushRef="#br0" timeOffset="40995.21">6077 4721 0,'0'0'0,"0"19"15,0 46-15,-9 57 16,-1 47-1,1 28-15,0 38 16,-1 27 0,1 11-16,-1 8 15,20-28 1,-1-18-16,1-29 16,-1-27-1,0-20 1,1-28-16,-10-27 15,0-29 1,0-19-16,0-18 16,-10-20-1,10-18-15,0 0 16</inkml:trace>
  <inkml:trace contextRef="#ctx0" brushRef="#br0" timeOffset="41991.17">6378 4533 0,'0'0'0,"0"0"16,0 0-1,10-9-15,8-10 16,58-9-1,121-19-15,104 0 16,76 0 0,46 19-16,-19 9 15,10 1 1,-19 8-16,-46 1 16,-48 9-1,-38 9-15,-47 10 16,-65 0-1,-29 9-15,-37-9 16,-29 9 0,-18-9-16,-19-1 15,0 10 1,-10 1-16,-9-1 16,0 0-1,-19 19-15,0 28 16,-18 28-1,-1 28 1,-9 38-16,0 38 16,9 18-1,1 19-15,9 9 16,9 19 0,9 0-16,10-18 15,0-20 1,0-9-16,0-18 15,0-29 1,-9-28-16,-10-37 16,-19-19-1,1-10-15,-20-18 16,-18-10 0,-47-18-16,-48-10 15,-36-19 1,-48-28-16,-29-18 15,1-10 1,0 0 0,0-9-16,-1 9 15,11 0 1,18 9-16,47 1 16,56 9-1,48-1-15,27 11 16,29 8-1,19 1-15,9 0 16,10-1 0,-1 10-16,10 0 15,0 0 1</inkml:trace>
  <inkml:trace contextRef="#ctx0" brushRef="#br0" timeOffset="42594.32">7987 5059 0,'0'0'0,"0"0"15,0 0 1,-10 9-16,-8 10 16,-20 18-1,10 20-15,9 8 16,19-8-1,9-1-15,20-19 16,18-8 0,9-11-16,10-18 15,-10-18 1,1-11-16,-10-8 16,-9-10-1,-20-9-15,-27-19 16,-38-10-1,-38 20-15,-28 27 16,0 38 0,57 9-1</inkml:trace>
  <inkml:trace contextRef="#ctx0" brushRef="#br0" timeOffset="43113.07">7865 5415 0,'0'0'16,"0"0"-16,0 0 15,0 0 1,0 10-16,0 18 16,0 37-1,-10 57-15,1 19 16,9 9 0,0-9-16,-10-19 15,-8-9 1,8-29-16,-9-18 15,10-19 1,0-10-16,-1-18 16,1 0-1,-1-19 1,10 0-16,0 0 16,0 0-1,0 0-15,0 0 16,0 0-1,0 0-15,0 0 16,0 0 0,0 0-16,0 0 15,0 0 1</inkml:trace>
  <inkml:trace contextRef="#ctx0" brushRef="#br0" timeOffset="43646.48">8222 5434 0,'0'0'16,"0"0"-16,0 0 15,0 9 1,-19 19-16,-9 19 15,-10 38 1,-18 27-16,-19 29 16,-10 9-1,0-9-15,-9 9 16,-19 0 0,1-9-16,-1-10 15,9-9 1,19-28-16,29-28 15,18-19 1,10-19 0,19-9-16,-1-1 15,1-18 1,9 0-16,9-9 16,-9 0-1</inkml:trace>
  <inkml:trace contextRef="#ctx0" brushRef="#br0" timeOffset="44100.87">8297 5265 0,'0'0'0,"0"0"16,0 0 0,0 0-1,10 9-15,9 10 16,18 47 0,10 37-16,19 19 15,9 9 1,10 10-16,9-9 15,0-1 1,0 0-16,-28-28 16,-9-9-1,-1-9-15,-18-20 16,-10-8 0,-9-20-16,-10-18 15,0 0 1,-9-1-16,0-18 15,0 0 1,0 0-16,0 0 16,0-9-1</inkml:trace>
  <inkml:trace contextRef="#ctx0" brushRef="#br0" timeOffset="45142.35">7121 6738 0,'0'0'15,"0"0"-15,-18 9 16,-20 10-1,0 19-15,-9 9 16,19 9 0,19 10-1,9-10-15,9-9 16,19-10 0,1-18-16,8 0 15,10-19 1,10-9-16,-1-20 15,1-8 1,-20-10-16,-18 0 16,-19-9-1,-38-1-15,-46 11 16,-48 8 0,-178 10-16</inkml:trace>
  <inkml:trace contextRef="#ctx0" brushRef="#br0" timeOffset="45736.77">8975 6635 0,'0'0'0,"0"0"16,0 9 0,-19 10-16,-19 37 15,10 29 1,9 9-16,19 9 16,19 0-1,9-9-15,19-10 16,0-27-1,19-20 1,19 1-16,9-29 16,0-18-1,-9-20-15,-1-36 16,-18-20 0,-19-18-16,-19-9 15,-37-10 1,-38-19-16,-28 19 15,-29 19 1,-9 46-16,-28 29 16,-19 47-1,-150 37-15</inkml:trace>
  <inkml:trace contextRef="#ctx0" brushRef="#br0" timeOffset="47007.37">8043 8080 0,'0'0'16,"0"0"-16,0 9 16,0 10-1,0 28-15,0 28 16,-9 28 0,-10 19-1,0 0-15,0-19 16,1-18-16,-1-10 15,9-19 1,1-18-16,0-1 16,9-18-1,0-10-15,0-9 16,0 0 0</inkml:trace>
  <inkml:trace contextRef="#ctx0" brushRef="#br0" timeOffset="47376.83">7535 8737 0,'0'0'16,"0"0"-16,0 0 16,10 9-1,-1 0-15,19 19 16,1 19-1,-1 19-15,19-10 16,0 1 0,0-20-16,9 1 15,10-20 1,0-18-16,0-18 16,0-10-1,18-29-15,1-18 16,-10-19-1,-18 1-15,-10 8 16,-10 19 0,-18 10-1,-19 28-15,0 19 16</inkml:trace>
  <inkml:trace contextRef="#ctx0" brushRef="#br0" timeOffset="50976.53">3114 9722 0,'0'0'16,"0"0"-1,0 0-15,0 0 16,0 0-1,9 0-15,19 0 16,20 0 0,-1-19-16,9 0 15,-9-9 1,-9 0-16,-20 0 16,-18 0-1,-9-1-15,-19 11 16,-29 8-1,-18 20 1,-10 27-16,10 29 16,19 9-16,18 9 15,29-27 1,18-10 0,10-10-16,19 10 15,9-9 1,18-10-16,11-10 15,8 1 1,-8-9-16,-1-10 16,-47-10-1</inkml:trace>
  <inkml:trace contextRef="#ctx0" brushRef="#br0" timeOffset="51484.18">3754 9487 0,'0'0'0,"9"-19"15,0 1 1,10-11-1,9 20-15,10 0 16,18 18 0,20 10-16,8 28 15,-8 0 1,-1 18-16,-19 1 16,-18-10-1,-19-9-15,-19-9 16,0-1-1,-10-18 1,1-10-16,-10-9 16,0-9-16,-9-10 15,0-37 1,0-28-16,9-10 16,19 9-1,9 10-15,20-9 16,8 18-1,1 38-15,-1 9 16,1 10 0,0 9-16,-20 0 15</inkml:trace>
  <inkml:trace contextRef="#ctx0" brushRef="#br0" timeOffset="51892.59">4421 9478 0,'0'0'15,"0"0"1,10-19-16,18-9 16,10-19-1,28-9-15,-1 18 16,1 10 0,10 9-16,8 29 15,-9-1 1,1 10-16,-10 9 15,-10 19 1,-18 0-16,-20 9 16,-18 19-1,-18 0 1,-1-19-16,-9-18 16,-1-19-1,20-1-15,0-18 16,9 0-1,9-18-15,10-39 16,37-36 0,20-1-16,-11 9 15,-8 20 1,-1 27-16,-28 19 16</inkml:trace>
  <inkml:trace contextRef="#ctx0" brushRef="#br0" timeOffset="52683.21">5898 9431 0,'0'0'0,"0"0"15,0 0 1,0 9-16,-9 10 15,0 9 1,-1 28-16,1 10 16,9 9-1,9-19-15,1-18 16,18 0 0,0-20-16,10-8 15,9-20 1,0-8-1,-10-29-15,1-10 16,-19-18 0,0-19-16,-19 10 15,9 9 1,0 9-16,-9 1 16,10 8-1,-1 1-15,1 0 16,9-1-1,-10 1-15,-9 9 16,0 10 0,0 9-16,-9-1 15,-10 11 1,-19-1-16,-18 9 16,-1 20-1,10-1-15,0 1 16,19 8-1,18 1 1,1-9-16,18 8 16,10 10-1,28 19-15,19 0 16,0 0 0,0 9-16,-10 1 15,-18 8 1,0 10-16,-20 10 15,1-1 1,0 10-16,-19-9 16,0-20-1,0-18-15,0-9 16,9-19 0,1-1-1,9 1-15,37-10 16,57-9-16,-38 0 15</inkml:trace>
  <inkml:trace contextRef="#ctx0" brushRef="#br0" timeOffset="53649.77">2850 10885 0,'0'9'0,"0"10"16,-9 38-1,0 36-15,-1 39 16,1-1-1,9 0-15,0-9 16,-10 0 0,1-18-16,0-48 15,9-19 1,0-18 0,0-9-16,0-10 15</inkml:trace>
  <inkml:trace contextRef="#ctx0" brushRef="#br0" timeOffset="53909.74">2756 10810 0,'0'0'16,"10"-19"-16,9-9 15,9 9 1,0 1-16,0 8 15,10 29 1,9 28-16,0 28 16,-9 19-1,-20-10 1,-18-9-16,-18 10 16,-29-1-16,9-46 15</inkml:trace>
  <inkml:trace contextRef="#ctx0" brushRef="#br0" timeOffset="54326.6">3368 11420 0,'0'0'16,"9"0"-1,1 0-15,18-19 16,10 0 0,9 1-16,-10-11 15,1 1 1,-1 0-16,-18 0 16,0 0-1,-19-10-15,0 10 16,-19 0-1,0 9-15,-28 10 16,-9 18 0,-19 19-16,18 29 15,29-10 1,9 9-16,29 0 16,27 10-1,29-10 1,0-9-16,0-19 15,0-9 1,-38-10-16</inkml:trace>
  <inkml:trace contextRef="#ctx0" brushRef="#br0" timeOffset="55207.54">3876 10941 0,'0'0'0,"0"0"16,9 0-16,1-9 16,-1 0-1,19-1 1,1 1-16,18 18 16,0 19-16,9 10 15,0 18 1,1 29-1,-19 8-15,-20-17 16,-8-11 0,-10-27-16,0-10 15,-10-19 1,10-9-16,0-9 16,-9-29-1,18-18-15,10-28 16,19-20-1,37-8-15,19 18 16,-9 28 0,-29 29-16,-18 9 15,-19 18 1,0 20-16,-1-1 16,-8 10-1,-1 9-15,1 0 16,-1-9-1,0 9 1,10 0-16,9-9 16,1 0-1,18-1-15,0-18 16,19-9 0,-1-19-16,11-10 15,-20-18 1,-9 9-16,-28-9 15,0-10 1,-19 19-16,-19 0 16,-9 0-1,0 19-15,-1 19 16,1 18 0,-10 10-16,10 28 15,-9 56 1,8 19-1,11 38-15,-11 18 16,11 19-16,8 19 16,1-29-1,9-55 1,9-1-16,1-28 16,-10-28-1,0-28-15,0-9 16,0-19-1,0-1-15,0-18 16,0 0 0</inkml:trace>
  <inkml:trace contextRef="#ctx0" brushRef="#br0" timeOffset="55644.43">4666 11354 0,'0'0'0,"0"0"16,9 0 0,20-9-16,27-1 15,10 1 1,19 0-16,-10-1 31,-19 1-31,-9 9 0,-9 0 16,-19 0-1,0 9 1,-1 1-16,1 8 16,0 11-1,9 8-15,1 1 16,-1-1 0,0 1-16,0-20 15,10 1 1,9-19-16,-9 0 15,9-19 1,-10-9-16,-18-9 16,-10 9-1,-18-10-15,-29 1 16,-18 8 0,18 20-1</inkml:trace>
  <inkml:trace contextRef="#ctx0" brushRef="#br0" timeOffset="56109.47">5569 11073 0,'0'0'0,"0"0"16,10-19-1,-1 0-15,0 0 16,1 10 0,18 0-16,0-1 15,19 10 1,19 10-16,0 18 16,9 19-1,-18 18-15,-10-8 16,-10 8-1,-27 1-15,-10-10 16,-10-9 0,-8-9-16,8-19 15,1-1 1,-1-18-16,1-9 16,0-47-1,18-29-15,0-9 16,20 1-1,-1 8 1,-9 19-16,-1 29 16,-8 28-1,-10-1-15</inkml:trace>
  <inkml:trace contextRef="#ctx0" brushRef="#br0" timeOffset="57309.53">6425 11204 0,'0'0'16,"0"0"-16,0-19 15,-9 1 1,-10-1-16,0 9 15,-18 1 1,-1 28 0,10 9-16,0 9 15,18 1 1,10 0-16,10-1 16,-1 1-1,19-20-15,-9 1 16,9-9-1,0-10-15,1-10 16,-1 1 0,-9-1-16,9-8 15,-9 8 1,0 1-16,-1-1 16,1 1-1,0 0-15,9 18 16,0 0-1,1 1-15,8 9 16,-9-1 0,1 1-16,-10 0 15,-1-10 1,1-9-16,0 0 16,-10 0-1,1 0 1,-10-9-16,0 0 15,0-1 1,0-9-16,-10 1 16,1-11-1,0 1-15,-1 19 16,10 0 0,0-1-16,0 1 15,0-1 1,10 10-16,-1 0 15,0 10 1,1-1-16,-1 1 16,1-1-1,-1 10-15,0-10 16,-9 10 0,0-10-16,0-9 15,0 0 1,10 0-1,-1-28-15,19-19 16,1-9 0,8 9-16,-8 9 15,-11 10 1,11 19-16,-11 0 16,1 18-1,0 0-15,0 19 16,0 19-1,-10 10-15,-9-1 16,0-9 0,0-10-16,-9-18 15,9-9 1,-10-10-16,10 0 16,10-10-1,-1-37-15,10-9 16,9 0-1,0 18-15,1 1 16,8 8 0,10 20-1,0 0-15,-9 18 16,-1 0 0,-8 29-16,-1 28 15,-9 46 1,-19 38-16,9 160 15</inkml:trace>
  <inkml:trace contextRef="#ctx0" brushRef="#br0" timeOffset="59642.4">8166 11420 0,'0'0'0,"0"0"16,0 0-1,0-9-15,0-1 16,-19-9 0,-9-9-16,-19 19 15,-10-1 1,-9 20-16,19-1 15,10 10 1,8 0 0,20 0-16,0-1 15,9 1-15,9-10 16,0 10 0,10-9-16,9-1 15,1 0 1,8 1-16,10 8 15,0 1 1,0 9 0,0 1-16,-9-11 15,-10 1-15,-9-19 16,0 0 0,0-19-16,9-9 15,0-38 1,0-27-1,1 8-15,-11 20 16,1 27 0,-9 10-16,-10 18 15,0 10 1,9 10-16,0 18 16,10 10-1,0 27-15,0 1 16,-10-19-1,1-10-15,-10-18 16,0 0 0,0-19-16,0 0 15,9-10 1,29-46-16,28-66 16,-1 10-1,-8 37-15,-19 37 16,-20 10-1,1 19-15,0 18 16,9 10 0,0 28-1,-9 37-15,0 29 16,-10 9 0,-9-66-16</inkml:trace>
  <inkml:trace contextRef="#ctx0" brushRef="#br0" timeOffset="60125.58">9389 10857 0,'0'0'0,"0"0"15,0 9 1,-29 10-16,-18 37 15,-9 19 1,-1 38 0,20 0-16,18-1 15,38-18 1,18 0-16,10-19 16,10-28-1,-1-10-15,10-18 16,9-19-1,1-19-15,-10-9 16,-19 0 0,-19 0-16,-19 0 15,-18 18 1,-19 1-16,-29 0 16,10 18-1,10 19-15,8 0 16,20 10-1,18 9 1,10 0-16,28-10 16,38 1-1,65-10-15,180-9 16</inkml:trace>
  <inkml:trace contextRef="#ctx0" brushRef="#br0" timeOffset="61020.75">6632 11392 0,'0'0'15,"0"0"1,10 0-16,-1 0 15,0 0 1,10-10-16,0 1 16,-10 0-1,-9-1-15,0 1 16,0-1 0,-18 1-16,-11 0 15,20 9 1,0 0-16,-1 0 15,10 0 1,10 9 0,-1 0-16,10 1 15,0-10 1,-19 0-16,-10 9 16,1-9-1</inkml:trace>
  <inkml:trace contextRef="#ctx0" brushRef="#br0" timeOffset="63821.66">1637 10041 0,'0'0'16,"0"0"-16,9 9 15,20 0 1,8-9-16,10-9 16,57-57-1,9-46-15,18-38 16,1-29 0,0 20-16,-10 28 15,-19 46 1,-18 29-16,-28 37 15,-39 10 1</inkml:trace>
  <inkml:trace contextRef="#ctx0" brushRef="#br0" timeOffset="64178.21">1298 11298 0,'0'0'15,"0"0"-15,10 9 16,-1 1 0,29-1-16,-1 0 15,39-18 1,18-19-16,47-38 16,28-37-1,19-28-15,19-38 16,94-66-1</inkml:trace>
  <inkml:trace contextRef="#ctx0" brushRef="#br0" timeOffset="77193.23">1270 12715 0,'0'0'16,"0"0"0,0 0-16,0 0 15,0 0 1,0 0-16,0 0 16,0 0-1,0 9-15,0 0 16,9 10-1,1 9-15,-1 1 16,19-11 0,10 1-1,0-19-15,37-9 16,28-48 0,39-36-16,36-48 15,29-28 1,10 0-16,-10 10 15,75-67 1</inkml:trace>
  <inkml:trace contextRef="#ctx0" brushRef="#br0" timeOffset="79613.56">2305 12949 0,'0'0'0,"0"0"15,0 10 1,0 8-16,9 20 15,1 9 1,18 9-16,19 0 16,0 1-1,9-20-15,1-9 16,-1-18 0,1-10-16,-1-19 15,1-19 1,-20 1-16,1-19 15,-19 9 1,-19 0-16,-10 0 16,-9 9-1,1 20-15</inkml:trace>
  <inkml:trace contextRef="#ctx0" brushRef="#br0" timeOffset="80077.42">3151 12827 0,'0'0'15,"0"0"1,0 0-16,0 0 16,0 19-1,0 37-15,0 48 16,10 46-1,-10 19-15,0-1 16,0 1 0,-10 0-16,1-28 15,0-38 1,-1-18-16,1-20 16,-1-18-1,1-9-15,9-20 16,0-8-1,0-10 1,0 0-16</inkml:trace>
  <inkml:trace contextRef="#ctx0" brushRef="#br0" timeOffset="80333.12">3227 12893 0,'0'0'0,"0"0"16,9 0-1,1-9-15,-1 9 16,0 9 0,1 10-16,9 18 15,-1 20 1,-8 8-16,-10 10 15,-28-9 1,9-29 0</inkml:trace>
  <inkml:trace contextRef="#ctx0" brushRef="#br0" timeOffset="80908.98">3848 12546 0,'0'0'15,"0"0"-15,0 0 16,0 0 0,0 9-16,0 10 15,0 37 1,9 19 0,0 10-16,1 9 15,-10-10 1,0-28-16,0-18 15,0-10 1,0-9-16,0-10 16,0-9-1,0 0-15,-10 0 16,-8-19 0,-20 1-16,0-11 15,1 20 1,-1 9-16,0 9 15,10 20 1,0-1-16,19 0 16,-1 0-1,10 0-15,10-9 16,-1 0 0,19-1-1,-18-8-15</inkml:trace>
  <inkml:trace contextRef="#ctx0" brushRef="#br0" timeOffset="81362.78">4280 13034 0,'0'0'16,"-9"0"-1,-10 9-15,-18 0 16,-1 10 0,0 9-16,10 19 15,19 0 1,-1 0 0,20-9-16,-1-1 15,10-9 1,0-9-16,-1-19 15,-8 0-15,9-19 16,0-18 0,-1-1-1,1 10-15,-9 0 16,-1 19 0,-9-1-16,9 1 15,-9-1 1,10 20-16,18-1 15,0 19 1,10 19-16,-1 0 16,1 9-1,-19-37-15</inkml:trace>
  <inkml:trace contextRef="#ctx0" brushRef="#br0" timeOffset="81726.35">4713 12405 0,'0'0'15,"0"0"-15,0 9 16,0 10 0,0 47-16,-9 28 15,9 28 1,9 9 0,1 0-16,8-9 15,-8-18-15,-1-20 16,1-18-1,-1-19-15,-9-10 16,0-18 0,0-10-16</inkml:trace>
  <inkml:trace contextRef="#ctx0" brushRef="#br0" timeOffset="81975.28">4205 12940 0,'0'0'16,"10"0"0,27-19-16,29 0 15,9 1 1,10-1-16,-10 0 15,0 10 1,1-1-16,-10 1 16,-29 9-1</inkml:trace>
  <inkml:trace contextRef="#ctx0" brushRef="#br0" timeOffset="82359.61">5249 13034 0,'0'0'16,"0"0"-16,10 0 16,-1 0-1,10 0 1,0-10-16,0 1 16,-1 0-1,1-1-15,-9 10 16,-10-9-1,0 9-15,0 0 16,-19-10 0,-28 1-16,-10 18 15,1 10 1,9 9-16,19 10 16,9-1-1,9-8-15,20-1 16,18-10-1,10 1-15,37 0 16,28-10 0,29-18-16,-66-10 15</inkml:trace>
  <inkml:trace contextRef="#ctx0" brushRef="#br0" timeOffset="82841.75">6068 12246 0,'0'0'0,"0"0"16,0 0-1,0 9-15,-10 10 16,-8 37 0,-1 28-16,9 20 15,1 8 1,0 1-16,18-10 15,10-9 1,0-19-16,-1-9 16,1-29-1,0 1 1,-10-20-16,1 1 16,-10-19-16,0 0 15,9-9 1,-9-19-1,-19-10-15,-18 1 16,-1 8 0,-18 11-16,-20 18 15,11 18 1,8 11-16,29-1 16,19 0-1,9 0-15,18 10 16,11-1-1,18 1-15,0-20 16,18 1 0,-27-19-1</inkml:trace>
  <inkml:trace contextRef="#ctx0" brushRef="#br0" timeOffset="83494.22">6980 12790 0,'0'0'16,"0"0"-16,0 0 16,-19 9-1,1 19-15,-1 0 16,9 19 0,1 10-1,18-1-15,1-19 16,-1 1-16,10-19 15,0 0 1,0-1-16,9-18 16,0 0-1,0-18 1,-9-11-16,0 11 16,0 8-1,-10 1-15,1-1 16,-1 20-1,19 9-15,19 18 16,0 10 0,10 9-16,-10-18 15,-10-1 1,1-18-16,-10-19 16,10 0-1,-10-28-15,-9-19 16,-10-28-1,-18-9-15,-19-1 16,-29 10 0,-9 19-16,1 18 15,36 20 1</inkml:trace>
  <inkml:trace contextRef="#ctx0" brushRef="#br0" timeOffset="84175.43">7959 13081 0,'0'0'16,"0"0"-16,0 0 16,9 0-1,0-10-15,1 1 16,-10-1 0,0 1-16,0-10 15,0 1 1,-19-1-16,-9 0 15,-19 10 1,-19-1 0,0 20-16,0 18 15,10 19 1,18 9-16,29-9 16,18 0-1,1-10-15,18 1 16,0-19-1,28-1-15,29-18 16,9-18 0,0-11-16,-18-8 15,-20-10 1,-18 19-16,-20 9 16,1 10-1,-9-1-15,-1 1 16,0 9-1,1 9-15,18 1 16,0 18 0,10 0-1,0-9-15,-20 0 16,11-1 0,-11 1-16,11-10 15,-1-9 1,-19 0-16</inkml:trace>
  <inkml:trace contextRef="#ctx0" brushRef="#br0" timeOffset="84351.95">8279 12780 0,'0'0'0,"0"0"15,0 0 1,0 0-16,9 0 15,19-9 1,47 9 0,-28 0-16</inkml:trace>
  <inkml:trace contextRef="#ctx0" brushRef="#br0" timeOffset="84992.27">9125 12902 0,'0'0'16,"0"0"-16,-9-9 15,-10-10 1,-19 10-16,-9-10 16,-19 19-1,10 9 1,18 10-16,10 9 16,19 0-1,-1 1 1,20 8-16,-1-9 15,19-9 1,1 0-16,8 0 16,1-19-1,-1-10-15,1-9 16,0 10 0,-19-10-16,-1 1 15,1-1 1,-9 9-1,-10 1-15,0 9 16,0 9 0,0 20-16,9 46 15,-9 47 1,0 18 0,0 1-16,0 19 15,-19-10-15,0-28 16,1-19-1,-11-28 1,1-19-16,0-18 16,0-20-1,-1-8-15,1-10 16,9 0 0,1-19-16,-1-9 15,9-19 1,20-9-16,9-38 15,28-19 1,-10 20 0,10 17-16,0 1 15,-18 38-15</inkml:trace>
  <inkml:trace contextRef="#ctx0" brushRef="#br0" timeOffset="85410.56">9360 12358 0,'0'0'0,"0"10"16,0-1-1,0 19 1,10 38-16,-1-1 15,10 10 1,0 10 0,0-1-16,-10-18 15,-9-10-15,0-28 16,0-18 0,0-1-16,0-9 15,9 0 1,29-28-1,0-19-15,-1 0 16,1 19 0,-19 19-16,9 9 15,0 19 1,19 27 0,0 39-16,10 37 15,-38-66 1</inkml:trace>
  <inkml:trace contextRef="#ctx0" brushRef="#br0" timeOffset="85785.6">10226 12189 0,'0'0'15,"0"0"1,0 0-16,0 10 16,0 37-1,0 28-15,0 28 16,0 9-1,0 1-15,0 9 16,-19-28 0,0-10-1,10-9-15,-1-18 16,1-10 0,0-29-16,9-8 15,0-10 1</inkml:trace>
  <inkml:trace contextRef="#ctx0" brushRef="#br0" timeOffset="86026.29">9859 12574 0,'0'0'15,"9"0"1,29-19-16,47 10 15,46-19 1,1 0 0,-19 9-16,0 9 15,-10 20 1,-9-1-16,-18 10 16,-39-19-1</inkml:trace>
  <inkml:trace contextRef="#ctx0" brushRef="#br0" timeOffset="86516.49">10630 13043 0,'0'0'15,"0"9"1,-9-9-16,9 0 16,0 0-1,0 0 1,0 0-16,9 0 15,10-18 1,19-29-16,28-28 16,0-19-1,-1-28 1,-27 47-16,-19 37 16,-19 20-16,0-11 15,-19 11 1,0 8-1,0 10-15,10 10 16,0-1 0,-1 0-16,1 10 15,9 19 1,9 9-16,1 0 16,18-1-1,19 20-15,19 9 16,0 0-1,-10-9-15,-18-10 16,-20-18 0,-18-19-16,-9-10 15,-57 19 1,-47 0 0,38-18-16</inkml:trace>
  <inkml:trace contextRef="#ctx0" brushRef="#br0" timeOffset="92391.77">1392 14366 0,'0'0'0,"0"0"16,0 0 0,10 9-16,-1 10 15,10 0 1,9 9-16,0 0 16,-9-9-1,9 0-15,-9-10 16,-9-9-1,18-9 1,19-29-16,19-18 16,-19-10-1,19-9-15,-1 0 16,-8 9 0,-29 29-16</inkml:trace>
  <inkml:trace contextRef="#ctx0" brushRef="#br0" timeOffset="95975.54">2512 14206 0,'0'0'0,"0"10"16,0 9-1,-10 28-15,1 18 16,9 20 0,0-10-16,0-19 15,0 10 1,-9-10-16,9-18 15,-10-1 1,1 1-16,-1-20 16,1-8-1</inkml:trace>
  <inkml:trace contextRef="#ctx0" brushRef="#br0" timeOffset="96376.52">2446 14310 0,'0'0'0,"0"0"16,0 0-1,9 0 1,1-10-16,-1 1 16,19 9-1,10 19-15,9 18 16,28 29-1,10 0 1,0-1-16,-10 1 16,0-19-16,-18-10 15,-20-8 1,-18-11-16,0-18 16,0 0-1,9-18-15,0-20 16,0-37-1,1-19 1,-11 19-16,-8-9 16,-10 18-16,0 19 15,0 19 1,0 18 0</inkml:trace>
  <inkml:trace contextRef="#ctx0" brushRef="#br0" timeOffset="96758.97">3801 14338 0,'0'0'16,"0"0"0,0 0-16,0 0 15,0 9 1,-19 1-1,0 8-15,0 20 16,10 18 0,9 0-1,19 20-15,9-11 16,0-27 0,10-10-16,-1-19 15,-9-9 1,1 0-16,-10-18 15,-1-11 1,-18-18 0,-18-18-16,-20 18 15,-9 19-15,-10 18 16,29 10 0</inkml:trace>
  <inkml:trace contextRef="#ctx0" brushRef="#br0" timeOffset="97201.69">3923 14385 0,'9'0'0,"10"-19"15,19 0 1,18-18-16,10 9 15,9 18 1,10 10-16,0 10 16,-1 27-1,1 10-15,-19 19 16,-19 9 0,-19-10-16,-28 1 15,-19-10 1,0-18-1,-9-19-15,0-1 16,19-18 0,-1-9-16,1-28 15,9-48 1,19-37-16,9 10 16,19-1-1,9 28-15,-18 48 16,9 9-1,19 28-15,-38 0 16</inkml:trace>
  <inkml:trace contextRef="#ctx0" brushRef="#br0" timeOffset="97958.77">5183 14347 0,'0'0'0,"0"0"15,0 0 1,0 0-16,0 10 15,10 27 1,-1 38-16,10 10 16,0-20-1,0 1 1,0 9-16,-19-28 16,0-28-16,0-10 15,0-9 1,0-9-16,-19-38 15,0-38 1,10 1-16,9 9 16,9 28-1,0 19 1,1 18-16,-1 1 16,19 18-1,1 1-15,8 18 16,1 9-1,-10 1-15,-9 0 16,0-1 0,-19-18-16,0-10 15,0-9 1,0 0-16,0 0 16,9-19-1,10-37 1,19-10-16,9-9 15,0 19 1,-10 28-16,1 9 16,0 10-1,-1 18 1,1 10-16,-10 19 16,-9 8-16,0 20 15,-10 0 1,-9 9-16,0-19 15,0 0 1,0-27 0</inkml:trace>
  <inkml:trace contextRef="#ctx0" brushRef="#br0" timeOffset="98701.72">6435 14816 0,'0'0'0,"0"-18"16,-19-1 0,0-9-1,-28 9-15,-9 10 16,9-1 0,-1 20-1,1 18-15,19-10 16,19 1-1,-1-9 1,10-10-16,10 9 16,-1-9-1,10 9 1,28-9-16,28-9 16,38-38-1,10-9-15,-11-10 16,-18-37-1,-18 0 1,-20-19-16,-28-19 16,-28 47-1,-18 38 1,-1 9 0,0 19-16,-19 28 15,-9 28 1,0 38-16,0 46 15,28 48 1,29-1 0,18-27-16,19-39 15,-9-18 1,-1-18 0,10-20-16,-9-18 15,9-28 1,9-20-16,1 1 15,-19 0 1,-10 0-16,-9 19 16,-1-1-1,-8 1-15,18 9 16,19 9 0,0 10-1,0 0-15,0 0 16,0-1-1,-9-8-15,-19-10 16</inkml:trace>
  <inkml:trace contextRef="#ctx0" brushRef="#br0" timeOffset="98882.75">7009 14404 0,'0'0'0,"0"0"16,0 0 0,9 0-1,0 0-15,20 0 16,-20 0-16</inkml:trace>
  <inkml:trace contextRef="#ctx0" brushRef="#br0" timeOffset="99208.58">7554 14347 0,'0'0'16,"10"0"-16,-1 0 16,10 0-1,9 0-15,-9 10 16,9-1 0,-9 19-16,0 19 15,-19 0 1,-10 19-1,-9-1-15,-9-8 16,0-20 0,9-18-16,10 0 15,-1-1 1,10-8-16,10-1 16,9 1-16,18-1 15,20 0 1,18-9-1,10 0-15,-1 0 16,-46 0 0</inkml:trace>
  <inkml:trace contextRef="#ctx0" brushRef="#br0" timeOffset="99612.77">8354 14610 0,'0'0'0,"0"0"16,9 0 0,10 0-16,9-9 15,-9-10 1,0 0-16,0 0 16,-10-18-1,-9-1-15,-19 1 16,-37 9-1,-29-1 1,-9 29-16,9 19 16,20 28-1,27 9-15,19 10 16,29 9 0,18-9-16,9-10 15,10-18 1,19-10-16,19-19 15,18-9 1,20-19-16,-10-18 16,-48-1-1,-46 20-15</inkml:trace>
  <inkml:trace contextRef="#ctx0" brushRef="#br0" timeOffset="100141.8">1722 15867 0,'0'0'0,"0"0"16,-10 10 0,-9-1-16,1 0 15,8 10 1,10 9-16,10-9 16,8 0-1,1 0-15,28-10 16,28-18-1,10-38-15,9-19 16,0-19 0,-18-8-1,-1-1-15,-19 19 16,-18 18 0,-19 39-16</inkml:trace>
  <inkml:trace contextRef="#ctx0" brushRef="#br0" timeOffset="100567.59">3104 15229 0,'0'0'16,"0"0"-16,0 10 16,-9 8-1,-10 29-15,-9 38 16,0 27-1,0 10-15,18 0 16,20-9 0,18-19-16,19-1 15,0-18 1,0-18-16,0-20 16,-9-9-1,9-9-15,0-19 16,-10 0-1,-18-9 1</inkml:trace>
  <inkml:trace contextRef="#ctx0" brushRef="#br0" timeOffset="100792.67">2785 15839 0,'0'0'16,"0"0"-16,9 0 16,19 0-1,29-9-15,9-1 16,18 10 0,1 0-16,9 10 15,-47-1 1</inkml:trace>
  <inkml:trace contextRef="#ctx0" brushRef="#br0" timeOffset="101233.34">3913 15839 0,'0'0'16,"-9"0"-16,-29-9 15,-27 9 1,-11 9 0,1 19-16,9 0 15,19 10 1,19 9-16,19 0 16,18-10-1,0 1-15,20-20 16,-1 1-1,0-19-15,19-19 16,0-18 0,-9-1-16,-1-8 15,-18 17 1,0 1-16,-10 19 16,1-1-1,-1 20-15,19 9 16,19 18-1,19 19-15,10 10 16,-1 0 0,-9-19-16,-38-29 15</inkml:trace>
  <inkml:trace contextRef="#ctx0" brushRef="#br0" timeOffset="101500.54">4299 15454 0,'0'0'0,"0"0"16,0 0 0,0 10-16,0 8 15,10 39 1,-1 27-16,10 10 15,9 9 1,0 10-16,-9-1 16,0-8-1,0-29-15,-10-47 16</inkml:trace>
  <inkml:trace contextRef="#ctx0" brushRef="#br0" timeOffset="101792.8">4807 15717 0,'0'0'15,"0"0"1,0 0-16,-9 9 16,-19 10-1,-19 19-15,-10 9 16,10 0-1,0-1-15,19 20 16,18 0 0,10 9-16,10-9 15,18-10 1,0-9-16,29 0 16,18 0-1,28-10-15,-46-28 16</inkml:trace>
  <inkml:trace contextRef="#ctx0" brushRef="#br0" timeOffset="102188.14">5268 16130 0,'0'0'15,"0"0"1,0 0-16,0 0 15,10 0 1,-1 0-16,19-10 16,0 1-1,19-10-15,-9 1 16,0-1 0,-19 0-16,-19-9 15,0 0 1,-19 9-16,-19 0 15,-28 10 1,-9 18-16,9 19 16,19 10-1,19 9-15,28 18 16,19 1 0,18-10-16,10 1 15,10-29 1,18-9-1,-37-19-15</inkml:trace>
  <inkml:trace contextRef="#ctx0" brushRef="#br0" timeOffset="102661.88">7159 15642 0,'0'0'16,"0"0"-16,-19 0 16,-28-9-1,-19 18 1,-18 0-16,8 10 15,29 0 1,19 9-16,19 0 16,18 10-1,10-10-15,19 9 16,9-8 0,18 8-16,1-9 15,-9 0 1,-1 1-16,-18-1 15,-19 0 1,-10 0-16,-18 0 16,-57 19-1,-47 9-15,-28-9 16,0-19 0,9-28-16,38 0 15,47-9 1</inkml:trace>
  <inkml:trace contextRef="#ctx0" brushRef="#br0" timeOffset="103102.22">7611 15895 0,'0'0'16,"-19"0"-16,-28-9 16,-10 18-1,-9 10-15,19 9 16,19 0-1,9 19-15,10 10 16,9-20 0,9 1-16,1-20 15,9 1 1,9 0-16,9-19 16,10-9-1,-9-1-15,0-9 16,-1 10-1,-8 0 1,8-1-16,48 29 16,-38 0-1</inkml:trace>
  <inkml:trace contextRef="#ctx0" brushRef="#br0" timeOffset="103592.3">8156 16327 0,'0'0'0,"-9"-19"15,-10-18 1,-9-20-16,9 1 16,10-19-1,9 0 1,9 0-16,19 0 16,0 28-16,1 19 15,-1 18 1,19 10-16,0 19 15,9 19 1,-9 27 0,-18-8-16,-11-10 15,-18-10 1,0-18-16,0 0 16,-9-19-1,9 0-15,-9-19 16,18-19-1,0-9-15,20 0 16,-1 1 0,0 8-16,19 10 15,0 18 1,10 1-16,-1 18 16,1 20-1,-10 27-15,0 38 16,9 46-1,0 1-15,-27-9 16,-20-76 0</inkml:trace>
  <inkml:trace contextRef="#ctx0" brushRef="#br0" timeOffset="103924.48">9266 15773 0,'0'0'0,"0"0"16,0 0 0,10 10-16,-1 27 15,10 48 1,-10 46-16,1 57 31,-10 9-31,-10-10 16,-8-18-16,-1-28 15,0-38-15,9-37 16,1-19 0,0-10-1,9-18-15,0-19 16,0 0-16</inkml:trace>
  <inkml:trace contextRef="#ctx0" brushRef="#br0" timeOffset="104191.73">9398 15783 0,'9'-10'0,"1"-8"16,-1-11-1,10 1-15,0 19 16,9 9 0,0 9-16,19 29 15,-9 18 1,0 29-16,-20 18 16,-27 9-1,-19-8 1,-19-20-16,-29-28 15,39-37-15</inkml:trace>
  <inkml:trace contextRef="#ctx0" brushRef="#br0" timeOffset="104501.53">10066 15220 0,'0'0'16,"0"9"0,0 19-16,-19 57 15,0 55 1,0 20-1,10-1-15,9-8 16,0-11-16,0-27 16,-9-29-1,-1-27-15,10-39 16</inkml:trace>
  <inkml:trace contextRef="#ctx0" brushRef="#br0" timeOffset="105167.77">10273 15970 0,'0'0'0,"0"0"15,0 0 1,9 0-16,10 10 16,9-10-1,1 0-15,8 0 16,1-19-1,-19 0-15,-1 0 16,-8-18 0,-10-1-16,-10 10 15,-8 0 1,-1 19-16,0-1 16,0 20-1,-9 18 1,0 19-16,18 0 15,1 0-15,18 0 16,20-10 0,8 1-1,20-20-15,8-8 16,20-20 0,0-27-16,9-38 15,-9-38 1,-29 10-16,-28 19 15,-28 8 1,-9 30-16,-1 17 16,1 20-1,0 0-15,-1 9 16,1 0 0,9 9-16,0 10 15,9 18 1,19 29-16,19 18 15,10-9 1,-1 1 0,-9-20-16,-18-19 15,-11-18 1,-18 0-16,0 0 16,-37 9-1,-57 19-15,37-29 16</inkml:trace>
  <inkml:trace contextRef="#ctx0" brushRef="#br0" timeOffset="105751.87">4262 16637 0,'0'0'0,"0"0"16,0 0-1,0 0 1,0 0-16</inkml:trace>
  <inkml:trace contextRef="#ctx0" brushRef="#br0" timeOffset="108369.27">11543 15820 0,'0'0'0,"0"0"16,0 0 0,0 0-16,9 10 15,1-1 1,18 10-16,0 0 15,0-1 1,1 1-16,-1-10 16,9-9-1,10-28-15,10-37 16,9-48 0,9-37-16,-19-19 15,1 0 1,-19-9-1,-1-10-15,1-9 16,-19-9 0,-1-19-16,11-29 15,-1-18 1,-9-9-16,0-10 16,-10 0-1,-9 0-15,0 0 16,-9-9-1,-1-10-15,-9 1 16,-9-10 0,-10-19-16,10 10 15,-9 18 1,-1 0-16,10 10 16,0-9-1,18-1 1,1 0-16,-1 1 15,1 9 1,9-10-16,0 0 16,-10 29-1,1-29-15,0 29 16,-1 9 0,1-10-16,-1 29 15,-8 9 1,8 9-16,1 29 15,-1 18 1,1 19 0,0 19-16,9 28 15,9 0 1,0 19-16,10 19 16,9-1-16,1 10 15,-1 9 1,10 20-16,-1-1 15,10 9 1,28 1-16,38 8 16,28 11-1,57 8 1,37 20-16,19-1 16,0-9-1,10 0-15,-1 0 16,-28 0-1,-18 0-15,-20 0 16,-28 0 0,-9 0-16,-37 0 15,-20 0 1,-28 0-16,-18 0 16,-20 0-1,-18 0-15,0 0 16,-9 0-1,-10 0-15,0 0 16,0 0 0,0 0-1,0 9-15,0 20 16,-10 8-16,-9 29 16,0 28-1,1 18 1,-1 1-16,9-1 15,-8-8 1,8-29-16,1-10 16,-1-8-1,1-20-15,0 1 16,-1-20 0,1 1-16,9-9 15,0-1 1,0-9-16,0 0 15,0 0 1,0 0-16,0 0 16,0 0-1,-19 0-15,-28 0 16,-10-19 0,-8 0-16,8 1 15,10-10 1,19 9-1,0 0-15,-1 10 16,20-1 0,0 1-16,9 9 15,0 0 1,0 9-16,9 1 16,0 18-1,1 9-15,18 10 16,0 0-1,19 0-15,0 0 16,10-9 0,-1-10-16,1-10 15,9-18 1,9-28-16,19-19 16,9-37-1,-18-10-15,-19 10 16,-19 9-1,-9 9 1,-20 19-16,1 28 16,-19 10-1,0 9-15,0 0 16</inkml:trace>
  <inkml:trace contextRef="#ctx0" brushRef="#br0" timeOffset="108858.58">13575 4824 0,'0'0'0,"0"0"15,0 0-15,0 0 16,9 0 0,29 0-1,75 0-15,84 9 16,48-9-1,9 10-15,19-1 16,9 10 0,10 9-16,-10 0 15,-38 10 1,-27-19-16,-38-10 16,-48-9-1,-37 0-15,-28-9 16,-28-1-1,-19 1-15,-10 9 16,-9 0 0,-28 9-16,0 1 15</inkml:trace>
  <inkml:trace contextRef="#ctx0" brushRef="#br0" timeOffset="109313">13584 4918 0,'0'0'0,"0"0"15,0 0 1,-9-9-16,9 9 15,0 9 1,-10 10-16,-8 37 16,-1 57-1,0 55 1,10 20-16,-10 19 16,0 8-16,-9 10 15,0 1 1,-1-11-1,1-18-15,19-18 16,-1-10-16,1-29 16,-1-27-1,10-10 1,-9-28-16,0-18 16,9-20-1,0 1-15,0-20 16,0-18-1,0 0-15</inkml:trace>
  <inkml:trace contextRef="#ctx0" brushRef="#br0" timeOffset="109638.87">16595 4805 0,'0'0'15,"0"0"-15,0 0 16,9 10 0,-9-10-16</inkml:trace>
  <inkml:trace contextRef="#ctx0" brushRef="#br0" timeOffset="109941.7">16651 4965 0,'0'0'15,"0"0"-15,10 0 16,-1-10 0,29 1-16,27 0 15,29-1 1,29 20-16,18-1 15,9 19 1,1 0-16,9 10 16,-10-1-1,-9-18-15,-18 0 16,-20 0 0,-18-10-1,-38-9-15,-9 0 16,-20 0-1,-18 0-15</inkml:trace>
  <inkml:trace contextRef="#ctx0" brushRef="#br0" timeOffset="110691.5">17799 5031 0,'0'0'16,"0"0"-1,0 0-15,0 0 16,0 0 0,0 0-16,9 9 15,1 10 1,8 37-16,1 47 16,-9 29-1,-1 27-15,-9 10 16,0 9-1,-9 29 1,-10 18-16,0 9 16,10 1-1,-1-10-15,1-19 16,-1-27 0,1-10-16,0-29 15,-1-27 1,1-29-16,-1-18 15,1-10 1,0-18-16,-1-1 16,1-8-1,-1-11-15,1 1 16,0 0 0,-10-10-16,-10 1 15,-36-1 1,-76-9-16,-57 0 15,-56-19 1,-38 0 0,-28 1-16,-37-10 15,-29-10 1,10-9-16,19-9 16,27 0-1,29-1-15,28-8 16,29 8-1,46 10-15,29 19 16,37 19 0,19-1-16,29 10 15,27 0 1,29 0-16,19 0 16,-1 0-1,20 0-15,18 0 16,47-18-1,-18-1-15</inkml:trace>
  <inkml:trace contextRef="#ctx0" brushRef="#br0" timeOffset="111125.49">15174 5593 0,'0'0'0,"0"0"15,0 0 1,-9 10-1,-1-1-15,1 19 16,18 1 0,1 8-16,18 1 15,19-10 1,19 0-16,19-19 16,-1-9-1,-18-19-15,-10 1 16,-18-20-1,-19-9-15,-19-9 16,-38-19 0,-37 9-16,-57 19 15,-46 38 1,-152 46-16</inkml:trace>
  <inkml:trace contextRef="#ctx0" brushRef="#br0" timeOffset="111601.09">15475 5715 0,'0'0'0,"0"-18"16,0 8 0,0 1-16,-19 0 15,-18 27 1,-48 57-16,-47 57 15,10 27 1,19 1-16,-10 18 16,0 19-1,0-19-15,9-37 16,10 0 0,19-19-16,19-38 15,18-18 1,10-29-16,18 1 15,1-19 1,0-1 0,9-18-16,0 0 15</inkml:trace>
  <inkml:trace contextRef="#ctx0" brushRef="#br0" timeOffset="112317.54">15249 5997 0,'0'0'0,"0"0"15,0 0-15,10 9 16,27 10-1,29 37-15,47 29 16,28 9 0,0 28-16,-9-10 15,-10 1 1,-37-1 0,-19-18-16,-19-19 15,-9-18 1,-20-20-16,1-18 15,-9 0 1,-1-1-16,-9-8 16,0-10-1,0 0-15,0 0 16,0 0 0,0 0-16,-169-94 15,169 94 1,0 0-16,0 0 15,-19 9 1,0 1-16,-9-1 16,-10 19-1,1 19-15,8 9 16,1 29 0,19-1-16,9-9 15,9-9 1,10-19-1,9-10-15,0-18 16,10 0 0,0-19-16,-1-9 15,-8-10 1,-11-19-16,1-18 16,-19-10-1,-28 1-15,-38 8 16,-47 20-1,38 27-15</inkml:trace>
  <inkml:trace contextRef="#ctx0" brushRef="#br0" timeOffset="112741.79">13904 7367 0,'0'0'16,"0"0"0,0 0-16,0 0 15,10 0 1,18 9-16,28 10 15,19 9 1,10 0-16,9 0 16,10-9-1,-1-19-15,1-19 16,-20-18 0,-8-10-16,-20-9 15,-28-10 1,-18 0-16,-48 1 15,-65-1 1,-67 19-16,-27 47 16,9 66-1,-123 112-15</inkml:trace>
  <inkml:trace contextRef="#ctx0" brushRef="#br0" timeOffset="114358.05">14544 8540 0,'0'9'16,"0"10"-1,-10 37-15,-8 57 16,-1 37-1,9 37-15,-8 38 16,8 10 0,10 28-16,10 18 15,8 19 1,1 29-16,9 27 16,-9 20-1,-9 8-15,-10 10 16,-19 0-1,-19 1-15,1-20 16,-1-9 0,0-47-16,1-19 15,8-37 1,11-29 0,8-46-16,1-38 15,-1-28 1,1-38-16,-10-18 15,10-28 1,-1-20-16,1 1 16,0-9-1,9-10-15</inkml:trace>
  <inkml:trace contextRef="#ctx0" brushRef="#br0" timeOffset="114775.37">13763 15079 0,'0'0'0,"0"0"16,0 9-1,9 10-15,1 19 16,18 37 0,0 28-16,19 10 15,0-1 1,19-9-16,0-18 16,0-29-1,0-28-15,0-18 16,28-39-1,19-27-15,-1-28 16,-17-10 0,-11-9-16,-18 9 15,-9 19 1,-20 9-16,1 19 16,-29 28-1</inkml:trace>
  <inkml:trace contextRef="#ctx0" brushRef="#br0" timeOffset="116353.93">14205 15295 0,'0'0'0,"0"0"16,0 0-16,10 0 15,-1 9 1,10 10-16,9 19 16,19 37-1,0 18 1,19 11-16,0 8 16,18-9-1,1-9-15,0-9 16,-1-10-1,29-19-15,28-9 16,29-10 0,46-27-16,38-10 15,38-19 1,-1-9-16,10-28 16,-18-1-1,-20-8-15,-18-20 16,-20 1-1,11-19 1,-1-1-16,-19-18 16,-9-18-1,-19-20-15,-18-18 16,-10-38 0,-10-37-16,-18-19 15,-19-10 1,-19 1-16,0-19 15,-19 9 1,0 0-16,-18-28 16,9 0-1,0-19-15,-10-9 16,0-10 0,1 10-16,-1-19 15,1 10 1,-20 18-16,-8 19 15,8 9 1,-9 1 0,10 9-16,-19-10 15,0 10-15,0 9 16,-19 0 0,-10 9-16,-9 20 15,-9 27 1,0 10-1,-10 9-15,1 10 16,-20-1 0,1 10-16,-1 0 15,1 10 1,9 8-16,0 20 16,19 18-1,-1 10-15,10 0 16,10-10-1,18 9-15,20 1 16,8 9 0,29 0-16,19 19 15,9 0 1,28 18-16,10 20 16,18 18-1,39 19-15,27 18 16,19 20-1,-18 8-15,-29 10 16,-19 1 0,-18-11-16,-39 1 15,-27-10 1,-10 1 0,-18-1-16,-20 1 15,-18-1 1,0 0-16,0 1 15,-10-1 1,1 1-16,-10-1 16,0 0-1,0 19-15,0 1 16,0 18 0,-19 28-16,0 18 15,0 20 1,0 9-16,1 19 15,-1 9 1,9 19-16,1-19 16,9-38-1,0-8 1,0-20-16,0-28 16,0-18-1,0-10-15,0-9 16,0-10-1,0-9-15,0 0 16,0 0 0,0 0-16,0 0 15</inkml:trace>
  <inkml:trace contextRef="#ctx0" brushRef="#br0" timeOffset="116694.81">21693 4871 0,'0'0'15,"0"0"-15,0 0 16,0 9 0,-18 20-16,8 27 15,10 19 1,10 0-16,18 0 16,0-19-1,10-18-15,9-10 16,9-9-1,19-19 1,20-28-16,36-29 16,10-27-1,-9-29-15,-10 10 16,-28 0 0,-28 28-16,-28 37 15,-19 20 1,-19 8-16,-10 38 15,1-9 1</inkml:trace>
  <inkml:trace contextRef="#ctx0" brushRef="#br0" timeOffset="117045.77">21251 5415 0,'0'0'15,"0"0"-15,0 0 16,0 0-16,19-9 16,38-10-1,74 0 1,104 10 0,104 9-16,47 9 15,9 10-15,-9 0 16,-19 0-1,-19-1-15,-57 1 16,-65 0 0,-47-19-16,-57 0 15,-28 0 1,-28-10-16,-28 10 16,-29 0-1,-9 0-15,0 0 16</inkml:trace>
  <inkml:trace contextRef="#ctx0" brushRef="#br0" timeOffset="117477.4">21741 5556 0,'0'0'0,"0"0"15,0 0-15,0 0 16,0 0 0,0 9-16,0 19 15,-10 57 1,-9 65-16,-9 38 15,9 27 1,-9 11 0,0-1-16,9-19 15,10-28 1,-1 1-16,1-10 16,9-19-16,9-19 15,1-28 1,-1-18-16,0-29 15,1-18 1,-1-20 0,10-8-16,-10-10 15</inkml:trace>
  <inkml:trace contextRef="#ctx0" brushRef="#br0" timeOffset="118175.22">25061 5809 0,'0'0'16,"0"0"-1,0 19-15,10 37 16,9 48 0,9 55-16,9 47 15,1 20 1,0-11-16,-1 11 15,-18-11 1,0-36-16,-19-10 16,0-29-1,0-37-15,-9-9 16,-10-19 0,0-18-16,0-1 15,-19-19 1,-9 1-16,-28-10 15,-57-9 1,-65-10-16,-57-9 16,-19-18-1,-28 8 1,0 1-16,9-1 16,1 1-16,27 0 15,20-10 1,27 9-1,29 1-15,28 0 16,38-1 0,47 1-16,28 0 15,18-1 1,20 10-16,0 0 16,9 0-1,28-28-15,0 9 16</inkml:trace>
  <inkml:trace contextRef="#ctx0" brushRef="#br0" timeOffset="118592.21">22898 6063 0,'0'0'0,"0"0"16,0 0 0,0 0-16,9 9 15,0 0 1,20 10-16,27 0 15,29-10 1,9-9-16,-9-19 16,-20-9-1,-18-9-15,-9-1 16,-29-18 0,-18-10-16,-38 1 15,-28 18 1,-10 28-1,-9 19-15,9 37 16,10 29-16,47-28 16</inkml:trace>
  <inkml:trace contextRef="#ctx0" brushRef="#br0" timeOffset="118925.26">23170 6382 0,'0'0'15,"0"0"-15,0 0 16,0 0 0,0 0-16,0 0 15,-9 9 1,-38 38-16,-47 47 16,-28 37-1,-10 19-15,0 0 16,1 10-1,-1-1 1,19-37-16,38-28 16,18-28-1,20-10-15,8-18 16,20-20 0,0 1-16,-1-19 15,20 0 1,-10-9-16</inkml:trace>
  <inkml:trace contextRef="#ctx0" brushRef="#br0" timeOffset="119494.33">23020 6475 0,'0'0'15,"0"0"1,0 0-16,9 0 15,10 10 1,19 27-16,28 29 16,18 28-1,10 18 1,-9 10-16,9 10 16,-19-1-16,1-18 15,-20-29 1,-9-18-1,-9-19-15,-1-10 16,-18-18 0,0-19-16,0 0 15,0 0 1,-1-19-16,-18-18 16,0-10-1,-18-10-15,-1 20 16,-9 9-1,-10 18-15,0 20 16,1 9 0,-1 18-16,10 10 15,18 0 1,1-10-16,18 1 16,1-10-1,9-9-15,9 0 16,0-19-1,0 0-15,-9-19 16,0-9 0,-28-19-16,-57-19 15,19 29 1</inkml:trace>
  <inkml:trace contextRef="#ctx0" brushRef="#br0" timeOffset="119900.6">22126 7780 0,'0'0'16,"0"0"-16,0 0 15,0 0 1,-19 0-16,1 9 15,-1 0 1,9 19-16,1 1 16,9 8-1,9 1 1,20-1-16,-1-18 16,19 0-16,0-19 15,9-19 1,1-9-1,-20-19-15,1-19 16,-29-9 0,-18 0-16,-29 9 15,-27 20 1,-11 27-16,-8 38 16,37-1-1</inkml:trace>
  <inkml:trace contextRef="#ctx0" brushRef="#br0" timeOffset="121541.25">22738 8305 0,'0'0'16,"0"0"-16,0 0 15,0 0 1,0 9 0,0 10-16,-19 47 15,-9 56 1,-10 47-16,10 28 15,0 28 1,-1 9-16,1 20 16,9 27-1,-9 19-15,-10 29 16,1 18 0,-1 0-16,-9 19 15,0 0 1,19-19-1,19 10-15,-1-1 16,10-9 0,10-18-16,-1-20 15,0-27 1,-9-29-16,10-18 16,-1-29-1,1-28-15,-1-18 16,0-29-1,1-28-15,-10-18 16,0-29 0,0-18-16,0-10 15,0-9 1,0-10-16,0-9 16,9 0-1,1 0-15,18 0 16,9 0-1,48 0-15,47-19 16,56 10 0,47-10-1,38 0-15,0 1 16,9-1 0,-9-9-16,-29-10 15,-8-9 1,-11-19-16,-8-9 15,-20-9 1,1-29-16,-10-27 16,-9-29-1,-1-38-15,-8-46 16,-10-28 0,-19-38-16,-9-38 15,-20-9 1,11-19-16,-1-9 15,0-18 1,1-29-16,-10 0 16,-10-10-1,-18 1-15,-29 18 16,-18 10 0,-19 19-16,-29-1 15,-27-9 1,-11 19-1,-8-9-15,-10 28 16,0 56 0,-18 18-16,-1 20 15,19-1-15,0-37 16,10 29 0,28 27-1,18 10-15,20 9 16,18 0-1,19 9-15,0 10 16,19 18 0,18 20-16,20 9 15,37-1 1,38 10-16,56 29 16,28 18-1,1 37-15,-20 29 16,20 47-1,9 27-15,-19 39 16,-29 18 0,-36 28-1,-30 0-15,-36 10 16,-29-19 0,-28-1-16,-19-18 15,-28-9 1,-1 9-16,-18-9 15,0 0 1,-18 18-16,-1 0 16,-10 29-1,-8 9-15,-1 19 16,-9 28 0,0 9-16,10 28 15,-1-9 1,10-28-16,-1-19 15,11-37 1,8-47-16,1-20 16,9-8-1,0-19-15,0-10 16,0-9 0,0 0-16,0 0 15,0 0 1</inkml:trace>
  <inkml:trace contextRef="#ctx0" brushRef="#br0" timeOffset="121827.61">29624 4749 0,'0'0'15,"0"0"1,0 0-16,-19 9 16,0 10-1,0 47-15,1 28 16,27-10-1,10-9-15,9-9 16,10-19 0,9-10-16,9-18 15,19-10 1,20-37-16,27-37 16,-9-48-1,-19-9-15,-28 0 16,-29 28-1,-46 38-15,-10 28 16</inkml:trace>
  <inkml:trace contextRef="#ctx0" brushRef="#br0" timeOffset="122186.42">28185 5246 0,'9'0'15,"47"-9"-15,123-10 16,103-9 0,38 0-16,28 18 15,47 10 1,57 29-16,9-1 15,9 9 1,-37 1-16,-38-19 16,-75-1-1,-94-18 1,-57 0-16,-56 0 16,-38 0-1,-28 0-15,-28 10 16,-19-1-1,-9-9-15</inkml:trace>
  <inkml:trace contextRef="#ctx0" brushRef="#br0" timeOffset="122575.13">29107 5218 0,'0'0'0,"0"0"16,-19-9 0,9-1-16,1 20 15,-10 9 1,0 18 0,0 48-16,1 46 15,-1 28 1,0 38-16,0 19 15,-18 19-15,-1 9 16,10-29 0,-1-27-1,1 0-15,0-29 16,19-56 0,-1-27-16,10-30 15,10-8 1,-1-19-16,38-10 15,-19-9 1</inkml:trace>
  <inkml:trace contextRef="#ctx0" brushRef="#br0" timeOffset="123142.21">32606 5490 0,'0'0'0,"0"0"16,9 19-1,1 28-15,18 56 16,-9 75-1,-10 76-15,-9 18 16,0 0 0,10 47-16,-1-9 15,10-29 1,-19-37-16,-19-47 16,-9-38-1,-19-18 1,-10-38-16,-18-9 15,-28-28-15,-57-29 16,-66-37 0,-66-37-16,-18-29 15,-10-9 1,10-9-16,18 27 16,38 20-1,28 28 1,38-1-16,47 20 15,28-1 1,28 10-16,20-1 16,18-8-1,18-1-15,1 1 16,19-10 0,9 0-16</inkml:trace>
  <inkml:trace contextRef="#ctx0" brushRef="#br0" timeOffset="135210.03">1618 5537 0,'0'0'0,"-28"0"16,-10 0-16,-18 10 15,-1-1 1,10 0-16,19 1 16,-10-10-1,29 0 1,9 0-16,38-10 16,75-27-1,131-10-15,38-9 16,19 9-1,10 19-15,-10-1 16,0 11 0,9-1-16,-37-9 15,-19 0 1,-28 9-16,-28-9 16,-39-1-1,-46 1-15,-37 10 16,-29 8-1,-29 1-15,1-1 16,-19 10 0</inkml:trace>
  <inkml:trace contextRef="#ctx0" brushRef="#br1" timeOffset="149658.93">6312 4505 0,'0'0'16,"-9"-9"0,-29-29-16,-9 19 15,10-9 1,-1-9-16,29 18 16,-1 10-1,20-1 1,8-9-16,39-9 15,37 0 1,28 0-16,19 0 16,19 0-1,38 0 1,28-1-16,9 20 16,19 9-1,19 28 1,-19 0-16,0-9 15,-19-19 1,-19 0-16,-46 28 16,-20-9-1,-18-10-15,-10-9 16,0 10 0,-9-1-1,-19 1-15,10-39 16,-10 1-1,-9-9 1,-29-1-16,-18 38 16,-10-19-1,-9 10 1,-10 9-16,0 9 16,1 1-1,9 18-15,-1 19 16,-8 65-1,9 57 1,-10 66-16,10 18 16,9 10-1,19-19-15,-9 9 16,-19 38 0,-10-9-1,0-20 1,-9 57-16,-9-56 15,9-104 1,-19 38-16,10-65 16,-10-76-1,10-9 1,-1-28-16,1-10 16,-1-9-1,10 0 1</inkml:trace>
  <inkml:trace contextRef="#ctx0" brushRef="#br1" timeOffset="150524.34">6463 4552 0,'0'0'16,"0"0"-16,0 9 16,-19 20-1,-19 74 1,-18 84 0,9 76-16,9 9 15,10-28 1,9 28-16,0 19 15,1-56 1,-1-10-16,-19 84 16,10-55-1,-10-67 1,10-27-16,9-19 16,10-48-1,0-55 1,-1-10-16,10-18 15,0-1 1,0 0-16,0-9 16,0 10-1,0 8 1,0-8-16,0-10 16,0 0-1,10 0 1,18 0-16,28 9 15,66 1 1,76 8-16,75-8 16,66 18-1,37 9 1,19-27-16,-19 37 16,-18-19-1,-10-28-15,-47-10 16,-66-8-1,-47 8 1,-66 10-16,-46-9 16,-29 0-1,-10-1 1,-8 10-16,-1-9 16,-9-10-1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6T14:49:40.3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1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5-16T14:51:12.402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22380 2235 0,'0'0'0,"0"0"0,0-10 16,10 1 0,-1-1-1,-9 10-15</inkml:trace>
  <inkml:trace contextRef="#ctx0" brushRef="#br0" timeOffset="686.37">24168 1052 0,'0'0'0,"0"0"0,0 0 16,0 0 0,0 19-1,-19 28-15,0 47 16,-19 18 0,10 1-16,19-19 15,-1-10 1,10-46-16</inkml:trace>
  <inkml:trace contextRef="#ctx0" brushRef="#br0" timeOffset="1229.1">23707 2375 0,'0'0'0,"0"0"0,0 0 15,9 0-15,0-18 16,20-1 0,18 9-16,9 1 15,10 9 1,-10 9-16,-18 1 16,0-1-1,-19 10-15,-10 0 16,-9 9-1,-19 0-15,0 9 16,-9 1 0,0-10-16,0-9 15,18 0 1,1-19 0,9 0-16,0 0 15,19 0-15,47 0 16,28-10-1,0 1 1,-10 9-16,-55 0 16</inkml:trace>
  <inkml:trace contextRef="#ctx0" brushRef="#br0" timeOffset="1810.14">23904 3295 0,'0'0'0,"10"-10"0,-1-8 15,0-11 1,20 11 0,8-1-16,10 10 15,10 9 1,-1 9-16,-9 10 16,-9-1-1,-19 1-15,-10 0 16,-9 0-1,0 0-15,-9-1 16,-1-8 0,1-1-16,-1 0 15,1 1 1,9-10-16,9 9 16,1 10-1,18 9-15,19 10 16,0-1-1,-9 1-15,-19-1 16,-1-9 0,-18 1-16,-9-1 15,-47-10 1,-48-8-16,-28-20 16,1-8-1,8-10 1,58 9-16</inkml:trace>
  <inkml:trace contextRef="#ctx0" brushRef="#br0" timeOffset="2431.16">23782 4233 0,'0'0'0,"0"0"15,0 9-15,9 1 16,1 9 0,-1 9-16,19-10 15,10 1 1,9-19-16,19-9 16,-10-10-1,1 0 1,-20-9-16,-18 19 15,0-1-15,-10 1 16,1 18 0,-10 10-1,0 47-15,0 28 16,0 9-16,-10 0 16,1 0-1,0-56 1</inkml:trace>
  <inkml:trace contextRef="#ctx0" brushRef="#br0" timeOffset="2685.51">24168 5565 0,'0'0'0,"0"0"0,0 0 16,0 0 0,0 0-1,0 0-15,0 0 16</inkml:trace>
  <inkml:trace contextRef="#ctx0" brushRef="#br0" timeOffset="2828.42">24196 5978 0,'0'0'0,"0"0"0,0 0 16,0 10-1,0-10-15</inkml:trace>
  <inkml:trace contextRef="#ctx0" brushRef="#br0" timeOffset="2994.12">24139 6757 0,'0'0'0,"0"0"16,0 0-16,10 9 16,-10 1-16</inkml:trace>
  <inkml:trace contextRef="#ctx0" brushRef="#br0" timeOffset="3594.7">23255 7320 0,'0'0'16,"0"0"-16,0 0 16,0 9-16,0 10 15,0 28 1,0 28-16,0 28 16,10 0-1,-10-18 1,0-38-16,0-10 15,0-18 1,0-19-16</inkml:trace>
  <inkml:trace contextRef="#ctx0" brushRef="#br0" timeOffset="3869.62">23791 6963 0,'0'0'0,"0"0"15,0 10-15,0 8 16,0 29 0,-18 57-16,8 18 15,1-1 1,-1-8-16,10-10 15,10-28 1,-1-9-16,1-19 16,-10-28-1</inkml:trace>
  <inkml:trace contextRef="#ctx0" brushRef="#br0" timeOffset="4319.72">23904 7245 0,'0'0'0,"0"0"0,10 0 15,-1-10-15,19 1 16,10 0 0,0 18-16,-1 10 15,-9 9 1,-9 0-16,-9 10 16,-10-1-1,-19 1 1,0-1-16,-9 1 15,0-20 1,9 1-16,9 0 16,1 0-1,9-10-15,9 1 16,29 8 0,28 1-16,9-10 15,10-9 1,-48 0-16</inkml:trace>
  <inkml:trace contextRef="#ctx0" brushRef="#br0" timeOffset="4937.89">24845 7357 0,'0'0'0,"0"0"0,0 0 16,0 0-1,-9 0 1,-10 10-16,-28 8 16,0 20-1,0 9-15,18-10 16,20 1-1,0-19-15,-1 0 16,10-10 0,10-9-16,-1 0 15,19-19 1,0-9-16,1-10 16,-11-8-1,1 8-15,0-9 16,0 19-1,-10 0-15,1 9 16,-1 10 0,1-1-16,-1 20 15,0-1 1,10 19-16,0 0 16,0 19-1,0-9 1,-1-1-16,11-18 15,-1 0-15,0 0 16,10-19 0,-1-10-1,1-9-15,0-18 16,-20-10 0,-18 0-16,-28 0 15,-28 0 1,18 19-16</inkml:trace>
  <inkml:trace contextRef="#ctx0" brushRef="#br0" timeOffset="6026.84">25983 959 0,'0'0'0,"10"9"0,-1 19 16,10 66 0,9 84-16,0 66 15,1 66 1,-1 18-16,-9 19 16,-1 0-1,-8 10-15,-10 18 16,0-9-1,-19 19-15,-19 9 16,-18-9 0,-19-1-1,-19 10-15,9-28 16,10-47-16,9 0 16,9-19-1,10-18 1,0-10-16,10-47 15,8-47 1,11-46-16,-1-29 16,9-37-1,1-19-15,0-29 16,9-18 0</inkml:trace>
  <inkml:trace contextRef="#ctx0" brushRef="#br0" timeOffset="8248.62">14854 5040 0,'0'0'0,"0"0"16,10 0-1,-1 0-15,19-9 16,1-1 0,8 1-16,10-1 15,10-8 1,18-1-16,38 0 15,28 0 1,19-9-16,19 9 16,18 10-1,1 9-15,27 9 16,29 1 0,19 9-16,19 9 15,9 0 1,0-9-1,9 9-15,-9-9 16,-9-1 0,-19 1-16,-19-10 15,-28 1 1,-38-10-16,-28 0 16,-19 0-1,-38 0-15,-18-10 16,-10 1-1,-18 0-15,-1-1 16,-18 1 0,-1 0-16,1 9 15,-10 0 1,1 0-16,-1 9 16,0 0-1,0 1 1,0-1-16,10 10 15,0 9 1,9 0-16,-10 10 16,10 9-1,10 18-15,9 20 16,0 8 0,-1 20-16,1 9 15,9 9 1,1 10-16,-1 0 15,0 0 1,-18-1-16,-1 1 16,-9 0-1,-9 0-15,-1-10 16,1 0 0,-10 1-16,1-29 15,-1-9 1,0-19-16,0 0 15,0-10 1,1-8 0,-1-1-16,-9-18 15,-1-1 1,1-9-16,0-9 16,9 0-1,1 0-15,8-1 16,20-18-1,18 0-15,0-9 16,10 0 0,-1-1-16,20 1 15,-10-1 1,0 1-16,-9 0 16,-29-1-1,-9 1-15,-19-1 16,-9 10-1,-19 0-15,0 0 16,0 0 0,0 0-16,0 0 15</inkml:trace>
  <inkml:trace contextRef="#ctx0" brushRef="#br0" timeOffset="8606.79">22681 7648 0,'0'0'0,"0"0"16,0 0 0,0 0-16,0 0 15,10 10 1,-1-1-16,19 19 15,1 19 1,8 9-16,1-9 16,-1-9-1,-18-1 1,0-18-16,-19 0 16,0-19-16,0 0 15,-19 0 1,-28-19-16,-9 0 15,9-18 1,0-1-16,28 19 16</inkml:trace>
  <inkml:trace contextRef="#ctx0" brushRef="#br0" timeOffset="11706.06">25127 1034 0,'0'0'0,"0"0"15,0 0 1,0 0-16,10 0 15,37 9 1,75 0 0,113-9-16,94 0 15,38 0 1,38 10-16,9-1 16,-10 10-1,1 0-15,-29-1 16,-56 1-1,-19-19-15,-28 0 16,-47 0 0,-48-9-16,-27-1 15,-38 1 1,-38 0-16,-28-1 16,-19 1-1,-18 0-15,-10 9 16,-10 9-1,1-9-15</inkml:trace>
  <inkml:trace contextRef="#ctx0" brushRef="#br0" timeOffset="12141.3">26529 386 0,'0'0'0,"0"0"0,9 10 16,10-1-16,19 29 15,28 18 1,18 28-16,10 19 15,0 1 1,-9-20-16,-10-9 16,-28-19-1,-9-18-15,-29-19 16</inkml:trace>
  <inkml:trace contextRef="#ctx0" brushRef="#br0" timeOffset="12402.12">27065 480 0,'0'0'0,"0"0"0,-9 9 16,-20 10-1,-18 19-15,-28 46 16,0 19 0,0 19-16,9 0 15,19-28 1,9-9-16,19-48 16</inkml:trace>
  <inkml:trace contextRef="#ctx0" brushRef="#br0" timeOffset="12667.1">27470 1212 0,'0'0'0,"0"0"16,0 0-16,0 0 15,0 0 1,0 19-16,-19 46 16,0 29-1,-9 28-15,18 9 16,10-9 0,0-75-16</inkml:trace>
  <inkml:trace contextRef="#ctx0" brushRef="#br0" timeOffset="13073.26">27884 658 0,'0'0'0,"0"0"0,0 0 16,0 0-16,9 10 15,29 27 1,18 29 0,19 28-16,10 28 15,0-10-15,-29-9 16,-28-56-1</inkml:trace>
  <inkml:trace contextRef="#ctx0" brushRef="#br0" timeOffset="13307.23">28363 640 0,'0'0'0,"0"0"0,0 0 16,0 9-1,-18 19-15,-30 28 16,-17 38 0,-20 19-1,0-1-15,48-55 16</inkml:trace>
  <inkml:trace contextRef="#ctx0" brushRef="#br0" timeOffset="13718.19">28429 1062 0,'0'0'0,"10"0"16,-1 0-16,19-10 16,0 20-1,19 9-15,-9 9 16,0 19-1,-19-1-15,-19 1 16,-19 10 0,0-1-1,0-9-15,0-10 16,10-18 0,-1 0-16,1 0 15,9-19 1,9 9-16,39 0 15,46 10 1,-29-9-16</inkml:trace>
  <inkml:trace contextRef="#ctx0" brushRef="#br0" timeOffset="14290.99">30367 245 0,'0'0'0,"10"0"0,-1 0 15,19 38 1,19 18-16,10 38 16,8 19-1,1-1-15,10 1 16,-1-10 0,-19-18-16,-27-48 15</inkml:trace>
  <inkml:trace contextRef="#ctx0" brushRef="#br0" timeOffset="14539.11">30885 452 0,'0'0'0,"0"0"0,-10 9 15,-18 10 1,-38 19-16,-9 18 16,-10 28-1,0 1-15,1-10 16,18 0 0,38-47-16</inkml:trace>
  <inkml:trace contextRef="#ctx0" brushRef="#br0" timeOffset="14938.91">31063 677 0,'0'0'0,"10"0"0,-1 0 15,29 0 1,18 9-16,10 1 16,-10-10-1,-9 0 1,-9 0-16,-19 0 15,0 0-15,-10 9 16,1 1 0,-1 8-1,-9 20-15,-9 18 16,-10 29 0,-9 8-16,-1 11 15,-8-11 1,18-46-16</inkml:trace>
  <inkml:trace contextRef="#ctx0" brushRef="#br0" timeOffset="15120.95">31139 959 0,'0'0'0,"9"0"0,10 0 16,47-10-16,37 20 16,-37-10-1</inkml:trace>
  <inkml:trace contextRef="#ctx0" brushRef="#br0" timeOffset="15746.82">32060 349 0,'0'0'0,"0"0"16,0 9-16,0 10 15,10 28 1,-10 28-16,0 37 16,0 39-1,0 17-15,0 20 16,0 28-1,-19 9 1,0 10-16,0 27 16,1 20-1,-1 27-15,0 20 16,-19 9 0,1 9-16,-10 9 15,-10 20 1,10 8-16,0 10 15,0 0 1,19-18-16,0-10 16,-1-29-1,1-36-15,9-11 16,-9-8 0,19-29-16,-1-9 15,10-9 1,10-10-16,9-28 15,-1-19 1,1-56 0,-19-37-16,-9-48 15</inkml:trace>
  <inkml:trace contextRef="#ctx0" brushRef="#br0" timeOffset="17061.5">28918 1287 0,'0'0'0,"10"0"0,18 0 16,28-9 0,20-1-1,27 1-15,19-1 16,29 1-1,18 0-15,48 9 16,27-10 0,20 20-16,9-10 15,28 9 1,-10 0-16,10 1 16,-9 18-1,-19 0-15,94 28 16</inkml:trace>
  <inkml:trace contextRef="#ctx0" brushRef="#br0" timeOffset="20399.72">32672 593 0,'0'0'0,"0"0"0,0 0 16,0 0 0,0 0-16,0 0 15,0 0 1,9 9-16,1 0 16,-1 1-1,19-1-15,10 10 16,9 0-1,0-19-15,19 0 16,-10-10 0,1-8-1,-1-11-15,-18 1 16,0 0 0,-20 0-16,-18 0 15,0 0 1,-9 9-16,-10 0 15,-9 10 1,-10-1-16,-18 20 16,-1-1-1,-8 19-15,8 10 16,10 9 0,19 0-16,18 0 15,20 9 1,18 0-16,28 0 15,10 1 1,0-20-16,9-9 16,-9-9-1,19 0-15,28-10 16,113 19 0</inkml:trace>
  <inkml:trace contextRef="#ctx0" brushRef="#br0" timeOffset="20832.41">33519 780 0,'0'0'0,"0"0"0,0 0 0,0 0 0,0 0 0,0 19 0,0-19 0,-19 47 0,0 37 0,-19 38 0,10 0 0,-10 19 0,-18 84 16</inkml:trace>
  <inkml:trace contextRef="#ctx0" brushRef="#br0" timeOffset="21756.95">32371 1437 0,'0'0'0,"9"0"0,10 0 16,47-9-1,56-1 1,29 10-16,37 10 16,9 8-1,-37-8-15,-18 9 16,-30-19-1,-55 0-15,-20 0 16,-18 0 0,0 0-16,-9 0 15,-10 0 1</inkml:trace>
  <inkml:trace contextRef="#ctx0" brushRef="#br0" timeOffset="22722.77">32907 321 0,'10'0'0,"27"0"0,20 0 16,27-10-16,1 20 15,-10-1 1,10 10-16,0 18 16,-29 1-1,0 9 1,-9 18-16,-9 10 16,0 10-1,-19-1-15,-1 1 16,-18-1-1,0-9-15,0 10 16,-18-10 0,-1-10-16,0 1 15,-19 0 1,1-19-16,-20-10 16,-9 1-1,-37-29-15,-10-9 16,47 0-1,10-19-15,-10 1 16,-9-20 0,-1 1-1,-8-1-15,18-9 16,9 10-16,10-1 16,0 0-1,19 1-15,0-19 16,0-1-1,9 1-15,9 0 16,1-10 0,9-9-1,9 9-15,1 1 16,18-1 0,0 0-16,19 1 15,10-1 1,9 10-16,28-1 15,37 10 1,180-18-16</inkml:trace>
  <inkml:trace contextRef="#ctx0" brushRef="#br0" timeOffset="25238.23">32107 321 0,'0'0'0,"0"0"15,0 0-15,0 0 16,0 0 0,0 0-16,0 9 15,0 10 1,-18 18-16,-1 20 16,9-1-1,1 0-15,0 0 16,9 1-1,0-1-15,0 0 16,0 10 0,0 0-16,0-1 15,0 20 1,-10-1-16,1 19 16,-1 10-1,10-19-15,10 0 16,-1-1-1,-9 1 1,10 0-16,-10-9 16,0-1-1,0 10-15,-10 9 16,1 10 0,-1-1-16,10-9 15,0 10 1,-9 0-16,9-20 15,-9 1 1,-1 9-16,-9 10 16,1 0-1,8-1-15,1 1 16,-1 9 0,1-10-16,0 1 15,-1 9 1,1-9-1,9-1-15,0 10 16,0 0 0,0 9-16,0 1 15,0 8 1,0 11-16,-10-20 16,10-9-1,0 9-15,-9 1 16,-1-10-1,1 18-15,-10-8 16,0 8 0,10 1-16,0 0 15,-1-10 1,1 1-16,-1-1 16,1 0-1,0 10-15,-1 9 16,1-9-1,-1 9-15,1-19 16,0 1 0,-1-1-1,1-9-15,-10-9 16,0-1 0,0-18-16,-9 0 15,9-19 1,0 9-16,1-9 15,-1 0 1,0 1-16,0-11 16,0 1-1,1 18-15,8-9 16,1 0 0,-1 1-16,1-1 15,0-10 1,9-8-16,0-11 15,0-8 1,0 0-16,0-1 16,0 1-1,0-10-15,0-10 16,0 1 0,0 0-1,0-10-15,0-9 16,0 0-1,0 0-15,0 0 16,0-28 0,0 9-16</inkml:trace>
  <inkml:trace contextRef="#ctx0" brushRef="#br0" timeOffset="27275.71">25889 452 0,'0'0'16,"0"0"-16,0 0 16,0 0-16,0 0 15,10 9 1,-1 19-16,10 29 15,9 18 1,-9 9-16,0 10 16,-10 0-1,0 0-15,1 0 16,-1 9 0,1 9-1,-1 1-15,1 9 16,-1-10-1,0 10-15,1-9 16,-1 9 0,1 0-16,-1 0 15,0 9 1,1 1-16,-1-1 16,10 0-1,-10 1-15,10-1 16,-9 0-1,-1 1-15,-9-1 16,9 0 0,-9 1-16,0-1 15,10 1 1,-1-1-16,-9 0 16,10 1-1,-10 8 1,0-8-16,0 8 15,0 1 1,0-9-16,0-1 16,-10 0-1,10 1-15,-9-1 16,9 0 0,0-9-16,-10 10 15,10-1 1,0 0-16,0 1 15,0-1 1,-9-9-16,9 0 16,-9 0-1,-1 0-15,10 0 16,-9 0 0,9 9-16,-10 1 15,1-1 1,9 0-1,-9 1-15,-1-10 16,10-10 0,0 1-16,0-10 15,0-9 1,0 0-16,0-1 16,0 1-1,-9 0-15,-1-19 16,10 0-1,-9 0-15,0-9 16,-1-10 0,1 1-16,9-20 15,-10 1 1,1-1-16,0 1 16,-1-1-1,1 1 1,-1-1-16,1 1 15,-1-1-15,1-9 16,0 1 0,9-11-1,0 1-15,0-10 16,0-9 0,0 0-16,0 0 15,0 0 1,0 0-16,0-18 15,0-29 1,-10-19-16,-9-37 16,1-38-1,8 0-15,1 10 16,-1 9 0,1 0-16,0 0 15,-1 0 1,1-9-16,9 0 15,0-20 1,0 1-16,0-19 16,9 1-1,1-1 1,-10 0-16,9-10 16,0 1-1,1-9-15,-10-1 16,0-18-1,0 8-15,0-8 16,0 0 0,0 9-16,0-10 15,0 10 1,0-9-16,0 9 16,0 9-1,9-9-15,1-9 16,-1 9-1,0 0-15,1 9 16,9-9 0,9 0-16,-9-10 15,0 1 1,-1-10-16,1 19 16,0-37-1,0-1 1,-19 29-16,-10-19 15,1-1 1,-10 11-16,0 18 16,-9 9-1,0 38-15,9 37 16,10 66 0</inkml:trace>
  <inkml:trace contextRef="#ctx0" brushRef="#br0" timeOffset="33436.21">9661 3013 0,'0'0'0,"10"0"16,18-9-16,38-19 16,28-10-1,0 10-15,-19 19 16,10-10-1,9 10 1,19-1-16,0 10 16,0-9-1,9-1-15,-9 10 16,-10 10 0,-18-1-16,-10 10 15,1 9 1,-20 10-16,0-1 15,1 10 1,-57-47-16,56 38 16,-9 46-1,0 10-15,-28-28 16,0-1 0,-19 10-1,0 10-15,-19-10 16,0 0-1,-18 0-15,-20 0 16,1 9 0,-19-18-1,-1-28-15,-8-1 16,-29-9 0,-9 0-16,-10-28 15,-9-18 1,0-1-16,18-28 15,10-9 1,29-10-16,18 0 16,19-18-1,9-10-15,19 10 16,19-20 0,19 11-1,28-11-15,-9 39 16</inkml:trace>
  <inkml:trace contextRef="#ctx0" brushRef="#br0" timeOffset="34750.08">15212 4186 0,'0'0'0,"0"0"0,9 0 16,1-9 0,-1-1-16,19 10 15,29-18 1,18 8-1,28 10-15,20-9 16,27-1 0,-9-18-16,0 19 15,10 9 1,-10 0-16,-9-9 16,-10 18-1,-37 0 1,-19-9-16,-19 0 15,-19 10 1,-9-1-16,-1-9 16,-18 0-1,0 0-15</inkml:trace>
  <inkml:trace contextRef="#ctx0" brushRef="#br0" timeOffset="35182.32">15823 3876 0,'0'0'0,"0"0"15,0 0 1,0 0-16,0 10 16,-9 9-1,-10-1 1,0 11-16,0 8 15,1-18 1,-20 9-16,-18 0 16,-20 10-1,20-10 1,18-9-16,38-1 16,66-8-1,179 37-15,140 28 16</inkml:trace>
  <inkml:trace contextRef="#ctx0" brushRef="#br0" timeOffset="43161.85">9737 3163 0,'0'0'0,"0"0"16,0 0-1,0 0-15,0 10 16,0-1 0,9 10-16,10 0 15,19-1 1,27 1 0,29 9-16,29-18 15,-10-20 1,0 1-16,-1-10 15,1 0 1,0 1 0,0-20-16,9 10 15,19 19 1,10 9-16,28 0 16,-10 9-1,-9 19-15,9 0 16,1-9-1,-1-10 1,10-9-16,-1 19 16,1-9-1,19-10-15,-10 0 16,-9 0 0,-1 0-16,1-10 15,-19 1 1,-9 9-1,-20 0-15,1 0 16,0 0 0,-19 0-16,-1 0 15,-8 0 1,-10 0-16,-9 9 16,-1 1-1,-8-10-15,-1 9 16,-19-9-1,1-9-15,-1 9 16,1 18 0,-1-8-1,-9-10-15,-9 9 16,-1-18 0,-8-1-1,-11 10 1,1 0-16,0 0 15,0 0 1,0 0-16,-10 0 16,1 0-1,-1 0 1,0 0-16,1 10 16,9-1-1,-10 1-15,10 8 16,0 10-1,-1 19 1,1-9-16,0 9 16,0 0-1,0 0 1,-10-10-16,-9-9 16,0 0-1,0-9 1,0-9-16,-9-1 15,-1 10 1,-9-1 0,-9 1-16,-9 0 15,-1-10 1,-18 10 0,-10 0-16,0 0 15,9 9 1,-18-9-16,-10-1 15,-18-8 1,-10-1 0,0 19-16,-9 0 15,-10-9 1,0-19 0,-9 10-16,-19-10 15,10 9-15,-10-9 16,-9 0-1,-1 9-15,1-9 16,-10 0 0,10 0-16,0 10 15,-1-10 1,1 0 0,0-10-16,-1-8 15,-8-1-15,-11 0 16,-8 0-1,9 1-15,18 8 16,10 1 0,10-1-1,-1 10-15,1-9 16,9 9 0,18 0-16,1 0 15,28 0 1,19 0-16,18 0 15,10 0 1,10 0-16,-1 0 16,0 0-1,1 0-15,-1 0 16,10 0 0,0 0-16,9 0 15,0-9 1,0-1-16,0-9 15,1-9 1,-1-19-16,0-9 16,0-19-1,10 0 1,-1 0-16,10 19 16,0 37-1</inkml:trace>
  <inkml:trace contextRef="#ctx0" brushRef="#br0" timeOffset="46780.52">11496 5434 0,'0'0'0,"0"0"15,0 9-15,-19 1 16,0-1 0,-18 10-16,-1 9 15,-18 19 1,-20 0-16,1 19 31,0-1-31,9 1 16,0-10-16,10 10 15,-1 0-15,1-1 16,-10-9 0,9 1-16,-8-10 15,18-10 1,18 1-1,1-10-15,9-9 16,10-1 0,-1-8-16,1-1 15,0 1 1,9-10-16,0 0 16</inkml:trace>
  <inkml:trace contextRef="#ctx0" brushRef="#br0" timeOffset="49156.2">9784 7451 0,'0'0'0,"0"0"0,0 0 16,0 0 0,9 0-1,1-9-15,27-10 16,10 0-1,19 0-15,0 10 16,0-10 0,-10 1-1,10 8-15,-10-9 16,10 1-16,0 8 16,-9 1-1,8 0-15,-8 9 16,-1 9-1,-18 0-15,9 1 16,-9-1 0,-1 0-16,1 1 15,0 9 1,-1-1-16,1 1 16,-1 9-1,1 0 1,0-9-16,-19 9 15,-1 0 1,1-9-16,0 0 16,-10 9-1,1 0-15,-10 0 16,0 1 0,0 8-16,-10 1 15,-8-10 1,-1 19-16,-19-10 15,0 1 1,-9-1-16,0-9 16,0 1-1,-9-11-15,-1 1 16,10 0 0,-9-10-16,-10-9 15,0 0 1,-9 0-16,9 0 15,0-9 1,0-10-16,10 0 16,9 1-1,9-11 1,-9-8-16,19-1 16,0 1-1,0-1-15,-1-9 16,1 19-1,19 0-15,-1 0 16,1 0 0,9 0-16,0 0 15,0-1 1,9 11-16,-9 8 16</inkml:trace>
  <inkml:trace contextRef="#ctx0" brushRef="#br0" timeOffset="53552.26">16482 8342 0,'0'0'0,"0"0"0,0 0 15,0-9 1,0 0-16,0-1 15,9-8-15,1-1 16,18 0 0,0 0-1,19-9-15,0 0 16,10 0 0,-1 0-16,10 0 15,0-1 1,9 1-16,10 9 15,-1 10 1,10 0-16,0-1 16,1 1-1,8 0-15,0 9 16,-8 0 0,-1 0-16,-10 9 15,-8 0 1,-1 1-16,0-1 15,-18 10 1,-1 0 0,-9-1-16,-9 11 15,-1-11 1,-9 10-16,10 1 16,-10-1-1,-9 9-15,9 1 16,-9-1-1,0 1-15,0-10 16,0 0 0,-10 0-16,-9 0 15,0 1 1,0-1-16,-19 0 16,0 9-1,-18 1-15,-1-1 16,-18 1-1,-10 0-15,-28-10 16,0-10 0,-19 1-16,-9-9 15,-1-10 1,-8 0 0,-1 0-16,10 0 15,-1-19 1,1 0-16,0-9 15,-10-10 1,10 1-16,-1-1 16,29 1-1,19-1-15,9 1 16,29-10 0,8 9-16,20 1 15,9 18 1</inkml:trace>
  <inkml:trace contextRef="#ctx0" brushRef="#br0" timeOffset="61735.16">4102 7826 0,'0'0'0,"0"0"0,0 0 16,0 0 0,0 0-16,0 0 15,0 0 1,0 0-16,0 0 15,9 10 1,0-1-16,20 1 16,-1-1-1,0 0-15,10-9 16,-1 0 0,10-18-16,0-20 15,0-9 1,29-19-16,46-27 15,47-29 1,48-10-16,112-46 16</inkml:trace>
  <inkml:trace contextRef="#ctx0" brushRef="#br0" timeOffset="65276.05">4487 7592 0,'0'0'0,"0"0"16,0 0-1,0 0-15,0 0 16,0 9 0,0 1-16,0 8 15,10 11 1,-1-11-16,1 1 15,-1-19 1,10-19-16,47-56 16,56-75-1,19-9 1,28 9-16,104-57 16</inkml:trace>
  <inkml:trace contextRef="#ctx0" brushRef="#br0" timeOffset="67726.39">4252 7592 0,'0'0'0,"0"0"16,10 0-16,-1 9 15,10 1 1,9-1-16,0 0 16,0 1-1,-9 9-15,0-10 16,9 0 0,10-9-1,28-28-15,47-47 16,28-28-1,-10-28-15,11-1 16,-67 67 0</inkml:trace>
  <inkml:trace contextRef="#ctx0" brushRef="#br0" timeOffset="77007.91">11430 7526 0,'0'0'0,"0"0"15,0 0 1,0 0-16,0 0 16,0 0-1,9 0-15,1 10 16,9-1 0,-10 10-16,0 0 15,1-10 1,-1 0-1,1-9-15,18 0 16,10-18-16,37-29 16,28-28-1,-56 37 1</inkml:trace>
  <inkml:trace contextRef="#ctx0" brushRef="#br0" timeOffset="83436.12">18166 8746 0,'0'0'0,"19"0"0,18 0 16,20 0 0,8 9-16,11 1 15,-48-10 1</inkml:trace>
  <inkml:trace contextRef="#ctx0" brushRef="#br0" timeOffset="86570.15">13895 6926 0,'0'0'0,"0"0"16,9 0-16,1 0 16,18-19-1,19 0-15,0 0 16,19 1-1,9-1-15,0 0 16,10 10 0,0-1-1,9 1-15,0 0 16,9 9 0,1 9-16,9 0 15,-10 10 1,-18 0-16,-19 9 15,-10 0 1,-18 0-16,-1 1 16,1-1-1,-10 9-15,-9 1 16,0 9 0,-19 0-16,0-1 15,-19 1 1,-9 10-1,-19-1-15,-19 0 16,-9-18-16,-10-1 16,-9 1-1,-19-10-15,-9-9 16,-10-10 0,-19-9-16,-9-9 15,19-10 1,19 0-16,19-9 15,9-9 1,18-1 0,10-18-16,19-10 15,10-9 1,9-19-16,9 10 16,19-1-1,19 20-15,65-1 16,-27 28-1</inkml:trace>
  <inkml:trace contextRef="#ctx0" brushRef="#br0" timeOffset="87569.24">15231 8633 0,'0'0'0,"0"0"16,0 0-16,0 0 16,0 0-1,0 0 1,0 10-16,-29 8 15,-8 39 1,-20 18-16,1 37 16,-19 1-1,-1 0-15,-37 9 16,-18 9 0,-20-18-16,-9-20 15,19-8 1,9-10-16,10 0 15,28-9 1,19-10-16,18-9 16,10-10-1,19 1-15,0-19 16,19-1 0,-1-8-16,1-10 15,9 0 1,0 0-1</inkml:trace>
  <inkml:trace contextRef="#ctx0" brushRef="#br0" timeOffset="88104.34">17244 8708 0,'0'0'0,"0"0"16,0 0-16,9 10 16,1 9-1,27 18 1,29 29-16,28 28 15,47 18 1,19 20-16,0-20 16,-19-9-1,-18-9-15,-20-9 16,-28-10 0,1-19-16,-20 0 15,-9-9 1,-9-9-16,-1-20 15,-18 1 1,0 0-16,-10-10 16</inkml:trace>
  <inkml:trace contextRef="#ctx0" brushRef="#br0" timeOffset="89362.89">13114 11701 0,'0'0'0,"9"0"0,1-9 16,18-10-1,38 0-15,28-9 16,19-9-1,9-1-15,10-9 16,-19 10 0,0 9-16,-1 9 15,-17 10 1,-11 9-16,-9 9 16,-9 0-1,0 19 1,-9 1-16,-10 8 15,-10 10 1,-9 9-16,-9 10 16,-19 9-1,-19 9-15,-9 1 16,-19-1 0,-19-9-16,-18 10 15,-20-19 1,10-29-16,-19 1 15,-9-10 1,0-9-16,9-19 16,0-10-1,0-18-15,-9-10 16,28-8 0,18-1-1,20 0-15,18 9 16,29 1-16,9-1 15,19-18 1,28 0 0,-19 27-16</inkml:trace>
  <inkml:trace contextRef="#ctx0" brushRef="#br0" timeOffset="90758.37">20376 11767 0,'0'0'0,"0"0"15,0 0 1,10 0-16,-1-19 15,10 1-15,9-1 16,1-9 0,18-1-1,9-8-15,10-1 16,19 1-16,9-10 16,0 19-1,-10 0 1,1 0-16,18 18 15,20 1 1,-1-1-16,0 20 16,1-1-1,-10 19-15,-10 0 16,-9 1 0,0-1-16,-9 0 15,0 9 1,-10 1-16,-19-1 15,-9 1 1,-9 0 0,0-1-16,-20 1 15,1-1-15,0 10 16,-19 0 0,0 0-1,-19 0-15,-18 9 16,-20 10-1,-28 9-15,-27-19 16,-20 0 0,-19 1-16,-18-20 15,-10-18 1,-9-10-16,-9-9 16,8-18-1,11-20-15,8-9 16,20-9-1,37-19-15,28 0 16,19 0 0,29 9-16,18-9 15,10 37 1</inkml:trace>
  <inkml:trace contextRef="#ctx1" brushRef="#br0">20214 11888 0</inkml:trace>
  <inkml:trace contextRef="#ctx0" brushRef="#br0" timeOffset="97429.98">5550 14469 0,'0'0'0,"0"0"15,0 0 1,10 0-16,-1-9 15,1-10 1,18 0-16,0 1 16,10-11-1,9 1-15,19 0 16,18 0 0,1 0-16,0 0 15,-10 18 1,0 1-16,-9-1 15,9 1 1,10 0 0,9 9-16,-19 9 15,10 0 1,-10 1-16,0 9 16,-18-1-1,-1 1-15,-18 0 16,0 9-1,-1 0-15,-9 0 16,-9 10 0,0-1-16,0 1 15,-19 9 1,0 0-16,-19 0 16,0 9-1,-18-9-15,-20 9 16,-9 0-1,-9-18 1,-10 0-16,-9-20 16,0 1-1,10-10-15,8-9 16,-18-18-16,0-1 16,9-9-1,1-10-15,9 1 16,9 9-1,9-1 1,10 1-16,10 10 16,8-1-1,1 0-15,19 10 16,-1-1 0,1 1-16,18-10 15,-9 10 1</inkml:trace>
  <inkml:trace contextRef="#ctx0" brushRef="#br0" timeOffset="100819.52">23312 1015 0,'0'0'0,"0"0"15,0 0-15,0 0 16,0 9-1,-19 10 1,0 9-16,-9 19 16,-1 0-1,1 9-15,9 10 16,10 0 0,0 18-16,-1 10 15,10 9 1,0 19-16,-9 9 15,-10 10 1,0 9-16,-9-18 16,0-10-1,9-19-15,0-9 16,10-29 0,-10-8-16,0-11 15,-9-8 1,-19-19-1,-10 0-15,-8-19 16,17-19 0,1 0-16,19-9 15,19 0 1,18 0-16,10-1 16,19 1-1,9 19-15,9 9 16,10 37-1,-10 38-15,10 29 16,-9 36 0,-20 20-16,-27 9 15,-20-10 1,-8-9-16,-20-9 16,-9-9-1,0-10 1,0-10-16,19-18 15,9 0-15,9-10 16,20-9 0,18 0-1,19-9-15,19-10 16,37-9-16,20-19 16,27-18-1,29-10 1,141-28-16</inkml:trace>
  <inkml:trace contextRef="#ctx0" brushRef="#br0" timeOffset="105903.68">13039 14525 0,'0'0'0,"0"0"16,0 0-16,0 0 16,9-18-1,0-1-15,1 0 16,-1-9-1,1 0-15,18 0 16,10-10 0,9 10-1,28-9-15,10 8 16,9 1 0,0 0-16,0 9 15,0 10 1,0 0-16,-9 9 15,-1 9 1,-9 0-16,-18 1 16,-10 8-1,-9 11-15,-20-1 16,1 0 0,0 19-16,-19 9 15,-19 10 1,-9-1-1,-19 11-15,-19-1 16,-9 0 0,-19-10-16,-19-8 15,0-10 1,-9-19-16,18-10 16,1-18-1,18-9-15,0-19 16,10 0-1,9-19-15,10-19 16,9 1 0,19-1-16,9 0 15,19 19 1,9 10 0,1 18-16</inkml:trace>
  <inkml:trace contextRef="#ctx0" brushRef="#br0" timeOffset="107102.05">20574 14450 0,'0'0'0,"0"0"16,0 0-16,-9-9 16,9 9-1,-10-9-15,20 9 16,-1-19-1,29 0-15,18-18 16,38-1 0,10-9-1,-10 0-15,9 10 16,1-1 0,-1 10-16,10 0 15,-19 0 1,10 18-16,-1 1 15,-9 9 1,0-9-16,0 9 16,0 9-1,-18 10-15,-1-10 16,-19 10 0,-9 0-16,-9 9 15,0 9 1,-20 10-16,1 0 15,-19 9 1,-9 1 0,-10 8-16,-19 1 15,-18 9-15,-10-9 16,-19-10 0,-18 0-1,-10-18-15,-9-10 16,-10-9-16,-9 0 15,19-19 1,9-19 0,0-9-16,9-10 15,20 1 1,-1-10-16,19 9 16,10 10-1,9 0-15,19 0 16,18 9-1,1 10 1,-1-1-16,10 10 16</inkml:trace>
  <inkml:trace contextRef="#ctx0" brushRef="#br0" timeOffset="108312.3">29012 14497 0,'0'0'0,"0"0"15,10 0-15,-1-9 16,10-10-1,9-9 1,19-9-16,19-10 16,19 9-1,18-9-15,10 0 16,10 10 0,8-1-16,1 10 15,0 9 1,-1 10-16,-8 0 15,-20 18 1,-9 0-16,0 10 16,0-10-1,-18 20-15,-20-1 16,-18 0 0,-1 0-16,-18 19 15,-9-10 1,-20 10-1,-18 19-15,-29 0 16,-18-1-16,-19-8 16,-28-1-1,0-18 1,-1-10-16,-8-28 16,-1 0-1,10 0-15,9 0 16,0-10-1,9 10-15,29 0 16,19-9 0,27 0-16,1-1 15,19 1 1,-1-10-16,1 0 16,18 0-1,10-9-15,-9 10 16</inkml:trace>
  <inkml:trace contextRef="#ctx1" brushRef="#br0" timeOffset="18188.15">29363 14593 0</inkml:trace>
  <inkml:trace contextRef="#ctx0" brushRef="#br0" timeOffset="114576.21">1900 4092 0,'0'0'0,"0"10"15,-19-1 1,10 10-16,-29 28 16,10 18-1,0 10-15,19 1 16,18-1 0,19 0-16,0-10 15,19-27 1,19-10-16,0-19 15,0-9 1,9-18-16,1-20 16,-20-9-1,-18-9-15,-29 0 16,-18-1 0,-29-18-1,-47 10-15,-46 27 16,-1 29-1,66 9-15</inkml:trace>
  <inkml:trace contextRef="#ctx0" brushRef="#br0" timeOffset="115022.55">1863 7442 0,'0'0'0,"0"0"15,0 0 1,0 0-16,0 9 15,9 38 1,0 47-16,1 37 16,18 10-1,0 18-15,-9-8 16,-19-95 0</inkml:trace>
  <inkml:trace contextRef="#ctx0" brushRef="#br0" timeOffset="115770.22">1148 11213 0,'0'0'0,"0"0"0,0-9 15,0-10 1,0 1-16,0 8 16,9-9-1,29-18-15,-1-1 16,48 1 0,19 9-16,-1 18 15,-18 1 1,-19 18-1,-10 10-15,-18 9 16,-20 0-16,1 19 16,-28 28-1,-19 38-15,-10-10 16,19-18 0,-18-20-16,27-27 15,10-19 1,38-1-16,37-18 15,104-18 1,75-20-16,28-37 16,-9-9-1,-38 18 1,85-28-16</inkml:trace>
  <inkml:trace contextRef="#ctx0" brushRef="#br0" timeOffset="120398.12">894 14103 0,'0'0'0,"0"0"0,0 0 15,0 0 1,0 0-16,0 0 16,9 0-1,29 0-15,18 0 16,10 10 0,-10-1-1,-18 0-15,0 10 16,-19-9-1,-10 8-15,-9 10 16,-19 1 0,0-1-16,-18 9 15,8-18 1,1 0-16,9-10 16,10 1-1,9-10-15,0 0 16,0 0-1,0 0-15,19 9 16,9 0 0,0 1-16,19-1 15,-28 1 1,0-1-16,-19 0 16,0 1-1,0 8-15,-38 11 16,-46 8-1,8 1-15,-18-20 16,38 1 0,-19 0-1,28-10-15,9-9 16,-150 19 0</inkml:trace>
  <inkml:trace contextRef="#ctx0" brushRef="#br0" timeOffset="124953.54">31957 433 0,'0'0'0,"9"0"0,1-19 16,9 1-1,-1 8-15,1 1 16,0-1 0,0 1-16,-10 18 15,1 10 1,8 9-16,-8 29 16,-10 8-1,0 1-15,0-10 16,-19 1-1,10-29 1</inkml:trace>
  <inkml:trace contextRef="#ctx0" brushRef="#br0" timeOffset="129709.37">32277 1784 0,'0'0'0,"0"0"0,9 0 16,1-9-1,18-1-15,0 1 16,19 0 0,19-1-1,0 10-15,-10 10 16,-18-1-1,-10 10-15,-9 0 16,-10 9 0,-9 0-16,0 9 15,-18 1 1,-1-1-16,-10 1 16,1 0-1,0-1-15,0-18 16,18 0-1,1-1-15,0-8 16,-1-1 0,10 0-16,10 1 15,27-1 1,38 10-16,10-10 16,19 10-1,-10-9 1,-10-1-16,-18 0 15,141 29-15</inkml:trace>
  <inkml:trace contextRef="#ctx0" brushRef="#br0" timeOffset="130184.48">33227 1869 0,'0'0'0,"0"0"16,-19-10-16,-28 1 15,-9-1 1,-20 20-16,1 18 16,9 0-1,29 10 1,8-1-16,20 1 16,18 9-1,20-10-15,-1-9 16,19-9-1,9-19-15,1-9 16,-1-10 0,1-19-16,-10-8 15,-10-11 1,-27 1-16,-20 0 16,-18 9-1,-28 0-15,18 28 16</inkml:trace>
  <inkml:trace contextRef="#ctx0" brushRef="#br0" timeOffset="130706.54">33425 1906 0,'0'0'0,"0"0"16,0 0-16,0 10 0,-10 8 0,-9 20 0,-9 9 0,0 9 0,9-9 0,10 9 0,18-9 0,0-9 0,20-20 0,-1 1 0,0-19 0,0-9 0,19-19 0,-9-10 0,0-28 0,-10-27 0,-28-11 0,-10 20 0,10 84 0,0 0 0,-37-75 0,37 75 0,-66-47 0,-56 38 0,-123 46 0</inkml:trace>
  <inkml:trace contextRef="#ctx0" brushRef="#br1" timeOffset="134892.93">21082 527 0,'0'0'0,"0"-9"0,9 9 15,1-19 1,9 0-16,-1 0 16,11 10-1,18 0-15,19 9 16,9 18 0,0 10-1,0 29-15,-18-1 16,-20 19-1,-8 10-15,-20-20 16,-9-9 0,-19-9-1,-18 0-15,-10 10 16,0-10 0,18-38-16,1-18 15,0-10 1,-10-75-1,10-9-15,19 28 16,9-19 0,18-19-16,20 10 15,9 47 1,-19 28-16</inkml:trace>
  <inkml:trace contextRef="#ctx0" brushRef="#br1" timeOffset="135355.74">21872 771 0,'0'0'0,"0"-9"16,0 9 0,0 0-16,0 9 15,-9 19 1,-1 56-16,1 57 16,18 9-1,-9-46-15,0-20 16,0 0-1,-9-27 1,0-39-16,-1-8 16</inkml:trace>
  <inkml:trace contextRef="#ctx0" brushRef="#br1" timeOffset="135682.54">22117 949 0,'0'0'0,"0"0"0,0 0 16,0-9-1,0 9-15,0 9 16,9 19-1,1 29-15,-10 36 16,0 11 0,0-29-1,0-19-15,0 0 16,0-9 0,-10-9-16,1-20 15,-1-18 1</inkml:trace>
  <inkml:trace contextRef="#ctx0" brushRef="#br1" timeOffset="135971.16">22211 968 0,'0'0'0,"9"-19"0,1 0 0,-1 1 16,19-1-1,1 0-15,8 10 16,1 9 0,-1 9-16,1 10 15,-19 9 1,0 10-16,-10 8 16,-9 11-1,-19-10-15,-18-10 16,-29-9-1,-19 0-15,38-18 16</inkml:trace>
  <inkml:trace contextRef="#ctx0" brushRef="#br1" timeOffset="136543.23">23067 217 0,'0'0'0,"0"0"0,9 0 15,1 10 1,-1 8-16,1 1 15,-1 56 1,10 57-16,-10-1 16,1 47-1,-1-9-15,0 38 16,-18 55 0,-10-18-1,-9 38-15,-19 9 16,0 65-1,-10 19-15,1 29 16,18 9 0,10 37-16,28 19 15,10-65 1,8 102-16,11-9 16,-11-18-1,-8 9-15,-1 37 16,10-56-1,-10-103 1,1 19-16,-1-57 16,10-93-1,-9-66-15,8-38 16,11-37 0,-1-28-16,-19-48 15</inkml:trace>
  <inkml:trace contextRef="#ctx0" brushRef="#br1" timeOffset="137317.85">20508 264 0,'0'0'0,"0"-9"16,0-1-16,0 10 15,0 10 1,10 9-16,-1 37 16,19 94-1,-9 56 1,0 29-16,0 56 15,-19 84 1,0-18-16,-10 74 16,1 38-1,-10-28-15,0 66 16,-18 9 0,8 38-16,20-66 15,0 84 1,18 28-16,29-112 15,9-28 1,0-38-16,-10-75 16,-9-56-1,-9-56-15,0-48 16,0-46 0,-10-66-1,10 0-15,0-28 16,-10-38-16</inkml:trace>
  <inkml:trace contextRef="#ctx0" brushRef="#br1" timeOffset="138432.22">20066 1587 0,'0'0'0,"0"0"15,0 0-15,0-9 16,0-10 0,9 0-16,10-9 15,19 9 1,37-18 0,57 9-16,56-10 15,38-9 1,9 28-16,10 1 15,27-1 1,20 10-16,28-10 16,47-19-1,-10 1-15,-18-10 16,-10 9 0,-18 10-16,-29 0 15,-9 9 1,-1 10-16,-27 28 15,0-10 1,-20-9 0,1 0-16,-9-9 15,-39-10 1,-37-9-16,-37 0 16,-38-1-1,-29 11-15,-27 18 16</inkml:trace>
  <inkml:trace contextRef="#ctx0" brushRef="#br1" timeOffset="144942.6">26839 1747 0,'0'0'0,"0"-10"16,10 1 0,-10 0-16,9-1 15,1 1 1,-1-1-16,29 20 16,46-1-1,95 19 1,47 29-16,131-1 15</inkml:trace>
  <inkml:trace contextRef="#ctx0" brushRef="#br1" timeOffset="145269.98">28025 1775 0,'0'0'0,"0"0"15,0 0 1,9 0-16,29 9 16,46-9-1,39 19 1,-57-10-16</inkml:trace>
  <inkml:trace contextRef="#ctx0" brushRef="#br1" timeOffset="145582.95">29257 1869 0,'0'0'0,"0"-10"16,0 10-16,0 0 16,9 0-1,10 0-15,28 10 16,47 8-1,-47-8-15</inkml:trace>
  <inkml:trace contextRef="#ctx0" brushRef="#br1" timeOffset="145896.51">30019 1756 0,'0'0'0,"0"0"15,9 0 1,29 0-16,37 19 16,38 9-1,0 0 1,-19 10-16,-47-20 16</inkml:trace>
  <inkml:trace contextRef="#ctx0" brushRef="#br1" timeOffset="146163.72">30649 1850 0,'0'0'0,"0"0"16,10 0-16,37-19 15,37 0 1,58 1-16,27 18 16,160 37-1</inkml:trace>
  <inkml:trace contextRef="#ctx0" brushRef="#br2" timeOffset="153901.26">12164 3238 0,'0'0'0,"0"0"0,0-9 16,9 9-16,-9-9 16,10 9-1,-1-10 1,0 1-16,20-10 15,27 0 1,29-9-16,18 0 16,10 0-1,0 0-15,0 9 16,0 10 0,-10 9-1,10 9-15,0 0 16,0 1-1,9 9-15,1 27 16,-11 1 0,-18-28-16,-18 9 15,-10 10 1,-10-10-16,-9 19 16,-9 9-1,-19-9 1,-1 0-16,1 19 15,-9-10 1,-10 0-16,0-9 16,-19 9-1,-9 1-15,-10-1 16,-9 0 0,-19 1-16,-9-10 15,-10-10 1,-28 1-16,-9-20 15,-29 11 1,10-11 0,0-27-16,0-10 15,-9-18 1,-1-1-16,-9-9 16,28-18-1,19 18 1,19-10-16,19 10 15,9-9 1,0-19-16,19 9 16,19-9-1,19-19-15,28 10 16,-10 47 0</inkml:trace>
  <inkml:trace contextRef="#ctx0" brushRef="#br2" timeOffset="156283.29">9699 6691 0,'0'0'0</inkml:trace>
  <inkml:trace contextRef="#ctx0" brushRef="#br2" timeOffset="158095.25">6651 6672 0,'9'0'0,"20"-18"16,46-10-16,47-10 16,57-9-1,37 0-15,29 0 16,18 19 0,1 0-1,-1 9-15,10 10 16,0-1-1,-29 1-15,1 18 16,0-9 0,18 10-16,-9 9 15,-19 9 1,-9 9-16,0 10 16,-1 0-1,1 19-15,0-10 16,-10 10-1,-37-10 1,-38 0-16,-18 1 16,-11-1-1,-8 10-15,-10-1 16,-19 10 0,-18 10-16,-1-1 15,-18 10 1,-19 0-1,-10 0-15,-9-1 16,-9 11 0,-20-1-16,-18 9 15,-19 1 1,-28 0-16,-9-10 16,-19 19-1,-19 9-15,-1-18 16,-27 9-1,-28 0 1,8-10-16,-27-18 16,-29-9-1,-27-20-15,-11-18 16,1-9 0,-19-20-16,-9-18 15,9-9 1,9-10-1,0 1-15,10-20 16,-9 0 0,-11-8-16,30-1 15,8-10 1,20 10-16,46-9 16,29 0-1,28-19-15,9-10 16,28-18-1,1-9 1,18-29-16,10 0 16,28-9-1,9-19-15,20 0 16,27-18 0,29-20-16,18 1 15,48-1 1,55-27-1,95-10-15,76-9 16</inkml:trace>
  <inkml:trace contextRef="#ctx0" brushRef="#br2" timeOffset="162262.35">30132 1315 0,'0'0'0,"0"0"15,0 0-15,0 0 16,9 9 0,1 10-16,-1 28 15,10 28 1,-10 28-16,1 19 16,-1 10-1,1-20-15,-1-18 16,0-28-1,-9-10 1,0-18-16,0-20 16,0 1-1,0-19-15,0 0 16</inkml:trace>
  <inkml:trace contextRef="#ctx0" brushRef="#br2" timeOffset="163120.87">30377 1456 0,'0'0'0,"0"-10"16,-10 1-1,10 0-15,0-1 16,10 1 0,8 0-16,29-1 15,47 1 1,38 18-16,0 1 16,-10-10-1,-18 0-15,-20 9 16,-8-9-1,-1 0-15,-19 0 16,1 0 0,-20 0-1,1 0-15,0 0 16,-10 0 0,-9 0-16,-1 0 15,1 9 1,0 1-16,0-1 15,0 10 1,-10 9-16,1 0 16,-1 10-1,-9 9 1,0 9-16,0 10 16,0-1-1,-9-9-15,9 10 16,0-10-1,0 1-15,0-1 16,0 0 0,0-9-16,0-9 15,0-10 1,0-9 0,0-1-16,0-8 15,-10-1 1,-9 1-16,-9-10 15,-28 0 1,-48 0-16,-37-19 16,-28 0-1,18 0-15,10 10 16,19 0 0,-1-1-16,29 1 15,19 9 1,9-10-16,-9 10 15,0-9 1,0 9 0,9-9-16,28 9 15</inkml:trace>
  <inkml:trace contextRef="#ctx0" brushRef="#br2" timeOffset="163912.95">30555 1615 0,'0'0'0,"0"0"0,0 0 16,0 0-16,0 10 16,0 18-1,-9 19 1,9 0-16,0-10 16,0 1-1,0-20-15,9 1 16,1 0-1,-1 0-15,0-10 16,1-9 0,-1 0-16,1 0 15,-1 0 1,1 0-16,-1 0 16,0 10-1,1-1 1,-1 19-16,1 0 15,-10 10 1,0-1-16,-19 10 16,-9 0-1,-10-9-15,-9-1 16,0-18 0,19-10-16</inkml:trace>
  <inkml:trace contextRef="#ctx0" brushRef="#br2" timeOffset="164196.74">30518 1747 0,'9'0'0,"10"0"0,37 0 15,20-10 1,18 10-16,-29 0 16,-17 0-1,-11 0-15,-18 10 16,-10-10-1</inkml:trace>
  <inkml:trace contextRef="#ctx0" brushRef="#br2" timeOffset="164652.22">31026 1784 0,'0'0'0,"0"0"0,0 0 15,0 0 1,-10 10-16,1 8 15,-1 20 1,10 9-16,10 9 16,18 0-1,10-9-15,9-9 16,0-19 0,-10-10-1,1-9-15,0-19 16,-20-18-1,1-20-15,-19-8 16,-19-1 0,-18 10-16,-10 9 15,-10 28 1,1 19-16,28 0 16</inkml:trace>
  <inkml:trace contextRef="#ctx0" brushRef="#br2" timeOffset="165128.07">31731 1944 0,'0'0'0,"0"0"0,0 0 15,-19 0 1,1 9-16,-11 10 15,-8 9 1,-10 19-16,0 9 16,18 0-1,11-18 1,8 0-16,20-20 16,-1 1-16,19-19 15,19-9 1,19-19-16,9-38 15,-18-9 1,-29-19-16,-28 10 16,-38 18-1,10 28-15</inkml:trace>
  <inkml:trace contextRef="#ctx0" brushRef="#br2" timeOffset="172694.3">6190 7104 0,'0'0'0,"0"0"15,0 0 1,0 0-16,9 0 16,1-19-1,-1 0-15,10-18 16,9-1 0,1 1-16,18-10 15,0 9 1,18 1-1,11-1-15,8-9 16,1 10-16,9-19 16,19-1-1,-9 10 1,8 1-16,-8 17 16,-1 1-1,1 9-15,9 10 16,18 0-1,11-1-15,-1 1 16,-10 0 0,1-1-16,-10 1 15,-9 18 1,10 1-16,8 8 16,1 1-1,-10 0-15,19 0 16,0-10-1,1-9-15,-1 0 16,9-9 0,-18 9-1,9-10-15,0 20 16,-9 8 0,9 11-16,19-1 15,-10 9 1,10 1-16,10-1 15,-20 1 1,10-10-16,0 0 16,-28 0-1,-1 0-15,-8 10 16,-10-1 0,-19 1-16,0 0 15,-10 8 1,1 1-16,0-9 15,-10 9 1,-9 9-16,-10-9 16,-18 0-1,0 9 1,-10 0-16,-9 10 16,-1-10-1,-18 10-15,0 9 16,-18 0-1,-1 10-15,-19-1 16,1 1 0,-20 8-16,1 1 15,-20 0 1,1-10-16,-10 10 16,-9-9-1,-18 9-15,-11-10 16,-8 0-1,-20-8-15,-9-1 16,0-19 0,-9 0-1,9 0-15,0 1 16,-9-10-16,-1-10 16,-27-9-1,-1 0 1,1-9-16,8 0 15,1-10 1,-9-9-16,-1 0 16,19-9-1,1-10-15,8-18 16,10-1 0,-9-9-16,0-9 15,9 0 1,9-1-16,10-8 15,0-1 1,0 0-16,0-9 16,0 0-1,0 0-15,0 0 16,9 0 0,0 9-16,10-9 15,0 10 1,9-1-1,9 0-15,20 10 16,-1 0 0,19-1-16,0 1 15,0 0 1,0 0-16,19-1 16,0 10-1,19-9-15,0 0 16,19 28-1</inkml:trace>
  <inkml:trace contextRef="#ctx0" brushRef="#br2" timeOffset="179069.33">10028 7977 0,'0'0'0,"0"0"0,0 0 15,0 0 1,0 0-16,0 0 16,0 0-1,-9 0-15,-1 0 16,1 0 0,0 0-16,-1 0 15,1 0 1,-1 0-16,10 0 15,0 0 1,0 0-16,10 9 16,-1 0-1,29 1-15,18 8 16,38 1 0,19-19-16,10 0 15,-11-9 1,-8-10-16,-19 0 15,-10 1 1,-19 8-16,1 1 16,-20-1-1,1 1 1,-19 0-16,0-1 16,-1 1-1,-8 9-15,-10 0 16,0 0-1,0 0-15,-10 0 16,-18 0 0,-19 0-16,-28 9 15,-29 1 1,-8-1-16,-11 0 16,-8 10-1,-11 0-15,20-10 16,19-9-1,9 0-15,28 0 16,19 0 0,19 0-16,18 0 15,1 0 1,9 0 0,0 0-16,9 0 15,10 0 1,37 0-16,48-9 15,18 0 1,10-1-16,-10 10 16,-9-9-1,0 9-15,-19-10 16,-19 10 0,1 0-16,-1 0 15,-19-9 1,1 9-16,-20 0 15,-8 0 1,-11 0-16,1 0 16,-19 0-1,0 0-15,0 0 16,0 0 0,-9 0-16,-29 9 15,-18 1 1,-29-1-1,-28 1-15,-9-1 16,0 0 0,-10 1-16,10-1 15,9 0 1,37 1-16,20-10 16,9 0-1,19 0-15,18 0 16,10 0-1</inkml:trace>
  <inkml:trace contextRef="#ctx0" brushRef="#br2" timeOffset="182174.69">32032 2263 0,'0'0'0,"0"0"16,0 0 0,10 0-16,18 9 15,38 0 1,47 1-16,9 9 15,10-1 1,-1-8-16,-18-1 16,9 10-1,-9 0-15,-9-1 16,-19 1 0,-20-9-16,1-1 15,-19-9 1,-28 0-16,-10 0 15,-9 0 1,-9 9-16,-38 1 16,-66-10-1,10 0 1,-10 0-16,-38-10 16,1-8-1,18-1-15,19-9 16,19 9-1,28 10-15,19-1 16,19 1 0,19-1-16,-1 10 15,20 0 1,27 0-16,76 0 16,56 10-1,1 18-15,-1 0 16,-9 0-1,-19 0-15,-28 0 16,0 19 0,-10-9-16,-46-19 15,-29-1 1,-9-18 0,-10 0-16,-9 0 15,0 0 1</inkml:trace>
  <inkml:trace contextRef="#ctx0" brushRef="#br2" timeOffset="184022.49">8166 8990 0,'0'0'0,"9"0"0,0-19 16,10 0 0,9-9-16,20 0 15,-1 9 1,18 10 0,20 0-16,19-1 15,8 10 1,-8 0-16,-38-9 15,-19-1 1,-10 1-16,-18 0 16,0 9-1,-19 0-15,0 0 16,0 0 0</inkml:trace>
  <inkml:trace contextRef="#ctx0" brushRef="#br2" timeOffset="184754.43">9831 8830 0,'0'0'0,"0"0"16,0 0-16,0 0 16,0 0-1,0 0-15,9 0 16,10 0 0,28 0-16,38 0 15,18 0 1,1-9-1,-29-10-15,-19 10 16,-18-1-16,-19 1 16,0 9-1,-19 0-15</inkml:trace>
  <inkml:trace contextRef="#ctx0" brushRef="#br2" timeOffset="185463.92">11129 8943 0,'0'0'15,"0"0"-15,0 0 16,0 0-16,0 0 15,0 0 1,9 0-16,10 0 16,19-9-1,18-10-15,29 0 16,18 0 0,1 1-1,-29-1-15,0 9 16,-28 1-1,-9 18-15,-29-9 16</inkml:trace>
  <inkml:trace contextRef="#ctx0" brushRef="#br2" timeOffset="196435.89">9972 7545 0,'0'0'0,"0"0"16,0 0 0,0 0-16,-10-9 15,10 9 1,0 0-16,0-10 15,0 1 1,10-1-16,-1-8 16,19-1-1,20 0-15,17 0 16,11-9 0,-20 9-1,1 10-15,-10 0 16,0-1-16,-10 1 15,10 0 1,0 9 0,0 9-16,10 0 15,-1 1 1,-9-1-16,0 0 16,-9 1-1,0-1-15,-1 1 16,1-1-1,-1 0-15,1 1 16,-10-1 0,1 1-16,-11 8 15,1 1 1,0 0-16,0 9 16,-19 0-1,0 10-15,-10-10 16,-8 9-1,-1 1-15,-9-1 16,-10 1 0,0-1-1,1-8-15,-20 8 16,-18 1 0,0 9-16,-10-10 15,10 1 1,-1-20-16,-18 1 15,-9 0 1,-10-19-16,10-9 16,18-10-1,10-9-15,28-1 16,9 1 0,10-9-16,0-19 15,18-1 1,1 20-16</inkml:trace>
  <inkml:trace contextRef="#ctx0" brushRef="#br2" timeOffset="200552.91">32503 2647 0,'0'0'0,"0"0"15,0 0-15,9 0 16,0-18 0,29-1-16,37-9 15,10 9 1,18 0-16,1 0 15,-1 10 1,-9 0-16,-9 9 16,-19 0-1,19 9-15,-10 0 16,-37 1 0,-10-1-16,0 1 15,-19-1 1</inkml:trace>
  <inkml:trace contextRef="#ctx0" brushRef="#br2" timeOffset="201459.33">32540 3548 0,'0'0'15,"0"0"-15,0 0 16,10 0-16,8-9 16,48-10-1,66 10-15,75-1 16,66 10-1,338 38-15</inkml:trace>
  <inkml:trace contextRef="#ctx0" brushRef="#br2" timeOffset="202199.32">32625 5903 0,'19'0'0,"75"-9"0,216-1 15</inkml:trace>
  <inkml:trace contextRef="#ctx0" brushRef="#br2" timeOffset="202924.46">32615 7592 0,'10'0'16,"18"-28"-16,141-10 16,349 76-1,-1 37-15</inkml:trace>
  <inkml:trace contextRef="#ctx0" brushRef="#br2" timeOffset="204215.88">8805 9375 0,'0'0'0,"0"0"16</inkml:trace>
  <inkml:trace contextRef="#ctx0" brushRef="#br2" timeOffset="204529.08">9501 9178 0,'0'0'0</inkml:trace>
  <inkml:trace contextRef="#ctx0" brushRef="#br2" timeOffset="205005.54">8523 9102 0,'0'0'0,"0"0"0,0 0 16,0 0 0,0 0-16,0 0 15,0 0 1</inkml:trace>
  <inkml:trace contextRef="#ctx0" brushRef="#br2" timeOffset="205502.29">9925 9121 0,'0'0'0,"0"0"0,0 0 16,0 0 0,9 10-16,-9-10 15</inkml:trace>
  <inkml:trace contextRef="#ctx0" brushRef="#br2" timeOffset="205839.22">12032 9234 0,'57'9'0,"206"1"16</inkml:trace>
  <inkml:trace contextRef="#ctx0" brushRef="#br2" timeOffset="211193.08">20856 1578 0,'0'0'0,"-9"0"16,-10-10-1,-9-8-15,0 8 16,-1 1 0,11-1-16,8 1 15,1 9 1,9 0-16,9-9 16,38-10-1,66-19-15,38 1 16,46 9-1,10 0-15,19 9 16,18 0 0,1 0-16,0 1 15,-20 8 1,-27-9-16,-38 1 16,-38 8-1,-47 1 1,-28-1-16,-18 10 15,-10 0 1,-19 0-16,0 0 16,-10 10-1,-28-1-15,-56 10 16,-47 9 0,-56-9-16,-20 0 15,-18-19 1,-9 9-16,-10-9 15,18 0 1,20-9-16,18-10 16,20 10-1,37-1-15,28 1 16,28 9 0,29 9-16,18 1 15,19-1 1,10-9-16</inkml:trace>
  <inkml:trace contextRef="#ctx0" brushRef="#br2" timeOffset="213469.4">8222 8305 0,'0'0'0,"0"0"0,0 0 16,0 0 0,0 0-1,0-9-15,9-1 16,10 1 0,19-10-16,28 0 15,28 1 1,19-1-1,18 0-15,1 0 16,19-9-16,-1 9 16,-9 1-1,0 8-15,19 1 16,-9-1 0,9-8-16,9-1 15,-9 0 1,-9 10-16,-20-1 15,1 1 1,0 9-16,-1 9 16,-18 1-1,0-1-15,-9 0 16,9 1 0,-10-1-1,-9 10-15,10 0 16,-1 0-1,1 9-15,-10 0 16,-10 0 0,-8 0-16,-1 0 15,-19 0 1,1 1-16,-1-11 16,-9 1-1,-9 0-15,-19 0 16,-1 9-1,-18 0-15,-9 9 16,-29 20 0,-27 8-16,-39 1 15,-46 0 1,-29 9-16,-38-19 16,-18-9-1,-9 0 1,-10-10-16,9-8 15,-9-11 1,9 1-16,10-19 16,0 0-1,9-9-15,1-1 16,18 1 0,9-10-16,29 0 15,28 1 1,9-1-16,19 0 15,28 0 1,1 1-16,18-10 16,19-1-1,19 1-15,-1 0 16,20 0 0,18-10-16,20-18 15,27 0 1,29-10-16,28 0 15,9 20 1,38-1-16,9 0 16,10 9-1,18 10 1,-8 0-16,-1 0 16,9 9-1,1 0-15,-1 10 16,-9-1-1,-9 10-15,0 0 16,9 0 0,-9 10-16,-10-1 15,10 10 1,-10-10-16,-28 10 16,-9 9-1,-19 0-15,-19-9 16,-19 9-1,-9-9 1,-9 9-16,-20 0 16,1 1-1,-19-1-15,-1 0 16,-8 0 0,-10 10-16,-28 18 15,-38 19 1,-75 9-16,-47-9 15,-48-9 1,-18-10-16,-18-18 16,-11-1-1,-27-8-15,-1-11 16,10-27 0,10-10-16,27-18 15,10-10 1,29 0-16,65-9 15,47 9 1,66 28-16</inkml:trace>
  <inkml:trace contextRef="#ctx0" brushRef="#br2" timeOffset="-205029.69">9379 9074 0,'0'0'0,"0"0"0,0 0 16,0 0 0,0 10-1,-19 18-15,-18 19 16,-20 18-1,-18 10-15,-19 1 16,-10-1 0,-27-10-16,-1-18 15,-28-19 1,-9-28-16,-38-18 16,-10-20-1,-8 1-15,-1-1 16,0 0-1,19 10-15,10 0 16,18 19 0,28 18-16,29 1 15,9 18 1,10 9-16,9 10 16,18 19-1,20-1-15,18 1 16,10 9-1,19-9-15,9 9 16,9-19 0,0-18-16,1-1 15,9-9 1,-10-9 0,1-9-16,-1-1 15,-9-9-15,0 0 16,0 0-1,0 0 1,0 0-16</inkml:trace>
  <inkml:trace contextRef="#ctx0" brushRef="#br2" timeOffset="-203126.91">4403 9787 0,'0'0'0,"0"0"16,0 10-16,-19 9 15,0 18 1,10 29-16,-1 18 16,1-9-1,9 0 1,9-18-16,1-1 15,8-19 1,1 1-16,0-19 16,0-1-1,0-18-15,0 0 16,-1-9 0,1-10-16,0 1 15,0-1 1,0 0-16,-10 10 15,0-1 1,1 1-16,-10-1 16,0 10-1,9 19-15,1 28 16,-1 28 0,0 28-16,1 10 15,-1-10 1,-9-18-16,0-29 15,0-9 1,0-19-16,0-9 16,0-19-1</inkml:trace>
  <inkml:trace contextRef="#ctx0" brushRef="#br2" timeOffset="-202751.58">5024 10088 0,'0'0'0,"0"0"16,0 0-16,0 9 16,-10 0-1,1 1-15,-1-1 16,1 19-1,0 0-15,18 1 16,0-1 0,20 9-16,18 10 15,0-9 1,9-1 0,1 1-16,-20-10 15,-9-9-15,-9-1 16,-19 11-1,-9-1 1,-29 19-16,-47 9 16,29-37-16</inkml:trace>
  <inkml:trace contextRef="#ctx0" brushRef="#br2" timeOffset="-202541.85">4723 10397 0,'0'0'0,"9"-9"16,10-10-1,37-18-15,19-1 16,38-9 0,10 19-16,-1 0 15,0 9 1,-9 10-16,-66-1 15</inkml:trace>
  <inkml:trace contextRef="#ctx0" brushRef="#br2" timeOffset="-202025.59">4073 9750 0,'0'0'0,"19"-10"15,28-18 1,66-19-16,47 0 16,28 29-1,19 8-15,10 29 16,-10 19-1,-19 18-15,-10 10 16,-27 18 0,-19 0-16,-29 20 15,-18-1 1,-29 19-16,-28 9 16,-37 1-1,-57 27 1,-47 1-16,-47-20 15,-56-27 1,-29-38-16,-18-38 16,0-37-1,-20-37-15,1-57 16,19-47 0,37-46-16,47-20 15,57-8 1,56 8-16,66 10 15,104-9 1,112-95-16</inkml:trace>
  <inkml:trace contextRef="#ctx0" brushRef="#br2" timeOffset="-201061.59">21383 1597 0,'0'0'0,"0"0"0,0 0 15,0 0 1,0 9-16,9 19 16,1 0-1,-1 19-15,19 9 16,1-9-1,8-9-15,1-19 16,0-1 0,-10-18-16,9 0 15,10-18 1,-9-20-16,0 1 16,-19 8-1,-1 1-15,-8 19 16,-10 0-1,0 9-15,0 0 16,0 18 0,0 20-16,0 37 15,0 9 1,-10 10-16,1-19 16,0 0-1,-1-9-15,1-38 16</inkml:trace>
  <inkml:trace contextRef="#ctx0" brushRef="#br2" timeOffset="-200616.4">22531 1756 0,'0'0'0,"0"0"0,-19-9 16,-19-1 0,-18 20-16,-1-1 15,10 19 1,10 10-16,9-1 15,18 10 1,10 0-16,19 9 16,9 10-1,19-10-15,10 10 16,-10-10 0,-10-9-16,-18-9 15,0-1 1,-19 1-1,-9-10-15,-20 0 16,-37 0 0,-9-9-16,-19-19 15,47-9 1</inkml:trace>
  <inkml:trace contextRef="#ctx0" brushRef="#br2" timeOffset="-200402.59">22305 1681 0,'9'0'0,"20"-9"0,46-10 15,66 9 1,38 1-16,18 18 15,-18 1 1,-104-1-16</inkml:trace>
  <inkml:trace contextRef="#ctx0" brushRef="#br2" timeOffset="-191388.49">29182 14863 0,'0'0'0,"0"0"0,9 0 15,10 0 1,19-9-16,18 9 16,38 0-1,38-10-15,28 1 16,37 0-1,10-1-15,-19 1 16,-28 0 0,-28 9-16,-28 0 15,-20 9 1,-27-9-16,-20 0 16,-8 0-1,-11 0-15,1 0 16,-19 0-1,0 0-15,-19 9 16,-56 1 0,-85-1-16,-56 0 15,-1 1 1,10-1-16,29 1 16,8-10-1,29 0 1,47 0-16,38-10 15,9 1-15,18-1 16,11 1 0,8 9-1,1 0-15,9 0 16,0 0 0,28 9-16,57 20 15,75-1 1,37 0-16,1-9 15,-10-19 1,-28 0-16,-28 0 16,-29 0-1,-18-10-15,-29 10 16,1-9 0,-20 9-1,1-9-15,-19-1 16,-1 10-16,-8 0 15,-10-9 1,0 9 0,0 0-16</inkml:trace>
  <inkml:trace contextRef="#ctx0" brushRef="#br2" timeOffset="-190282.75">26614 17002 0,'0'0'0,"0"0"15,0 0-15,0 0 16,0 0-1,-10-9 1,10-10-16,0-18 16,10-20-1,-1-18-15,19-18 16,0-11 0,10 11-16,0 8 15,-20 29 1,1 9-16,0 19 15,-9 18 1,-10 1-16,9 9 16,0 19-1,20 18-15,8 38 16,1 29 0,-1 8-16,1-18 15,-19-19 1,0-9-16,-19-19 15,0-29 1</inkml:trace>
  <inkml:trace contextRef="#ctx0" brushRef="#br2" timeOffset="-189766.46">26585 16608 0,'0'0'0,"0"0"0,19 0 15,47 0 1,37 0-16,29-9 16,-19 0-1,-9-1-15,-20-9 16,-27 1-1,-10-10-15,-19-1 16,-9 11 0,0-1-16,-1 0 15,-8 10 1,-1-1-16,-9 1 16,0 9-1,10 9 1,8 29-16,11 18 15,8 29-15,-9-10 16,-9-19 0,0-19-16,-9 1 15,-1-19 1,0 0 0,-9-19-16,10 0 15,-1 0 1,19-29-16,1-18 15,18-28 1,0-9-16,-19 37 16</inkml:trace>
  <inkml:trace contextRef="#ctx0" brushRef="#br2" timeOffset="-189132.53">28354 16590 0,'0'0'0,"0"0"0,0 0 16,0-19-16,-19 0 16,0-9-1,0 0-15,-9 18 16,-9 1 0,-1 9-16,10 9 15,0 1 1,18-1-1,1 1-15,-1-1 16,10 0 0,0-9-16,0 0 15,0 0 1,10 0-16,-1 0 16,19 0-1,1-18-15,-1-1 16,-9 9-1,-1 1-15,1 0 16,-9 18 0,8 0-16,11 29 15,-1 37 1,10 28-16,-20 19 16,-8 0-1,-10 0-15,-19-9 16,0 9-1,-18-19 1,-11-19-16,1-27 16,0-29-1,10-9-15,-1-19 16,10-19 0,0-19-16,9 1 15,9-29 1,20-985-16,28 1933 15,18-976 1,19 10-16,-37 37 16</inkml:trace>
  <inkml:trace contextRef="#ctx0" brushRef="#br2" timeOffset="-188915.55">28843 16533 0,'0'0'0,"0"0"15,0 0 1,10 0-16,-1-9 16,0 0-1,20-1-15,27 1 16,19-1-1,-37 10-15</inkml:trace>
  <inkml:trace contextRef="#ctx0" brushRef="#br2" timeOffset="-188732.77">29022 16787 0,'0'0'0,"0"0"15,0 0 1,9 0-16,38 0 16,76 0-16,84-10 15,141-9 1</inkml:trace>
  <inkml:trace contextRef="#ctx0" brushRef="#br2" timeOffset="-187940.67">30386 16402 0,'0'0'0,"0"0"0,0 0 15,0 9 1,-9 19-16,-1 19 16,10-9-1,10-1-15,-1 1 16,0-10-1,10-9-15,9 0 16,1-19 0,18 0-16,0-10 15,0 1 1,0 0 0,0 9-16,-10 9 15,1 0 1,0 19-16,-1 1 15,1 17 1,-19 1-16,-19 0 16,-10 10-1,-18-1-15,-19-9 16,-19 0 0,-9-10-16,-10 1 15,48-29 1</inkml:trace>
  <inkml:trace contextRef="#ctx0" brushRef="#br2" timeOffset="-187640.2">30339 16252 0,'0'0'0,"9"0"0,1-10 16,18 1-1,19-10-15,28 1 16,10 8-1,0 10 1,-10 10-16,-47-10 16</inkml:trace>
  <inkml:trace contextRef="#ctx0" brushRef="#br2" timeOffset="-186485.13">31383 16402 0,'0'0'0,"0"0"16,0 0-16,0 0 16,0 0-1,-19-9 1,-9 18-16,-28 19 15,-10 28 1,9 19-16,20 1 16,27-20-1,20 0-15,18-18 16,10-1 0,9-18-16,-10-19 15,1-19 1,9-18-16,-9-29 15,-1-9 1,-18 0-16,0 0 16,0 9-1,-1 19-15,1 10 16,0 9 0,-10-1-16,1 20 15,-1 0 1,1 9-1,18 9-15,0 29 16,19 37-16,0 28 16,0 9-1,0-27 1,-9-20-16,0-27 16,-1 0-1,1-20-15,-1-18 16,10-18-1,-9-20-15,-10-18 16,-37-29 0,-57-18-16,-84-19 15,-142-75 1</inkml:trace>
  <inkml:trace contextRef="#ctx0" brushRef="#br2" timeOffset="-185509.76">16820 17396 0,'0'0'0,"0"0"0,0-18 16,10-29-16,-1-28 15,19-19 1,1-9 0,8 0-16,1 18 15,0 19 1,-20 1-16,1 18 15,-9 19 1,-1 9-16,0 10 16,-9-1-1,10 20-15,18 8 16,0 29 0,19 28-16,-9 19 15,0-9 1,-20-10-16,1 0 15,0-19 1,-19-19-16,0-18 16</inkml:trace>
  <inkml:trace contextRef="#ctx0" brushRef="#br2" timeOffset="-185042.45">16519 17068 0,'0'0'0,"10"0"16,9 0-16,56 0 15,85-19 1,47-18-16,-10-1 16,-56 10-1,-46 0-15,-20 9 16,-9 0-1,-29 1-15,1 8 16,-19 1 0,0 0-16,-1 9 15,-8 9 1,18 0-16,0 29 16,0 9-1,10 18-15,0-8 16,-10-10-1,-9-10 1,0-18-16,-10 0 16,0-19-1,1 0-15,-1-19 16,19-28 0,1-19-16,-1-9 15,19 0 1,0 10-16,-19 36 15</inkml:trace>
  <inkml:trace contextRef="#ctx0" brushRef="#br2" timeOffset="-184517.78">18862 16871 0,'0'0'0,"0"0"16,0 0-16,0 0 15,-10 0 1,-18-19-1,-9 10-15,-10 0 16,0 9-16,-1 9 16,20 10-1,0 9 1,9 0-16,10-9 16,-1 0-1,10-1-15,0-8 16,10-1-1,-1-9-15,1 0 16,8 0 0,11-9-16,-1-10 15,0 0 1,-9 0-16,0 10 16,0 0-1,-10-1-15,-9 10 16,9 10-1,1 27-15,18 48 16,-9 27 0,0 10-16,-19 0 15,0-19 1,-19-18-16,-19-29 16,-9 0-1,-19-9 1,-9-28-16,-10-10 15,10-18 1,9-19-16,38 9 16</inkml:trace>
  <inkml:trace contextRef="#ctx0" brushRef="#br2" timeOffset="-184311.4">19041 17031 0,'0'0'0,"0"0"0,9 0 16,0-10-1,20 1-15,18-10 16,19 0 0,9 1-1,19-1-15,-38 9 16</inkml:trace>
  <inkml:trace contextRef="#ctx0" brushRef="#br2" timeOffset="-184142.11">19069 17256 0,'0'0'0,"9"0"15,57 0-15,150-28 16,170-19 0</inkml:trace>
  <inkml:trace contextRef="#ctx0" brushRef="#br2" timeOffset="-183108.5">20104 16496 0,'0'0'0,"0"0"15,0 0-15,-10 9 16,-9 29-1,10 37 1,9 28-16,19 0 16,28 0-1,19-37-15,0-19 16,-1-28 0,1-19-16,-9-19 15,-10-19 1,-10 1-16,-18-1 15,0-9 1,0 1-16,-10 17 16,-9 20-1,0 0-15,0 9 16,0 18 0,-19 57-16,1 38 15,-1 18 1,0-9-16,10-9 15,-1-10 1,1-18-16,-1-10 16,20-19-1,-1-19 1,-9-27-16</inkml:trace>
  <inkml:trace contextRef="#ctx0" brushRef="#br2" timeOffset="-182625.72">21280 16524 0,'0'0'0,"0"0"0,-29 9 16,-18 29-1,-28 37-15,0 9 16,18-9 0,29-9-1,19-19-15,-1-9 16,20-20-16,-1-8 16,19-10-1,19-28-15,0-19 16,10-19-1,-20 0 1,-18 29-16,0 18 16,-19 10-1,0 9-15,10 18 16,-1 29 0,0 47-16,-9 28 15,0 0 1,0-9-16,0-20 15,10 1 1,-1-19-16,1-18 16,-1-39-1</inkml:trace>
  <inkml:trace contextRef="#ctx0" brushRef="#br2" timeOffset="-182293.03">21806 16702 0,'0'0'0,"0"0"0,0 0 16,0 10 0,-18 8-1,8 10-15,1 10 16,9 18-1,9 10-15,19 18 16,10 1 0,0 9-16,-1-19 15,-9-19 1,-9 0-16,-19 1 16,-28-1-1,-19 0-15,-19-18 16,-18-10-1,36-19-15</inkml:trace>
  <inkml:trace contextRef="#ctx0" brushRef="#br2" timeOffset="-182010.34">21628 16749 0,'0'0'0,"9"0"0,10-19 16,28-9-1,56-28-15,20 9 16,18 0 0,0 19-16,-38 0 15,-18 0 1,-29 18-16,-27 1 15,-20-1 1,-18 10-16,-10 0 16</inkml:trace>
  <inkml:trace contextRef="#ctx0" brushRef="#br2" timeOffset="-180148.71">11590 16233 0,'0'0'0,"0"0"16,0 0-16,0 0 15,0 9 1,0 29-16,9 28 16,1 46-1,-10 10 1,9-9-16,-9-19 16,0-19-16,0-28 15,0-10 1,-9-9-16,9-9 15,0-19 1,0 0 0</inkml:trace>
  <inkml:trace contextRef="#ctx0" brushRef="#br2" timeOffset="-179764.88">12314 16233 0,'0'0'0,"0"0"16,0 0-16,-19 9 15,1 1 1,-11 9-16,1 9 16,9 0-1,10 9-15,0-8 16,9 8-1,9 1-15,0-1 16,1 1 0,18 9-1,0-10-15,0 10 16,-9-9 0,0-1-16,0-9 15,-19 0 1,0 1-16,-19-1 15,0 0 1,-18-9-16,18-10 16</inkml:trace>
  <inkml:trace contextRef="#ctx0" brushRef="#br2" timeOffset="-179543.59">12079 16346 0,'0'0'0,"10"-10"15,8-8-15,20-20 16,18 0 0,20-8-1,-1-1-15,10 18 16,9 20-1,-38 0-15</inkml:trace>
  <inkml:trace contextRef="#ctx0" brushRef="#br2" timeOffset="-179214.4">12728 16214 0,'0'0'0,"0"0"0,0 10 16,-9 8 0,-1 20-16,1 9 15,18 19 1,1-1-16,18 10 16,0-9-1,10 0 1,0-10-16,-1 0 15,-18-18 1,0-1-16,-19 10 16,-10 0-1,-8-9-15,-20 9 16,-9-10 0,19-28-16</inkml:trace>
  <inkml:trace contextRef="#ctx0" brushRef="#br2" timeOffset="-178885.24">12691 16233 0,'0'0'0,"0"0"16,9 0 0,29-19-16,18 1 15,29-11 1,-1 1-16,10 0 16,1 0-1,-11 19-15,-27-1 16,-20 1-1,-18-1-15,-19 10 16,0 0 0,0 0-16</inkml:trace>
  <inkml:trace contextRef="#ctx0" brushRef="#br2" timeOffset="-178191.66">6369 16468 0,'66'-19'0,"197"-84"0</inkml:trace>
  <inkml:trace contextRef="#ctx0" brushRef="#br2" timeOffset="-177290.51">5522 16224 0,'0'0'0,"0"0"16,0 9-16,0 10 15,0 9 1,0 28-16,-9 10 16,-1 0-1,1-1-15,0 10 16,9-18 0,0-1-16,0-19 15,0 1 1,0-19-16,0-10 15</inkml:trace>
  <inkml:trace contextRef="#ctx0" brushRef="#br2" timeOffset="-176823.35">5983 16402 0,'0'0'0,"0"0"0,10-9 15,-1-1 1,10 1-16,9-1 16,19 1-1,-9 18-15,-1 1 16,1 18-1,-10 0-15,-9 0 16,-19 10 0,-19 18-16,-37 19 15,-38 19 1,18-28-16,20-19 16,28-29-1,18 1-15,1-19 16,18 0-1,29 0-15,28 0 16,9-19 0,-19 10-1,1 0-15,-19-1 16,-1 1 0,-9-10-16,-18 10 15</inkml:trace>
  <inkml:trace contextRef="#ctx0" brushRef="#br2" timeOffset="-176439.75">6595 16186 0,'0'0'0,"0"0"16,0 0 0,0 0-16,0 10 15,0 18 1,0 9-16,9 10 16,0 9-1,20 10-15,-1 9 16,19 10-1,0-1-15,0-9 16,-9-19 0,-1 1-16,-18-20 15,-10-9 1,-18 1-16,-19-1 16,-47 19-1,-29-10-15,57-28 16</inkml:trace>
  <inkml:trace contextRef="#ctx0" brushRef="#br2" timeOffset="-176213.34">6613 16336 0,'0'0'0,"10"-9"0,9-10 16,18-18 0,39-10-1,55-10-15,76-18 16,85 0 0,94-9-16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6T14:54:22.33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2324 593 0,'0'0'0,"9"0"16,29 0-16,-20-10 15,20 1 1,9 9 0,0 0-16,10 0 15,-1 0 1,1-10-1,-1 10-15,-18 0 16,-20-9-16,1 9 16,-19 0-1,0 0-15,-9 9 16,-38 10 0,-47 28-16,-19 19 15,9 0 1,20-1-16,-10-9 15,18 10 1,10 0-16,19-10 16,19 10-1,9-1 1,19 20-16,38-1 16,28 1-1,9-10-15,19-19 16,10-28-1,-1-18-15,-9-38 16,0-19-16,-18-19 16,-11-9-1,-27 9 1,-19 19-16,-19 10 16,0 9-1,0-1-15,-19 20 16,0 0-1,-9-1-15,9 1 16,10 9 0,-1 0-16,1 0 15,0 0 1,9 0-16,0 0 16,0 0-1,0 0-15,0 0 16,18 0-1,20 0-15,18 9 16,10 1 0,0-1-16,-9 10 15,-1 0 1,1 9 0,-20 9-16,1 20 15,-10 18 1,-9 9-16,-19 19 15,-19 1 1,0-20-16,0-9 16,10-19-1,0-37-15</inkml:trace>
  <inkml:trace contextRef="#ctx0" brushRef="#br0" timeOffset="1306.26">3481 996 0,'0'0'0,"0"0"15,0 0-15,0 0 16,0 0 0,0 0-16,9 0 15,19 0 1,29 9 0,9 1-16,9-1 15,0 19 1,-18 1-16,-1 17 15,-18 1 1,-1 10-16,-18 8 16,-9-8-1,-10-1-15,0-19 16,-19 1 0,0-19-16,0-1 15,-19-18 1,1-18-16,-10-20 15,19-9 1,9-9-16,19-10 16,19-9-1,9 10-15,19-1 16,19 10 0,-10 18-16,10 10 15,-38 9 1</inkml:trace>
  <inkml:trace contextRef="#ctx0" brushRef="#br0" timeOffset="1939.12">4572 1231 0,'0'0'0,"0"0"16,0 0-16,0-10 15,-19-9 1,-18 10-16,-1 0 15,-9 18 1,0 19-16,19 0 16,-1 10-1,20-1-15,0-8 16,18-11 0,0 1-16,10-9 15,9-10 1,1-10-16,-1-9 15,10 1 1,-10-1-16,-9 9 16,-1 1-1,-8 0 1,-1-1-16,1 20 16,8 8-1,1 11-15,9-1 16,-18-19-1</inkml:trace>
  <inkml:trace contextRef="#ctx0" brushRef="#br0" timeOffset="2655.63">5494 405 0,'0'0'0,"0"0"15,0 0-15,0 9 16,0 10 0,0 47-16,0 46 15,9 39 1,1-11-16,-10-18 15,0-19 1,0-9-16,0-19 16,0-28-1,0-9-15,0-19 16,0-1 0,0-18-16,0 0 15,0 0 1,-10-18-16,-8-20 15,-20-18 1,-9-1-16,-10 1 16,-8 9-1,-1 19-15,0 19 16,9 18 0,10 10-1,0 9-15,19 19 16,19 0-1,9 9-15,19 0 16,18 1 0,29-20-16,19-9 15,-1-28 1,1-18-16,-47 8 16</inkml:trace>
  <inkml:trace contextRef="#ctx0" brushRef="#br0" timeOffset="2957.22">5833 1034 0,'0'0'0,"0"0"0,0 0 16,0 0-1,0 9-15,0 19 16,9 28 0,-9 10-16,0 9 15,9 0 1,-9-28-16,0-9 15,0-29 1</inkml:trace>
  <inkml:trace contextRef="#ctx0" brushRef="#br0" timeOffset="3161.44">5710 780 0,'0'0'0,"0"0"0,0 0 15,0 0 1,0 0-16,10 10 16,-1-10-1</inkml:trace>
  <inkml:trace contextRef="#ctx0" brushRef="#br0" timeOffset="3911.73">6341 1071 0,'0'0'0,"0"0"15,9 0-15,0 0 16,1 0-1,-1 0-15,1 0 16,-10-9 0,0 9-16,0-10 15,-19 1 1,-19 0 0,-28-1-16,-9 20 15,9 27 1,10 10-16,18 0 15,19-10 1,19 10-16,19 0 16,19-9-1,18-19-15,10-1 16,0-18 0,9-18-16,-18-20 15,-10 1 1,-10-20-16,-18 10 15,0 10 1,-10 9-16,-9 18 16,0 1-1,0 9-15,0 9 16,10 19 0,-1 1-16,-9 8 15,10 1 1,-10-20-1,0 1-15,0-19 16,0 0 0,0 0-16,0 0 15,0-19 1,0-18-16,9-1 16,0 10-1,1 0-15,-1 9 16,10 10-1,9 0-15,0 9 16,-9 9 0,0 0-16,0 1 15,0 18 1,0 9-16,-19 10 16,0-28-1</inkml:trace>
  <inkml:trace contextRef="#ctx0" brushRef="#br0" timeOffset="4298.57">7187 339 0,'0'0'0,"0"0"16,0 19-16,0 28 15,-9 37 1,18 48-16,1 18 15,8-9 1,1-19 0,0-10-16,0-27 15,-19-20-15,0-18 16,0-9 0,-9-19-1,-1-10-15</inkml:trace>
  <inkml:trace contextRef="#ctx0" brushRef="#br0" timeOffset="4549.46">6538 818 0,'0'0'0,"10"0"0,8-10 16,20 1-16,37 0 15,38-1 1,28 10 0,0 10-16,10 8 15,-76-8-15</inkml:trace>
  <inkml:trace contextRef="#ctx0" brushRef="#br0" timeOffset="4992.88">8448 611 0,'0'0'0,"0"0"0,0 10 15,0 27 1,-10 20-16,1 36 16,9 11-1,0-1-15,0-19 16,0-18-1,0-19-15,0-10 16,0-18 0,-9-9-16,9-10 15</inkml:trace>
  <inkml:trace contextRef="#ctx0" brushRef="#br0" timeOffset="5533.99">8344 564 0,'0'0'0,"10"0"16,-1 0-16,29-9 15,18 0 1,29 18 0,9 0-16,-9 20 15,-19-1 1,-19 9-16,-10-9 15,-18-9 1,-19 9-16,-9 1 16,-10-11-1,-19 1-15,1 0 16,8-10 0,1-9-16,19 0 15,-1 0 1,10 0-16,0 0 15,10 10 1,18-1-16,19 10 16,9-1-1,1 11-15,-10-1 16,-10 9 0,1 1-16,-19-1 15,-10 1 1,-18 9-16,-19 18 15,-38-8 1,-28-1-16,-19-18 16,0-29-1,0-9 1,38-19-16,9 0 16,38 10-1</inkml:trace>
  <inkml:trace contextRef="#ctx0" brushRef="#br0" timeOffset="5991.26">9417 865 0,'0'0'0,"0"0"16,-19 0-1,-9 9-15,-10 10 16,-9 9 0,19 0-16,0 10 15,18-1 1,10 1-16,19-1 15,9 1 1,19-19-16,10-1 16,-10-18-1,-10 0-15,1-18 16,-10-1 0,-9 0-16,-19-18 15,-9-1 1,-20-9-16,-18 10 15,-9 8 1,9 20-16,0 0 16,28 9-1</inkml:trace>
  <inkml:trace contextRef="#ctx0" brushRef="#br0" timeOffset="6874.78">10235 1005 0,'0'0'0,"0"0"16,0 0-1,0 0-15,-19 10 16,-9-1-1,-9 19-15,-1 1 16,0 8 0,10 1-16,19-10 15,-1 9 1,20-18-16,9 0 16,9 0-1,19-19 1,0 0-16,9-10 15,-18-9-15,0-18 16,-20-1 0,-18 1-16,-9-10 15,-10 19 1,0 0 0,-9 18-16,9 1 15,10-1 1,-1 1-16,1 0 15,9 9 1,9 0-16,29-19 16,47-19-1,46 1-15,-8-10 16,-20 0 0,-18 19-16,-29-10 15,-18 10 1,-19 0-16,0 0 15,-19-10 1,0 10-16,-19 0 16,-9 0-1,-10 19-15,-19 9 16,10 9 0,0 10-1,19-1-15,19 1 16,-1 9-1,20 10-15,27 18 16,20 19 0,18 10-16,0-1 15,1 1 1,-1-10-16,-19-10 16,-18-8-1,-19-20-15,0-9 16,-19-9-1,-29 9-15,-27 0 16,-29-9 0,-18-19-16,46-9 15</inkml:trace>
  <inkml:trace contextRef="#ctx0" brushRef="#br0" timeOffset="7232.58">11392 274 0,'0'0'0,"0"0"0,0 0 15,0 0 1,10 9-16,-1 29 16,1 37-1,8 37-15,-8 10 16,-1 0 0,10-9-16,-10-10 15,-9-19 1,0-9-16,-9-9 15,-10-19 1,0-9-16,10-29 16</inkml:trace>
  <inkml:trace contextRef="#ctx0" brushRef="#br0" timeOffset="7458.96">11298 921 0,'0'0'15,"0"0"-15,0 0 16,10 0-16,18 9 16,28 1-1,10-1-15,19 1 16,9 8-1,-56-8-15</inkml:trace>
  <inkml:trace contextRef="#ctx0" brushRef="#br0" timeOffset="7674.88">12051 893 0,'0'0'0,"0"0"0,0 0 15,0 0 1,0 9-16,0 1 16,0 27-1,-10 19-15,1 10 16,0 19 0,-1-20-16,1-18 15,-1-37 1</inkml:trace>
  <inkml:trace contextRef="#ctx0" brushRef="#br0" timeOffset="7854.75">11938 480 0,'0'0'0,"0"0"0,0 0 15,0 9 1,9 1 0,-9-1-16</inkml:trace>
  <inkml:trace contextRef="#ctx0" brushRef="#br0" timeOffset="8308.54">12343 996 0,'0'0'0,"0"0"16,0 9-16,-10 10 16,1 19-1,-1 9-15,1 18 16,-1 1-1,1-19-15,0-10 16,-1-18 0,10-19-1,0 0-15,0-9 16,-9-38 0,18-38-16,1 1 15,8 18 1,1 29-16,-9 9 15,-1 18 1,1 1-16,18 28 16,9 18-1,10 20-15,-9 8 16,0 10 0,-10-18-16,-9-20 15,-10-18 1</inkml:trace>
  <inkml:trace contextRef="#ctx0" brushRef="#br0" timeOffset="9041.92">13105 1249 0,'0'0'0,"0"0"0,0-18 16,0-20-16,-19 1 15,0-1 1,0 10 0,-9 9-16,0 10 15,-10-1 1,0 20-16,10-1 16,0 1-1,19 8-15,-1 1 16,1 0-1,18 9-15,19-9 16,10-1 0,18 1-16,1 0 15,-10-19 1,-9 0-16,-1-9 16,1-10-1,-10 0-15,-9 0 16,0 10-1,-10 0-15,-9-1 16,0 10 0,0 10-1,0 8-15,0 39 16,-9 36 0,-1 20-16,1 18 15,-1 20 1,1 8-16,0 1 15,-10-20 1,0-27-16,0-19 16,-18-29-1,-1-18-15,0-9 16,-9-29 0,0-18-16,0-19 15,-9-47 1,9-47-16,28-29 15,19-8 1,28 9-16,19 28 16,19 9-1,-10 29 1,1 18-16,-1 29 16,10 27-1,-28 1-15</inkml:trace>
  <inkml:trace contextRef="#ctx0" brushRef="#br0" timeOffset="9491.12">14694 846 0,'0'0'0,"0"0"15,-18-9 1,-20-1-16,-9 1 15,-10 18 1,-8 19-16,-1 10 16,9 28-1,20-1-15,18 1 16,19-10 0,9 0-16,29 1 15,9-20 1,28 1-16,10-19 15,9-19 1,-19-19-16,0-9 16,-46 9-1</inkml:trace>
  <inkml:trace contextRef="#ctx0" brushRef="#br0" timeOffset="9763.37">15174 640 0,'0'0'0,"10"-19"16,-1-19-16,0 1 15,-9-1 1,0 10-16,0 19 16,0-1-1,0 10 1,-18 19-16,-1 28 16,-9 37-1,-1 29-15,20 0 16,-1-1-1,1-18-15,9-19 16,0-19 0,9 1-16,1-20 15,-1 1 1,-9-29-16</inkml:trace>
  <inkml:trace contextRef="#ctx0" brushRef="#br0" timeOffset="10847.93">15663 1118 0,'0'0'0,"0"0"0,0-9 16,-18-10-16,-1 0 16,-19-9-1,-18 19 1,-1 9-16,10 9 15,10 19 1,8 0-16,20 0 16,-1 1-1,10-11-15,10 1 16,-1 0 0,20-10-16,-1-9 15,19 0 1,19-19-16,-1-18 15,-8-1 1,-1-18-16,1 0 16,-10 0-1,-10 9-15,1 0 16,-19 9 0,0 10-16,-10 19 15,-9-1 1,0 10-16,0 10 15,10 8 1,-1 20 0,0 18-16,10 19 15,-9 10 1,-1-10-16,0 0 16,-9-19-1,0-9-15,-9-9 16,-10-10-1,0-9-15,10-19 16,0 0 0,-1-10-16,1-9 15,-1 1 1,20-20-16,9 1 16,18-20-1,38-8-15,10-1 16,19 0-1,-10 1-15,-10 8 16,-18 10 0,-19 10-1,-28 9-15,0 18 16,-10 1 0,-9 0-1,0 9-15,0 0 16,-9 0-16,-10 9 15,0 0 1,-9 10-16,0 9 16,18 0-1,1 10-15,18-1 16,1 1 0,18-1-16,19 10 15,-9-9 1,-1-1-16,1-8 15,-19-1 1,0 0-16,-10-9 16,-9-1-1,0 1-15,-19 0 16,-18 0 0,-29-10-1,-10-9-15,1-9 16,9-1-1,29 1-15,8 0 16,20-1 0</inkml:trace>
  <inkml:trace contextRef="#ctx0" brushRef="#br0" timeOffset="11113.39">16933 1024 0,'0'0'15,"0"0"-15,0 0 16,0 0 0,0 10-16,-9 18 15,-10 9 1,10 10-16,-1 9 15,-9-9 1,10-9-16,0-10 16,-1-19-1</inkml:trace>
  <inkml:trace contextRef="#ctx0" brushRef="#br0" timeOffset="11282.6">16792 658 0,'0'0'0,"0"0"0,0 0 16,10 10 0,-1-1-16</inkml:trace>
  <inkml:trace contextRef="#ctx0" brushRef="#br0" timeOffset="11757.72">17423 996 0,'0'0'0,"0"0"0,9 0 16,19 0-1,10 0-15,28-9 16,-1-10-1,11 0-15,-10-9 16,-29 0 0,1-10-16,-19 1 15,-19-19 1,-29-10-16,-8 0 16,-20 19-1,1 10 1,-19 18-16,-1 28 15,11 29-15,-1 28 16,19 27 0,9 29-16,10 19 15,18 9 1,1-18 0,9-10-16,-9-29 15,9 1 1,-10-9-16,1-20 15,-1-8 1,1-20-16,0 1 16,-1-20-1,1-8-15,9-10 16</inkml:trace>
  <inkml:trace contextRef="#ctx0" brushRef="#br0" timeOffset="12160.81">17121 1278 0,'0'0'0,"0"0"0,10 0 15,28 9-15,37 0 16,28 1 0,1-1-1,18 0-15,-18 1 16,-20-10-16,-46 0 15,216-103 1,-254 103 0,0 0-16,0 0 15,9 0 1,-9-10-16,0 10 16,0 0-1,0 0-15,0 0 16,0 0-1,0 0-15,0 19 16,0 19 0,0 18-16,0 10 15,0-10 1,0 0 0,0-18-16,0-20 15</inkml:trace>
  <inkml:trace contextRef="#ctx0" brushRef="#br0" timeOffset="12354.93">18232 846 0,'0'0'0,"0"0"16,0 0-16,0 0 15,0 0 1,0 9-16</inkml:trace>
  <inkml:trace contextRef="#ctx0" brushRef="#br0" timeOffset="12674.83">18965 668 0,'0'0'0,"0"0"16,-9 0-16,-29 9 16,-37 19-1,-19 29-15,0 8 16,9 10-1,29 0-15,18 0 16,19-18 0,10-1-16,18-9 15,20 9 1,27-9-16,29 0 16,-1-9-1,-37-20-15</inkml:trace>
  <inkml:trace contextRef="#ctx0" brushRef="#br0" timeOffset="13201.5">19389 1306 0,'9'0'0,"0"-19"16,1 0-16,-1-18 15,-9-1 1,-9 10-16,-19 0 16,-10 9-1,-18 19-15,-10 19 16,19 9-1,9 9-15,10 1 16,18 0 0,1-20-1,9 1-15,9-10 16,29-9 0,28-9-16,47-19 15,9-19 1,10-9-16,-19-19 15,-19-19 1,0-19-16,0-9 16,-19 0-1,-18 10-15,-29 18 16,-19 38 0,-9 27-16,-9 11 15,-10 8 1,-19 29-16,-9 19 15,0 37 1,0 37-16,19 10 16,0 0-1,9 0 1,10-9-16,-1-29 16,1-9-1,9-18-15,9-1 16,1-19-1,-10-18-15</inkml:trace>
  <inkml:trace contextRef="#ctx0" brushRef="#br0" timeOffset="13585.03">19718 959 0,'0'0'0,"0"0"15,9 0-15,10 0 16,28-10 0,28 1-16,29 9 15,-1 0 1,-18 0-16,-19 0 16,-10 0-1,-9 0 1,-9-10-16,0 1 15,-20 9 1,1 0-16,-9 0 16,-1 9-1,-9 20-15,-9 17 16,-10 20 0,-9 9-16,-1 0 15,11 0 1,8-18-16,1-20 15,-1-18 1</inkml:trace>
  <inkml:trace contextRef="#ctx0" brushRef="#br0" timeOffset="13766.2">20536 762 0,'0'0'0,"0"0"16,0 0-16,0 0 15,0 0 1,0 0-16</inkml:trace>
  <inkml:trace contextRef="#ctx0" brushRef="#br0" timeOffset="14632.68">20847 1071 0,'0'0'0,"0"0"0,-10 10 15,-8 8-15,-1 10 16,-9 1 0,18 8-16,1 1 15,18-1 1,10 1 0,9-1-16,19-18 15,0-10 1,-9-9-16,0-9 15,-10-10 1,-9 0-16,-1 1 16,-8-10-1,-1-10-15,1 0 16,8-8 0,1-1-16,-9 0 15,8 0 1,11 9-16,-1 10 15,0 0 1,0 9-16,-9 10 16,0-1-1,9 1-15,0 18 16,1 10 0,-1 19-16,-9 9 15,-1 0 1,1-10-1,-19-9-15,0-9 16,0 0 0,0-10-16,0-9 15,0 0 1,10 0-16,9-28 16,18-28-1,20-19-15,8-10 16,-8 29-1,-19 18-15,-10 10 16,-9 19 0,-1 0-16,1 18 15,9 10 1,-9 9-16,0 28 16,0 10-1,0 18-15,-19 10 16,-10-19-1,1-9 1,-1-10-16,1-9 16,0-9-1,-1-1-15,1-28 16</inkml:trace>
  <inkml:trace contextRef="#ctx0" brushRef="#br0" timeOffset="62783.55">4083 1981 0,'0'0'0,"19"0"0,46-9 15,39-1 1,46 10-16,39 10 16,27-10-1,29-10-15,18 10 16,29 0 0,93-9-1</inkml:trace>
  <inkml:trace contextRef="#ctx0" brushRef="#br0" timeOffset="63222.04">9125 1794 0,'0'0'0,"0"0"15,0 0-15,0 0 16,19 0 0,37-19-16,86 0 15,93 0 1,85 1-16,18 18 15,-18 9 1,56-9 0</inkml:trace>
  <inkml:trace contextRef="#ctx0" brushRef="#br0" timeOffset="63749.97">15616 1812 0,'0'0'0,"0"0"0,0 0 16,0 0-16,0 0 15,10 0 1,37-9 0,66 0-16,112-1 15,95-9 1,47 1-16,28-20 15,10 1 1,-1 18-16,-37 38 16,-56 28-1,65 18-15</inkml:trace>
  <inkml:trace contextRef="#ctx0" brushRef="#br0" timeOffset="101859.22">3321 2028 0,'0'0'0,"9"0"15,10 0-15,28-9 16,47-10 0,66 10-1,66-1-15,47 1 16,56 9-16,66-10 15,57 1 1,9 0-16,-29 9 16</inkml:trace>
  <inkml:trace contextRef="#ctx0" brushRef="#br0" timeOffset="102232.39">9511 2009 0,'0'0'0,"0"0"15,0 0 1,0 0-16,9 0 15,123 0 1,291 10-16,29 18 16</inkml:trace>
  <inkml:trace contextRef="#ctx0" brushRef="#br0" timeOffset="102832.81">16350 1859 0,'28'0'0,"132"-19"15,198 1 1,140 27-16,67 57 15,-114-10 1</inkml:trace>
  <inkml:trace contextRef="#ctx0" brushRef="#br0" timeOffset="105480.94">4892 4393 0,'0'0'16,"0"0"-16,9 18 15,1 29-15,-1 47 16,0 66 0,1 27-16,-1 48 15,-9-10 1,-19 0-16,1 19 15,-1 9 1,-9-27-16,-1-1 16,1-28-1,9-28-15,-9-19 16,9-10 0,1-8-1,8-29-15,1-37 16,-1-19-1,10-19-15,0-28 16,0 0 0,0 0-16</inkml:trace>
  <inkml:trace contextRef="#ctx0" brushRef="#br0" timeOffset="106461.3">5033 4393 0,'0'0'0,"9"-19"15,38-19-15,38-9 16,37 10 0,38-1-1,57 10-15,46 19 16,57 18 0,28 0-16,38-9 15,-1 0 1,-37 0-16,-28-18 15,-47-1 1,-56 19-16,-29 9 16,-57-9-1,-37 10-15,-28-1 16,-28 0 0,-19 1-1,0-1-15,-10 1 16,-9-10-1,0 18-15,-9 20 16,-10 18 0,-19 66-16,0 19 15,-9 28 1,19 28-16,0 9 16,0 19-1,18-9-15,1 28 16,0 9-1,9-37-15,0 0 16,-10-10 0,-9 29-16,10-29 15,0-55 1,-1 17-16,1-27 16,-1-28-1,-9-19 1,1-19-16,-1-10 15,-9 1-15,-10-19 16,-47 9 0,-56-9-1,-75-37-15,-85-20 16,-38 1 0,-18-1-16,-10-18 15,0 0 1,47-9-16,19 18 15,9 9 1,38 1-16,38 9 16,56 9-1,38 1-15,47-10 16,27 0 0,20 0-1,19 0-15,-1 0 16,1-10-1,18 1-15,1 0 16</inkml:trace>
  <inkml:trace contextRef="#ctx0" brushRef="#br0" timeOffset="107733.75">5701 5434 0,'0'0'0,"0"0"15,0 0 1,0-9-16,0-1 16,0 1-1,0-1-15,0 1 16,9 0-1,1-1-15,-10 1 16,9 0 0,-9-1-16</inkml:trace>
  <inkml:trace contextRef="#ctx0" brushRef="#br0" timeOffset="108287.27">5842 5087 0,'0'0'16,"0"0"-16,9 0 16,1 0-16,18 0 15,0-10 1,0 10-16,-9 0 15,0 0 1,-19 10-16,0-1 16,-28 19-1,-57 38-15,-37 28 16,-19 9 0,19 0-16,27-18 15,39-10 1,18 0-16,20 0 15,18-9 1,9-10-16,19 0 16,10-9-1,18-9 1,20-10-16,18-28 16,-38-10-1</inkml:trace>
  <inkml:trace contextRef="#ctx0" brushRef="#br0" timeOffset="108944.09">6002 5800 0,'0'0'0,"0"0"0,0 9 16,-19 1-1,-9 18-15,9 0 16,10 0-1,-1 10-15,20-1 16,-1-18 0,0 0-1,10-1-15,10-18 16,-11 0-16,1-18 16,0-1-1,-10-19 1,1-9-16,-10 1 15,0-1 1,9 18-16,1 1 16,-1 10-1,0 8-15,20 10 16,-1 10 0,9 8-16,1 10 15,0 10 1,-19 9-16,-1-10 15,-8-8 1,-10-11-16,0 1 16,0-9-1,0-10-15,0 0 16,9-10 0,1-37-16,18-18 15,0-20 1,10 10-16,-10 38 15,0 8 1,0 20-16,1 0 16,-1 18-1,0 0 1,0 20-16,-9 8 16,0 19-1,-19 19-15,-10-9 16,1-38-1</inkml:trace>
  <inkml:trace contextRef="#ctx0" brushRef="#br0" timeOffset="109363.13">7131 5631 0,'0'0'0,"0"0"0,0 0 16,0 0 0,-19 0-16,0 0 15,0 0 1,10 9-16,0 1 15,-1-10 1,20 9-16,-1 1 16,19 8-1,10 10-15,9 10 16,-10 9 0,1 0-16,-19 0 15,-10 0 1,-27 0-16,-48 9 15,-57 0 1,-18-9-16,0-9 16,75-29-1</inkml:trace>
  <inkml:trace contextRef="#ctx0" brushRef="#br0" timeOffset="109777.91">7526 4768 0,'0'0'16,"0"0"-16,0 0 15,0 0-15,0 9 16,-9 29 0,-1 46-16,10 57 15,19 9 1,9 0-16,0 0 16,1-18-1,-11-1-15,-8 0 16,-10-9-1,0-28-15,-10-9 16,1-29 0,0-19-1,-1 1-15,1-10 16,9-28 0,0 0-16</inkml:trace>
  <inkml:trace contextRef="#ctx0" brushRef="#br0" timeOffset="110011.23">6971 5331 0,'0'0'0,"9"0"16,29 0-16,37 0 15,29 0 1,18 0 0,0 9-16,-18 1 15,-10-1 1,-57-9-16</inkml:trace>
  <inkml:trace contextRef="#ctx0" brushRef="#br0" timeOffset="110811.34">8222 5734 0,'0'0'0,"0"0"0,-28 0 16,-29 0-1,-46 10-15,-1 27 16,29 1 0,19-1-1,18 1-15,29-1 16,-1 1-16,20-10 16,18-9-1,10-1-15,27-8 16,1-10-1,-9-10-15,-1 1 16,-18 0 0,-1-1-1,1 10-15,0-9 16,-10 9 0,10 0-16,-10 9 15,-9 1 1,-1-1-16,1-9 15,0 0 1,-10 0-16,1-9 16,-1-10-1,1 0-15,-10 10 16,0-10 0,0 10-1,0-1-15,0 10 16,0 10-16,-10-1 15,1 19 1,-1 0-16,1 10 16,0-19-1,9-19 1,0 0-16,0 0 16,9-10-1,10-18-15,9-28 16,10 9-1,-20 9-15,1 10 16,0 19 0,-9-1-16,-1 20 15,19 27 1,-9 10-16,0 19 16,-19 0-1,-10-10-15,1-28 16</inkml:trace>
  <inkml:trace contextRef="#ctx0" brushRef="#br0" timeOffset="111167.95">8843 4862 0,'0'0'0,"0"0"0,0 0 16,0 0-1,9 18-15,1 39 16,-10 46 0,0 28-16,0 19 15,0 0 1,0-28-16,0 0 15,0-18 1,-19-11-16,0-17 16,0-30-1,1 1-15,-11 0 16,1-19 0,19-18-16,-1-10 15</inkml:trace>
  <inkml:trace contextRef="#ctx0" brushRef="#br0" timeOffset="111410.89">8137 5415 0,'0'0'0,"10"0"16,37 0-1,56-19-15,76-9 16,56 10 0,10-1-16,-19 9 15,-38 10 1,-66-9-16,-47 9 16,-56 0-1</inkml:trace>
  <inkml:trace contextRef="#ctx0" brushRef="#br0" timeOffset="114145.93">6068 8014 0,'0'0'0,"0"0"0,0 0 15,0 0 1,0 0-16,0-9 15,0 9 1,0 0-16,0 0 16,9 18-1,1 29-15,-1 19 16,0 9 0,1 19-16,-1 0 15,1-19 1,-1 0-16,-9-28 15,0 0 1,0-10 0,0 1-16,0-10 15,0-9 1,0-1-16,0-18 16</inkml:trace>
  <inkml:trace contextRef="#ctx0" brushRef="#br0" timeOffset="114527.85">5757 8699 0,'0'0'0,"0"0"16,0 0-1,0 0-15,10 9 16,-1 1 0,10 27-16,9 20 15,10 8 1,-1-8-16,1-11 16,0-8-1,-1-19 1,-8 0-16,8-19 15,10-10 1,10-27-16,9-10 16,9-19-1,28-18-15,1-1 16,-20 10 0,-55 38-16</inkml:trace>
  <inkml:trace contextRef="#ctx0" brushRef="#br0" timeOffset="122032.5">1552 4927 0,'0'0'0,"0"0"0,0 10 15,10-1 1,-1 10-16,10 0 15,-10-10 1,10 19-16,0 19 16,0 0-1,-10-10-15,-9 10 16,0-9 0,10 9-16,8 19 15,-8-1 1,-1-18-16,-9-19 15,10-9 1,8 0-16,11-19 16,8-10-1,29-18-15,-9-19 16,-1-9 0,0 0-16,-18-1 15,-10 20 1,-9-10-16,0 9 15,-19 29 1,0 0 0,0 9-16,0 0 15,0 9-15,0 19 16,0 19 0,0 28-1,0 28-15,-10 1 16,1-1-1,-10 19-15,0 19 16,1-29 0,-1-37-16,9 0 15,-27-9 1,18-19-16,0 0 16,-18 0-1,-1-19-15,10-9 16,-38-19-1,0-10-15,0-9 16,0-9 0,19-9-16,0-10 15,0 0 1,19-9 0,9 27-16</inkml:trace>
  <inkml:trace contextRef="#ctx0" brushRef="#br0" timeOffset="122725.94">2484 5969 0,'0'0'0,"0"0"15,0 0-15,-10 19 16,-9 9-1,-18 19-15,-1 18 16,-9 20 0,0 9-1,9-10-15,10-28 16,9 1 0,-9-20-16,19-9 15,-1 10 1,1-19-16,-1-10 15,10-9 1,10 0-16,-10-9 16</inkml:trace>
  <inkml:trace contextRef="#ctx0" brushRef="#br0" timeOffset="123089.69">2653 6025 0,'0'0'0,"0"0"0,0-9 16,0-10-1,0 0 1,-10 10-16,10-1 16,0 10-1,0 0-15,0 10 16,10 18-1,-1 9-15,1 29 16,9 19 0,-1-10-16,1 18 15,-9-8 1,-10-19-16,0-10 16,0 0-1,0 0-15,-10-9 16,1-9-1,-1-10-15,10-28 16</inkml:trace>
  <inkml:trace contextRef="#ctx0" brushRef="#br0" timeOffset="123341.88">2211 6532 0,'0'0'0,"9"0"16,1 0 0,18-10-16,19 1 15,19 9 1,9-9-16,19-1 15,28 1 1,-65 9-16</inkml:trace>
  <inkml:trace contextRef="#ctx0" brushRef="#br0" timeOffset="125261.44">6341 6475 0,'0'0'0,"0"0"0,0 0 16,0 0-1,0 10-15,0 9 16,0 9-1,0 9-15,0 20 16,0 8 0,0 1-16,9 9 15,0-19 1,1-37-16,-1 9 16,1-9-1,8 0-15,1-10 16,0-9-1,0 0-15,0 0 16,-10 0 0,10-19-16,0 1 15,0-1 1,-1-9-16,-8 9 16,-1-9-1,-9 9-15,10 0 16,-10 0-1,0 10-15,0 0 16,0-1 0,0 10-1,0 0-15,0 0 16,0 10 0,0 18-16,9 9 15,0 10 1,1 10-16,-1 8 15,-9 1 1,0 0-16,0 9 16,-19 9-1,1-28-15,-11-9 16,-8 10 0,-1-11-16,0-27 15,1 0 1,-20-10-16,1-9 15,-10-9 1,10 0-16,9-1 16,18 1-1,1-10 1,19 0-16</inkml:trace>
  <inkml:trace contextRef="#ctx0" brushRef="#br0" timeOffset="125812.27">6971 7160 0,'0'0'0,"0"0"16,0 0-16,0 0 16,0 0-1,0 10-15,-10 8 16,10 20 0,-9 9-16,9 28 15,-9 9 1,9-9-1,0 29-15,-10-20 16,1-9-16,-1-19 16,10 1-1,0-20-15,-9 1 16,9-10 0,0-9-16,0-10 15,0-9 1,0 0-16</inkml:trace>
  <inkml:trace contextRef="#ctx0" brushRef="#br0" timeOffset="126173.47">6783 7310 0,'0'0'0,"0"0"15,9-18-15,1-1 16,18 0 0,0 0-16,0 1 15,19-1 1,0 9-16,0 10 16,0 0-1,-9 0 1,0 0-16,-10 10 15,0-1-15,-9 10 16,0 9 0,-19 10-16,0-1 15,-19 1 1,-19 9-16,-46 0 16,-39-1-1,48-17 1</inkml:trace>
  <inkml:trace contextRef="#ctx0" brushRef="#br0" timeOffset="126701.33">7498 7592 0,'0'0'0,"0"0"0,0 0 15,0 9 1,0 1-16,0 18 16,-10 28-1,-9 19-15,1 19 16,8-47-1</inkml:trace>
  <inkml:trace contextRef="#ctx0" brushRef="#br0" timeOffset="130237.99">5278 9656 0,'0'0'0,"0"0"16,0 0-16,0 0 15,9 9 1,0-9-16,1 0 16,18 0-1,0-9-15,19-10 16,-9 0 0,0 1-16,-1-1 15,1-9 1,-19 9-1,-1 0-15,-8-9 16,-10 9 0,-10 1-16,-8-11 15,-1 20 1,-28 9-16,-10 0 16,1 19-1,-10 18-15,10 1 16,9 9-1,9 0-15,10 18 16,18-8 0,20 8-16,-1 1 15,19-10 1,1-18 0,27 9-16,10-10 15,18-9-15,-8-9 16,-1-19-1,-9-9 1,-10 9-16,-9-19 16,-28 0-1</inkml:trace>
  <inkml:trace contextRef="#ctx0" brushRef="#br0" timeOffset="130765.7">6312 9759 0,'0'0'0,"0"0"16,0 0-16,0 0 16,0 19-1,-18 19-15,-1 27 16,9 10-1,-8 10-15,-1 27 16,-10 10 0,11-28-1,-1-19-15,0-9 16,10-38 0</inkml:trace>
  <inkml:trace contextRef="#ctx0" brushRef="#br0" timeOffset="136920.32">5588 10519 0,'0'0'0,"0"0"16,0 0-1,0 0-15,0 0 16,0 0 0,0-985-1,0 1980-15,-9-967 16,9 19 0,9 18-16,0 1 15,1 9 1,-1-9-1,-9-10-15,10 0 16,-10 1-16,0-20 16,0 1-1,0-1 1,9 1-16,-9-1 16,0-9-1,0-9-15,0 0 16,0-10-16,0 1 15,0-1 1,0-9 0,0 0-16,0 0 15,0 0 1,0 0-16,0 0 16,0 0-1,0 0-15</inkml:trace>
  <inkml:trace contextRef="#ctx0" brushRef="#br0" timeOffset="137627.22">5654 10791 0,'0'0'0,"0"0"15,0 0 1,0 0-16,0 10 16,0 18-1,9 28-15,1 19 16,-1 10 0,0 8-1,1-8-15,-10-10 16,0-9-16,0-10 15,0 0 1,0-18-16,0-1 16,0 1-1,0-10 1,0-9-16,0-1 16,0-8-1,0-1-15,0-9 16,0 0-1,0 0-15,0 0 16,0 0 0,0 0-16,0 0 15,0 0 1</inkml:trace>
  <inkml:trace contextRef="#ctx0" brushRef="#br0" timeOffset="139823.22">5663 11795 0,'0'0'0,"0"0"0,0 0 16,0 0 0,10 0-1,-1-9-15,0-1 16,20 1 0,18 0-16,9-1 15,38 1 1,19 0-1,9-1-15,20 1 16,-1-1-16,9 10 16,1 0-1,27 10 1,11-1-16,-11 10 16,10 0-1,-9-1-15,9 1 16,-28 0-1,-19 0-15,-18-1 16,-20-8 0,-18-1-16,-10 1 15,0-1 1,1 0-16,-20-9 16,-9 10-1,-9-10-15,-1 0 16,-8 0-1,-11 0-15,1 0 16,0 0 0,0 0-16,9-10 15,0 1 1,1-10-16,-1 0 16,0-9-1,0-9-15,0-19 16,10-20-1,0-17-15,-1-20 16,1-9 0,-19-9-1,0 9-15,-1 0 16,1 0 0,0 0-16,0 0 15,9 9 1,-9-9-16,0 0 15,-1-9 1,1 0-16,0-10 16,-9 0-1,-1 10-15,10-1 16,0-8 0,-1-10-16,1-10 15,0 10 1,9-10-16,0 10 15,1-9 1,-1-10-16,0 9 16,0 1-1,1-1 1,-11 10-16,1 0 16,0 10-1,0-1-15,0 9 16,-10-8-1,10 8-15,-10 1 16,10-10 0,-10 10-16,1 0 15,-1-10 1,1 9-16,-1 1 16,1-10-1,-1 1-15,0-1 16,1 10-1,9-10-15,-10 9 16,10 1 0,-10 9-16,1 19 15,-1 0 1,0 18-16,1 10 16,-1 10-1,1-1-15,-10 0 16,0 1-1,0-1-15,0 0 16,0 0 0,0 1-1,0-1-15,0 10 16,0 0 0,0 9-16,9 0 15,0 0 1,1 0-16,-1 0 15,1 0 1,-1 10-16,0-1 16,1 10-1,-1 0-15,10-10 16,0 1 0,0 8-16,0 11 15,9-10 1,19-1-16,9 11 15,38-1 1,19 10-16,38-1 16,18 10-1,29 10 1,9-1-16,0 0 16,0 10-1,-10 9-15,-9-9 16,-28 0-1,-19-1-15,-18-8 16,-20-1 0,-18-9-16,-19 0 15,-19 0 1,-10 0-16,-9 0 16,-9 0-1,0 0-15,-10 0 16,1-9-1,-1 9-15,-9 0 16,0 0 0,0 0-1,0 0-15,0 0 16,0 0 0,0 0-16,0 0 15,0 0 1,10 9-16,-1 1 15,1 18 1,-1 19-16,0 9 16,1 10-1,-10 18-15,0 1 16,0-1 0,0 0-16,-10-9 15,1-18 1,0-1-16,-1 0 15,1-9 1,-1-9-16,10-1 16,0-18-1,0 0 1,0 0-16,0-10 16,0 0-16,0-9 15,0 0 1,0 0-1,0 0-15</inkml:trace>
  <inkml:trace contextRef="#ctx0" brushRef="#br0" timeOffset="140450.26">12606 3876 0,'0'0'0,"0"0"0,0 0 16,0 0-1,0 0-15,0 0 16,0 0 0,0 0-16,0 10 15,9-1 1,1 19-16,9 10 15,9 9 1,0 0-16,0 0 16,0 0-1,1-10 1,-1 1-16,-9-1 16,0-18-16,-1 0 15,1-1 1,-9-8-16,8-10 15,11 0 1,-1-19-16,9 0 16,10-18-1,1-10-15,8-9 16,0-1 0,1 10-1,-10 0-15,0 1 16,0-1-1,-19 28-15</inkml:trace>
  <inkml:trace contextRef="#ctx0" brushRef="#br0" timeOffset="141305.9">11722 4571 0,'0'0'0,"0"0"0,9 0 15,0-10 1,20 1-16,8-10 16,20 10-1,18-1-15,38 1 16,37 18-1,29 1-15,38-1 16,8 10 0,20 0-16,9 0 15,0-1 1,-10 1-16,-18 0 16,-19-10-1,-19 1-15,-18 8 16,-39 1-1,-18-9-15,-9 8 16,-20 1 0,-27-10-16,-19 1 15,-20-10 1,1 0 0,-9 0-16,-10 0 15,0 0 1,0 0-16</inkml:trace>
  <inkml:trace contextRef="#ctx0" brushRef="#br0" timeOffset="141967.01">11703 4599 0,'0'0'0,"0"0"16,0 0-16,0 0 15,0 9 1,0 10-16,0 37 16,-10 19-1,1 29-15,9 18 16,-9 0-1,-10 18-15,9 20 16,1 18 0,9 28-16,9 1 15,1 9 1,9-10-16,-10-18 16,-9-10-1,0-9-15,0 0 16,0-19-1,0-19-15,0-9 16,0-9 0,0-29-1,0-18-15,0-10 16,0-18 0,0-1-16,0-18 15,0-10 1,0-9-16,0 0 15,9 0 1,-9-9-16</inkml:trace>
  <inkml:trace contextRef="#ctx0" brushRef="#br0" timeOffset="142931.21">15108 4730 0,'0'0'0,"0"0"16,0 0-16,0 0 16,0 0-1,0 10-15,-9 18 16,-1 37-1,1 39-15,18 27 16,10 19 0,10 10-16,-1 18 15,0 0 1,10 19 0,-10 0-16,-9 0 15,-10 10 1,0-10-16,-9-10 15,0 1 1,0-19-16,0-19 16,10-19-1,-10 1-15,0-29 16,0-9 0,0-19-16,-10-10 15,1-8 1,0-10-16,-1-10 15,1-9 1,9-9-16,-10 0 16,1-10-1,-10 1-15,0-1 16,-28-9 0,-37-9-16,-39-10 15,-27-19 1,-38-9-16,-19-9 15,-28-10 1,-19 10-16,-19 0 16,0-10-1,10 19 1,9 0-16,18 10 16,20 9-1,37 0-15,10 9 16,37 9-1,19 1-15,19 0 16,10 9 0,18 0-16,19 0 15,18 0 1,1 0-16,19 0 16,-1 0-1,10 0-15,0-10 16</inkml:trace>
  <inkml:trace contextRef="#ctx0" brushRef="#br0" timeOffset="143503.7">13885 3426 0,'0'0'0,"0"0"0,0 0 16,-18-9-1,8-1-15,1 1 16,-1 0-1,10 9-15,0 0 16,10 9 0,9 10-16,18 18 15,20 38 1,8 19-16,1 0 16,-9 0-1,-1-10-15,1-9 16,-20 0-1,1-18-15,-19-10 16,0-10 0,-10-18-16,-9 0 15,0-19 1</inkml:trace>
  <inkml:trace contextRef="#ctx0" brushRef="#br0" timeOffset="143813.39">14243 3482 0,'0'0'0,"9"0"0,-9-9 16,0 9 0,0 0-16,0 0 15,0 9 1,0 10-16,-9 19 15,-19 37 1,-38 19-16,-19 9 16,-9 9-1,-9-18-15,27-9 16,10-29 0,19 0-16,19-18 15,0-1 1,19-18-16</inkml:trace>
  <inkml:trace contextRef="#ctx0" brushRef="#br0" timeOffset="144072.44">14591 4195 0,'0'0'0,"0"10"16,-19-1-16,-9 19 16,-10 1-1,1 17-15,-20 1 16,29-18-1</inkml:trace>
  <inkml:trace contextRef="#ctx0" brushRef="#br0" timeOffset="144714.71">15127 3811 0,'0'0'0,"0"0"16,0 0-16,0 0 15,10 0 1,8 9-16,20-9 15,9 0 1,9 0-16,1-19 16,-1 1-1,-9-1-15,-9-9 16,0-10 0,-20 10-16,1-9 15,0 8 1,-19 1-16,0 9 15,-9 1 1,-10 8 0,-9 1-16,-29 18 15,-9 10 1,-9 28-16,0 0 16,9 19-1,10-1-15,8 1 16,20-10-1,19 10-15,9-10 16,19 1 0,28-1-16,9 0 15,10-18 1,0-1-16,0-18 16,-10-10-1,1-9-15,-10 0 16,-10-9-1,-18 0-15,-10 9 16</inkml:trace>
  <inkml:trace contextRef="#ctx0" brushRef="#br0" timeOffset="145094.01">15851 4027 0,'0'0'15,"0"0"-15,0 0 16,0 0-16,0 9 16,0 29-1,0 18 1,-9 19-16,0 0 16,-1 0-1,1 0-15,-1-19 16,1-9-1,0-9-15,-1-19 16,10-10-16</inkml:trace>
  <inkml:trace contextRef="#ctx0" brushRef="#br0" timeOffset="145421.79">16331 3698 0,'0'0'0,"0"0"0,10 10 16,-1 8-1,19 20-15,1 18 16,-1 29 0,-9 8-1,-19 1-15,-19 9 16,-28 1 0,-47 8-16,-47 1 15,-142 65 1</inkml:trace>
  <inkml:trace contextRef="#ctx0" brushRef="#br0" timeOffset="145825.07">13923 3098 0,'0'0'0,"0"0"16,-38 0-16,-37 18 15,-38 48 1,0 47 0,19 46-16,47 38 15,38 10-15,37 9 16,57 9-1,84 103-15</inkml:trace>
  <inkml:trace contextRef="#ctx0" brushRef="#br0" timeOffset="146768.31">13161 5434 0,'0'0'0,"0"0"16,0 0 0,0 0-16,0 0 15,0 0-15,9 9 16,1 10-1,-1 37-15,10 19 16,0 19 0,0 19-1,-19-1-15,0 10 16,0 0 0,-10-9-16,1-10 15,-1-28 1,1 0-16,9-18 15,0-20 1,0-9-16,0-9 16,0-19-1,0 0-15,0 0 16,0 0 0</inkml:trace>
  <inkml:trace contextRef="#ctx0" brushRef="#br0" timeOffset="147143.04">12606 5490 0,'0'0'0,"0"0"0,9 0 16,1-19 0,9 1-16,28-1 15,37 10 1,57-1 0,29 1-16,18 18 15,-19 1-15,-28-1 16,-37 0-1,-38 1-15,-19-1 16,-10 0 0,-18 1-16,0-1 15,-10 10 1,-9-10-16</inkml:trace>
  <inkml:trace contextRef="#ctx0" brushRef="#br0" timeOffset="147670.73">13660 6175 0,'0'0'0,"0"0"16,0 0-1,0 0-15,0 0 16,0 0 0,0 0-16,0 0 15,0 19 1,9 18-16,0 20 16,1 18-1,-1 0-15,-9 0 16,0 0-1,0-19-15,0 1 16,0-20 0,0-9-16,0-9 15,0 0 1,0 0-16,0-10 16,0-9-1,0 0-15</inkml:trace>
  <inkml:trace contextRef="#ctx0" brushRef="#br0" timeOffset="150726.17">13067 7751 0,'0'0'0,"0"0"0,0 0 16,0 0 0,9 10-16,1 9 15,-1 18 1,1 38-16,-1 28 16,-9 19-1,0 19-15,0-10 16,0-9-1,0-18-15,0-29 16,0-28 0,0-10-1,0-18-15,0 0 16,0-10 0,0-9-16,0 0 15,0 0-15,0 0 16,0 0-1,0 0 1,0 0-16,0-9 16</inkml:trace>
  <inkml:trace contextRef="#ctx0" brushRef="#br0" timeOffset="151470.62">12709 8502 0,'0'0'0,"0"0"16,0 0-1,0 0-15,0 0 16,10 9-1,-1 10-15,19 19 16,1 9 0,-1 18-16,0-8 15,-9-1 1,0-19 0,0 1-16,-1-19 15,-8-1 1,9 1-16,-1-9 15,1-1 1,0-9-16,9 0 16,0 0-1,10-19-15,9-9 16,0-9 0,10-1-16,-1-9 15,1-9 1,-1 9-16,0 0 15,-9 9 1,-28 20-16</inkml:trace>
  <inkml:trace contextRef="#ctx0" brushRef="#br0" timeOffset="153433.49">12107 9084 0,'0'0'0,"0"0"16,10 0-16,-1-10 16,19 1-1,10 0-15,9 18 16,19 19 0,9 19-16,0 0 15,-9 19 1,-19-10-16,-9 0 15,-10 0 1,-9-9-16,-19-9 16,0-1-1,-19-8-15,0-11 16,1 1 0,-11-19-1,1 0-15,9-9 16,0-10-1,10 0-15,0-18 16,18-10 0,19-10-16,19-18 15,0 0 1,10 10-16,9-1 16,-10 19-1,1 0-15,-29 28 16</inkml:trace>
  <inkml:trace contextRef="#ctx0" brushRef="#br0" timeOffset="153950.38">13076 9440 0,'0'0'0,"0"0"0,0 0 16,0 0 0,0 0-16,0 19 15,0 19 1,0 18-16,0 9 15,0 20 1,0-10 0,0 0-16,0 0 15,0-19 1,-9 1-16,9-1 16,-10-18-16,1-1 15,9-18 1,0-10-1,0-9-15</inkml:trace>
  <inkml:trace contextRef="#ctx0" brushRef="#br0" timeOffset="154363.54">13387 9534 0,'0'0'0,"0"0"0,0 0 16,0 0-1,0 0-15,0 9 16,0 10-1,-10 28 1,10 19-16,0 18 16,0 10-16,0-10 15,0-8 1,-9-1 0,0 0-16,9-10 15,-10-8 1,10-20-16,0 1 15,0-20 1,0 1-16,0-9 16,0-10-1</inkml:trace>
  <inkml:trace contextRef="#ctx0" brushRef="#br0" timeOffset="154743.34">13471 9600 0,'0'0'0,"10"0"15,-1-10-15,10-8 16,9-1-1,0 9-15,1 1 16,8 0 0,1 9-16,0 9 15,-10 0 1,0 10-16,-9 9 16,-10 0-1,-9 1-15,-19 8 16,-9 1-1,-9-1-15,-29-9 16,-19 1 0,-9-11-16,47-8 15</inkml:trace>
  <inkml:trace contextRef="#ctx0" brushRef="#br0" timeOffset="159729.6">11571 7517 0,'0'0'0,"0"0"15,0 0 1,0 0-16,0 0 16,0 0-1,0 0-15,0 0 16,19 9-1,28 1-15,47-1 16,38 10 0,28 0-1,18 9-15,29-10 16,29 11 0,8-1-16,10 0 15,-9 9 1,-10 1-16,0-1 15,-28-8-15,-19-11 16,-18 1 0,-29-9-16,-47-10 15,-28 0 1,-19 0 0,-10 0-16,-18 0 15,0 0 1,-19 0-16,0 0 15,0 0 1,0 0-16,0 0 16,0 0-1,9 0-15,1 0 16,-10 0 0,0 0-16,9 0 15,-9 0 1,10 0-16,-1-10 15,0 1 1,1-10-16,-1-19 16,1-8-1,-1-30 1,-9-27-16,0-19 16,0-9-1,0 0-15,0-10 16,0 10-1,9-1-15,-9 1 16,10-1 0,-1 1-16,1-10 15,-10 1 1,0-1-16,0 0 16,0 10-1,0-1-15,-10 10 16,10 19-1,0 0-15,0 9 16,0 10 0,0 18-16,0 0 15,0 1 1,0 8 0,0 11-16,-9 8 15,9 10 1,-10 0-16,10 18 15,0 1 1,0 0-16,0 9 16,-9-10-1,-10 10-15,-9 0 16,-29 0 0,-46-9-16,-48-1 15,-27-8 1,-20-1-16,1-9 15,-1 0 1,10 18-16,9 1 16,29-1-1,9 10-15,-1 10 16,30-10 0,-1 9-1,-10 1-15,-8-1 16,8 10-16,10-10 15,19 10 1,19 0 0,19-10-16,9 0 15,18 1 1,1-1-16,19-9 16,-1 0-1,1 0-15,0 0 16,9 0-1,0 0-15,0 0 16,-10 0 0,1 10-16,-1-10 15,1 9 1,0-9-16,-10 9 16,0 1-1,0-1-15,0 1 16,0-1-1,1 19-15,-11 0 16,-8 19 0,9 19-16,-1 18 15,1 19 1,0 19-16,0 19 16,9 19-1,9 27 1,1 20-16,9-10 15,-9 0 1,9-10-16,0-18 16,9 0-1,0-9-15,1-10 16,9-28 0,-10-10-16,1-27 15,-1-20 1,-9-18-16,9-18 15,1-11 1,9-8-16,-10-10 16</inkml:trace>
  <inkml:trace contextRef="#ctx0" brushRef="#br0" timeOffset="163251.04">10216 8915 0,'0'0'0,"0"0"16,0 0 0,0 0-16,0 0 15,0 9 1,0 19-16,-9 29 15,-10 36 1,10 20-16,-1 18 16,10-9-1,0 10-15,0-10 16,-9-10 0,0-18-16,-1-19 15,10-19 1,0 1-16,0-20 15,0-18 1,0 0-16,0-19 16,0 0-1,0 0-15</inkml:trace>
  <inkml:trace contextRef="#ctx0" brushRef="#br0" timeOffset="163599.04">10000 9102 0,'0'0'0,"9"-9"0,1-10 16,9-9-1,9 0-15,0 0 16,0 9-1,19 10-15,0-1 16,10 20 0,-1 8-1,1 11-15,-20-1 16,1 9-16,-19 1 16,-10-10-1,-9 10 1,-19-1-16,-18 10 15,-38 0 1,-20 0-16,48-28 16</inkml:trace>
  <inkml:trace contextRef="#ctx0" brushRef="#br0" timeOffset="164164.74">10499 9215 0,'0'0'0,"0"0"0,0 0 16,9-9-1,0-1 1,20 1-16,-1 9 16,0 9-1,19 10-15,0 9 16,-9 10-1,-10 9-15,-9 0 16,-10-1 0,-9 1-16,-19-9 15,1-1 1,-11-8-16,1-11 16,9-18-1,10 0-15,-10-18 16,10-11-1,-1-27-15,10-28 16,19-1 0,9 10-16,10 10 15,9 18 1,0 9-16,-9 10 16,-19 19-1</inkml:trace>
  <inkml:trace contextRef="#ctx0" brushRef="#br0" timeOffset="164581.26">11044 9318 0,'0'0'0,"10"0"16,9 0-16,9 0 16,19 0-1,0-9-15,0-1 16,0-8 0,-9-1-16,-20 0 15,1 10 1,-19-1-1,0 1-15,-19 0 16,-18 18-16,-20 10 16,-9 18-1,10 20 1,18-1-16,20 0 16,27-9-1,19 9-15,29 1 16,37-1-1,-38-28-15</inkml:trace>
  <inkml:trace contextRef="#ctx0" brushRef="#br0" timeOffset="165098.45">11806 8943 0,'0'0'0,"0"0"15,0 0-15,0 0 16,10 9 0,-1 19-16,10 19 15,9 19 1,-9 9-16,0 0 15,-10 0 1,-9-18-16,0-20 16,0 1-1,0-20-15,0 1 16,0-9 0,0-10-16,0 0 15,0 0 1,-28-10-16,-19-9 15,-28-9 1,-19 0-16,9 19 16,19 18-1,10 19-15,9 0 16,18 10 0,20-1-16,18 1 15,10-1 1,19 1-1,37 0-15,19-10 16,-37-19 0</inkml:trace>
  <inkml:trace contextRef="#ctx0" brushRef="#br0" timeOffset="165343.6">11966 9487 0,'0'0'0,"0"0"16,0 0-16,10-9 16,-1-10-1,10 10-15,9-1 16,10 1-1,9 18 1,-19-9-16</inkml:trace>
  <inkml:trace contextRef="#ctx0" brushRef="#br0" timeOffset="165486.76">12004 9525 0,'0'0'0,"0"0"16,19 9-16,94 10 16,206 46-1</inkml:trace>
  <inkml:trace contextRef="#ctx0" brushRef="#br0" timeOffset="176548.82">10047 11279 0,'0'0'0,"0"0"16,0 0-1,0 0-15,0 10 16,0 27 0,-9 29-16,-1 37 15,10 19 1,0 19-16,0-10 16,0 10-1,0-1-15,-9-27 16,9 0-1,-10-19-15,1-19 16,0-10 0,-1-8-16,1-20 15,-1-9 1,1-9 0,9-19-16,0 0 15,0 0-15</inkml:trace>
  <inkml:trace contextRef="#ctx0" brushRef="#br0" timeOffset="176941.27">10028 11251 0,'0'0'0,"10"0"0,-1-19 16,19 0-16,10 1 15,28-1 1,18 0 0,11 0-16,-1 10 15,-10 0 1,-18-1-16,-28 10 16,-10 0-1,-9 0-15,-19 0 16,0 0-1</inkml:trace>
  <inkml:trace contextRef="#ctx0" brushRef="#br0" timeOffset="177246.88">9878 12002 0,'0'0'0,"0"0"15,0 0-15,0 0 16,19 0 0,46-10-16,39-9 15,28 10 1,9 0-16,-10-1 15,-18 1 1,-28 0-16,-19-1 16,-29 1-1,-27-1-15</inkml:trace>
  <inkml:trace contextRef="#ctx0" brushRef="#br0" timeOffset="177926.84">10809 12321 0,'0'0'0,"0"0"0,0 0 16,0 0-1,0 0-15,0 0 16,0 9 0,-9 0-16,-1 20 15,1 27 1,-1 19-16,1 9 15,9 10 1,0-19-16,-9 0 16,-1-18-1,1-11-15,-1-8 16,1-10 0,0-9-16,-1 0 15,10-19 1</inkml:trace>
  <inkml:trace contextRef="#ctx0" brushRef="#br0" timeOffset="178317.81">11355 11645 0,'0'0'0,"0"0"16,9 0-1,10-9-15,19-1 16,27 1 0,11 0-16,-1-1 15,0 10 1,-18 0 0,-10 10-16,-10-1 15,-18 0-15,0 1 16,-19-10-1</inkml:trace>
  <inkml:trace contextRef="#ctx0" brushRef="#br0" timeOffset="178518.25">11195 11992 0,'0'0'0,"0"0"16,9 0-16,29 10 15,28-1 1,47-9-16,28 0 16,9-9-1,10-1-15,-94 1 16</inkml:trace>
  <inkml:trace contextRef="#ctx0" brushRef="#br0" timeOffset="178961.26">12587 11213 0,'0'0'0,"0"0"16,0 0-16,0 0 16,0 0-1,0 19-15,0 28 16,0 38-1,0 27 1,0 29-16,0 9 16,0-9-16,0 9 15,-9 9 1,-10-27 0,9-10-16,1-28 15,0-19 1,-1-28-16,1-19 15,9-19 1,0-9-16</inkml:trace>
  <inkml:trace contextRef="#ctx0" brushRef="#br0" timeOffset="179346.85">12615 11439 0,'0'0'0,"0"0"0,0-10 16,0 1-1,0 0-15,0-1 16,10 1-1,-1-10-15,10 0 16,19 0 0,9 1-16,9 8 15,1 1 1,-10 0-16,-10-1 16,1 10-1,-10 0-15,-9 0 16,0 10-1,-1-1-15,1 10 16,-9-10 0</inkml:trace>
  <inkml:trace contextRef="#ctx0" brushRef="#br0" timeOffset="179606.51">12418 11908 0,'0'0'0,"0"0"16,0 0-16,9 0 15,10 9 1,28 1 0,28 8-16,10-8 15,0-10 1,-10 0-16,-19 0 15,-9 0 1,-9 0-16,-29 0 16</inkml:trace>
  <inkml:trace contextRef="#ctx0" brushRef="#br0" timeOffset="180013.54">13377 12133 0,'0'0'0,"0"0"0,0 0 16,-18 0 0,-1 0-1,-10 9-15,-8 1 16,-1 18-1,-9 19-15,10 0 16,8 0 0,20 9-1,18 0-15,1-9 16,9-9-16,-1-10 16,1-9-1,0-1-15,9-18 16,0 0-1,1-9-15,-11-10 16,1-9 0,-19-19-16,-9-9 15,-19-10 1,9 38-16</inkml:trace>
  <inkml:trace contextRef="#ctx0" brushRef="#br0" timeOffset="181512.54">8213 6663 0,'0'0'0,"0"0"16,0 0-1,0 9-15,-19 10 16,-19 19 0,-18 27-16,-10 20 15,38-1 1,28 1-16,37 18 15,20 0 1,27-9-16,11-10 16,-20-27-1,-9-10-15,-48-29 16</inkml:trace>
  <inkml:trace contextRef="#ctx0" brushRef="#br0" timeOffset="181946.51">8645 6785 0,'0'0'0,"0"0"0,0 0 16,0 0 0,0 0-16,0 9 15,0 29 1,-9 46 0,0 29-16,-10 28 15,0-1-15,0-8 16,-9 9-1,0-10 1,-1-9-16,11-28 16,8-10-1,1-9-15,-1-19 16,1-18 0,9-19-16,0 0 15,0-19 1,0 0-16,0 0 15</inkml:trace>
  <inkml:trace contextRef="#ctx0" brushRef="#br0" timeOffset="182208.97">8702 7029 0,'0'0'0,"0"0"0,0-19 15,0 0 1,9-9 0,1 10-16,-1-1 15,19 0 1,19-9-16,0 9 16,10 0-1,-1 10-15,1 0 16,-1 9-1,-18 9-15,-19-9 16</inkml:trace>
  <inkml:trace contextRef="#ctx0" brushRef="#br0" timeOffset="182456.83">8438 7376 0,'0'0'16,"0"0"-16,0 0 16,0 0-16,10 9 15,18 1 1,10-1-16,28 1 16,18-1-1,10-9 1,0 9-16,0 1 15,-56-10 1</inkml:trace>
  <inkml:trace contextRef="#ctx0" brushRef="#br0" timeOffset="182806.18">9116 7423 0,'0'0'0,"0"0"16,0 0-16,-19 9 15,-9 1 1,-10 18-16,-18 9 16,9 10-1,9 0-15,19-9 16,10 9 0,18-10-1,1 1-15,18-19 16,0-1-16,0-8 15,0-10 1,20-19-16,-11 0 16,1-18-1,-10-1 1,-9 1-16,-19-1 16,-10 10-1,-18 0-15,0 9 16</inkml:trace>
  <inkml:trace contextRef="#ctx0" brushRef="#br0" timeOffset="183234.05">9163 6644 0,'0'0'0,"9"0"16,19 10-16,19 8 16,19 20-1,19 37-15,-10 38 16,1 18 0,-11 19-16,-36 0 15,-29-9 1,-38 9-16,-75 19 15,-66 0 1,-28-19-16,-94 38 16</inkml:trace>
  <inkml:trace contextRef="#ctx0" brushRef="#br0" timeOffset="184277.95">13914 11992 0,'0'0'0,"9"0"15,10 0-15,47 0 16,37 0-1,29 0 1,0 10-16,-10-1 16,-28 0-1,-47-9-15,-19 0 16,-18 0 0,-10 0-16</inkml:trace>
  <inkml:trace contextRef="#ctx0" brushRef="#br0" timeOffset="184618.02">14450 11626 0,'0'0'0,"0"0"0,0 0 15,0 0 1,9 10-16,-9 8 16,0 20-1,-9 37-15,-1 28 16,1 0 0,0 19-1,-1-9-15,1-19 16,-1 0-1,1-19-15,0 0 16,-1-19 0,20-18-16,-10-20 15</inkml:trace>
  <inkml:trace contextRef="#ctx0" brushRef="#br0" timeOffset="185306.23">15494 11551 0,'0'0'0,"0"0"15,0 0-15,0 10 16,-19-1 0,-9 29-16,-10 37 15,-18 28 1,-1 19-1,-8-10-15,-1-18 16,19-28-16,0-19 16,18-19-1,1-9-15,0-19 16,0 0 0,-10-19-16,10-19 15,0-18 1,9-10-1,9-9-15,20 10 16,-1-1 0,10 10-16,0 28 15,0-1 1,0 20-16,9 0 16,0 9-1,19 18-15,19 29 16,-10 19-1,1 18-15,-1 1 16,-18-1 0,-1-9-16,1-18 15,-19-10 1,0-10-16,0-9 16,-1-9-1,11 0-15,-20-19 16</inkml:trace>
  <inkml:trace contextRef="#ctx0" brushRef="#br0" timeOffset="185666.33">16049 11279 0,'0'0'0,"0"0"0,-9 10 16,-20 27 0,-36 29-16,-11 46 15,10 10 1,1 10-16,27-20 15,19-9 1,19 1-16,28-1 16,1-9-1,-1-19-15,19-19 16,0-9 0,0-9-16,-19-20 15</inkml:trace>
  <inkml:trace contextRef="#ctx0" brushRef="#br0" timeOffset="186217.99">16077 11664 0,'0'0'0,"0"0"16,0 0-16,10 0 15,-1-10 1,0 1-16,20 18 16,18 1-1,19 18-15,9 19 16,-9 9-1,-19 10 1,-10 0-16,-18-1 16,-9 1-1,-20 9-15,-9-9 16,-9-10 0,0-19-16,0-8 15,-1-11 1,11-18-16,-1 0 15,0-28 1,10-19-16,9-18 16,9-10-1,19-19-15,19-9 16,0 18 0,10 1-16,-10 9 15,0 9 1,-10 0-16,1 19 15,0 19 1,-19 9-16</inkml:trace>
  <inkml:trace contextRef="#ctx0" brushRef="#br0" timeOffset="186674.73">16924 12105 0,'0'0'0,"0"0"0,0-10 16,0 1 0,0 0-16,0-1 15,0 10 1,0 0-16,9 10 16,1 27-1,-1 38-15,10 19 16,-10 9-1,-9 10 1,0-19-16,0-19 16,0-10-1,-9-18-15,9-9 16,0-10 0,0-9-16,0-10 15,0-9 1</inkml:trace>
  <inkml:trace contextRef="#ctx0" brushRef="#br0" timeOffset="187056.46">17366 12058 0,'0'0'0,"0"0"15,0 0 1,0 9-16,-19 10 16,0 37-1,-9 29-15,9 27 16,1 10-1,8 10-15,1-10 16,-10-19 0,10-9-16,-1-19 15,1-19 1,-1-18-16,1-10 16,0-9-1,9-19-15,0 0 16</inkml:trace>
  <inkml:trace contextRef="#ctx0" brushRef="#br0" timeOffset="187389.96">17263 12274 0,'0'0'0,"0"0"0,9-19 15,0 0 1,10-9-16,9 0 16,1 9-1,8 10-15,10-1 16,0 20 0,-9-1-16,0 19 15,-10 0 1,-9 1-16,-19-1 15,0 9 1,-29 10-16,-18 9 16,-18 1-1,-11-10-15,29-29 16</inkml:trace>
  <inkml:trace contextRef="#ctx0" brushRef="#br0" timeOffset="187819.76">17404 11364 0,'0'0'0,"0"0"0,9 9 15,19 10-15,19 18 16,19 29-1,0 28 1,9 18-16,-18 29 16,-10 9-16,-19 10 15,-19-20 1,-18 1-16,-38-9 16,-19-1-1,-28-9-15,-38 19 16,57-76-1</inkml:trace>
  <inkml:trace contextRef="#ctx0" brushRef="#br0" timeOffset="190927.57">13067 7723 0,'0'0'0,"0"0"16,0 0-16,0 0 16,0 0-1,0 0-15,0 0 16,9 19-1,1 19-15,-1 18 16,19 19 0,-9 9-1,9 1-15,-9 9 16,0-10 0,-19 10-16,0-19 15,0 0 1,0-19-16,-9 1 15,9-20 1,-10 1-16,10-10 16,0-9-1,0-1-15,0-18 16,0 0 0,0 0-16,0 0 15,0 0 1</inkml:trace>
  <inkml:trace contextRef="#ctx0" brushRef="#br0" timeOffset="191417.6">12719 8277 0,'0'0'0,"0"0"15,0 0 1,0 0-16,9 9 16,1 1-1,8 8-15,11 10 16,-1 10-1,10 9-15,-1 0 16,-9 0 0,1 0-1,-1 0-15,-9-10 16,-1 1-16,1-10 16,0 0-1,0-9-15,-10-1 16,1 1-1,-1-9 1,1-10-16,8 0 16,11-10-1,27-27-15,29-38 16,28-38 0,46-46-16,95-95 15</inkml:trace>
  <inkml:trace contextRef="#ctx0" brushRef="#br0" timeOffset="195647.99">11082 14948 0,'0'0'0,"9"0"0,1 0 16,18-19-1,0 0 1,10 0-16,-19 10 16</inkml:trace>
  <inkml:trace contextRef="#ctx0" brushRef="#br0" timeOffset="197373.3">10179 14253 0,'0'0'0,"9"0"15,19 0-15,38 0 16,47-18-1,0-1 1,-28 0-16,-19 0 16,-19 1-16,-10-11 15,-18 11 1,-10-10 0,-9-1-16,-18 11 15,-20-1 1,-28 9-16,-28 20 15,-19 27 1,10 10-16,9 19 16,37-10-1,20-9-15,27-9 16,20-1 0,18 1-16,19-1 15,9 1 1,10-19-16,19-1 15,28-18 1,9-9-16,10-10 16,-1-9-1,-74 9-15</inkml:trace>
  <inkml:trace contextRef="#ctx0" brushRef="#br0" timeOffset="198053.43">11214 14450 0,'0'0'0,"0"0"16,0 0-1,9 0-15,0-9 16,20 0-1,8-1-15,1 10 16,0 10 0,-1-1-16,-9 0 15,-9 10 1,0 9 0,-19 0-16,0 10 15,-28 9 1,-10 9-16,-18-9 15,-1-9 1,1-1-16,9 1 16,9-20-1,10 1-15,9 0 16,10-10 0,-1 1-16,10-1 15,10 1 1,-1-1-16,19 0 15,29 1 1,18-10-16,29 0 16,-1 0-1,-18-10-15,-10 1 16,-19 0 0,1-10-1,-10 9-15,-28 1 16</inkml:trace>
  <inkml:trace contextRef="#ctx0" brushRef="#br0" timeOffset="198426.49">11976 14244 0,'0'0'0,"0"0"15,9 0-15,10-19 16,9 0-1,19-18 1,19 9-16,0 0 16,9 9-1,0 10-15,-18-1 16,-1 1 0,-18 18-16,-1 10 15,-18-10 1</inkml:trace>
  <inkml:trace contextRef="#ctx0" brushRef="#br0" timeOffset="198623.16">12107 14460 0,'0'0'0,"0"0"0,0 0 16,0 0-16,0 0 15,10 0 1,37 9 0,66-9-16,-38 0 15</inkml:trace>
  <inkml:trace contextRef="#ctx0" brushRef="#br0" timeOffset="199796.23">13434 13850 0,'0'0'0,"0"0"15,0 0-15,0 9 16,0 19-1,9 19-15,1 0 16,-1 10 0,0-1-16,10-19 15,9 1 1,-9-1-16,9-18 16,1 0-1,-1-10-15,10-9 16,-1 0-1,1-18-15,-1-1 16,1-19 0,9-18-16,-9 9 15,-19 0 1,-1 10-16,1 9 16,-9-1-1,-10 20 1,0 0-16,0-1 15,0 10 1,0 10-16,0 8 16,0 20-1,-10 28-15,1 18 16,-1 19 0,1 0-16,-10 1 15,0-11 1,1-17-16,-11-11 15,-8-8 1,-1-1-16,-9-19 16,-9-9-1,-1-9-15,-18-9 16,0-10 0,-1-19-16,39 0 15</inkml:trace>
  <inkml:trace contextRef="#ctx0" brushRef="#br0" timeOffset="200269.16">14309 14450 0,'0'0'0,"0"0"15,0 0-15,0 0 16,0 10 0,-19 9-1,0 18-15,-9 10 16,0 28-16,-1 10 16,11-1-1,-1 0 1,0-9-16,0-9 15,0-10 1,10-18-16,-1-19 16,1-1-1,0 1-15,9-19 16,0 0 0</inkml:trace>
  <inkml:trace contextRef="#ctx0" brushRef="#br0" timeOffset="200598.62">14205 14601 0,'0'0'0,"0"0"15,0-19-15,0 0 16,0 0 0,0 10-1,0-1-15,10 1 16,-1 0-1,0 18-15,20 10 16,-1 9 0,19 19-16,0 19 15,0-1 1,-9 10-16,-1 0 16,1-9-1,-19-10-15,-1 1 16,-8-20-1,-10 1-15,0-10 16,0-19 0</inkml:trace>
  <inkml:trace contextRef="#ctx0" brushRef="#br0" timeOffset="200839.09">13885 14938 0,'0'0'0,"10"0"0,9 0 16,18-9 0,29 0-16,19-10 15,9 9 1,0 1-16,19 0 15,-57-1 1</inkml:trace>
  <inkml:trace contextRef="#ctx0" brushRef="#br0" timeOffset="201249.68">14864 14225 0,'0'0'0,"0"0"16,0 0-16,0 0 16,0 0-1,0 0-15,19 0 16,28-9-1,37-1-15,20 1 16,-1 9 0,10 0-1,-66 0-15</inkml:trace>
  <inkml:trace contextRef="#ctx0" brushRef="#br0" timeOffset="201700.98">15804 13803 0,'0'0'0,"0"0"15,0 0-15,0 9 16,0 10 0,-9 28-16,9 38 15,0 37 1,0 9-1,0 10-15,0-10 16,0-9 0,0 0-16,0-19 15,0-37 1,0-19-16,0-10 16,0-18-1,0-10-15,0-9 16,0 0-1,0 0-15</inkml:trace>
  <inkml:trace contextRef="#ctx0" brushRef="#br0" timeOffset="202007.68">15541 13812 0,'0'0'0,"9"0"16,1-9-16,27-10 15,20-9 1,18-9-16,29 8 16,9 1-1,-10 10 1,1 8-16,-10 1 15,-10-1 1,-18 10-16,-19 10 16,-9-1-1,-19 1-15,-10-1 16</inkml:trace>
  <inkml:trace contextRef="#ctx0" brushRef="#br0" timeOffset="202259.54">15757 14394 0,'0'0'0,"0"0"0,0 0 16,0 0 0,10 0-1,9 0-15,37 0 16,48-9-16,18-1 15,10-8 1,18-1 0,-18 0-16,-48 10 15,-46-1 1</inkml:trace>
  <inkml:trace contextRef="#ctx0" brushRef="#br0" timeOffset="202708.82">16783 14647 0,'0'0'0,"0"0"16,0 0-1,0 0-15,0 0 16,0 0 0,0 0-16,0 0 15,0 10 1,-10 9-16,-8 18 15,-1 38 1,0 10-16,0-10 16,10-19-1,-1 0-15,1-18 16,0-1 0,-1-18-16,10 0 15,0-10 1,0-9-16,0 0 15,0 0 1</inkml:trace>
  <inkml:trace contextRef="#ctx0" brushRef="#br0" timeOffset="206400.61">12023 11073 0,'0'0'0,"0"9"16,0 1-16,0 18 15,0 28 1,9 38-16,-9 18 15,0 29 1,0 19-16,-19 8 16,10 1-1,-1 0-15,1-28 16,9-10 0,0-9-1,0-28-15,0-19 16,0-9-1,0-10-15,0 0 16,0-18 0,0 0-16,0-20 15,0 1 1,9-19-16,-9 0 16</inkml:trace>
  <inkml:trace contextRef="#ctx0" brushRef="#br0" timeOffset="207733.72">11891 10998 0,'0'0'0,"0"0"0,0-19 16,9 0 0,1 0-16,18 1 15,10-1 1,46 0-16,48 10 15,47-1 1,37 20-16,19-10 16,10 9-1,18-9-15,10 9 16,28 1 0,10-1-16,18 10 15,38 9 1,0 0-16,-29 0 15,-37 1 1,-18-11 0,-20 1-16,-18 9 15,-20-9-15,1 0 16,-28 0 0,-29-1-1,0 1-15,-28 0 16,-18 0-1,-1-1-15,-18 1 16,-20 0 0,-27-10-16,-10 1 15,-10-10 1,-8 0-16,-11 0 16,1 0-1,-9 0-15,-10 0 16,0 0-1,0 0-15,0 0 16,9 9 0,0 0-16,1 1 15,-10 9 1,9 9-16,1 28 16,-1 19-1,0 28 1,1 19-16,9 0 15,9 28 1,-9 0-16,-1-18 16,1-1-1,-9-18-15,-10-10 16,0-19 0,-10-27-16,-9-1 15,1 0 1,-1-18-16,-19-1 15,-9 1 1,-28-10-16,-47-9 16,-38 0-1,-47-19-15,-57-10 16,-18-9 0,-38 1-16,-28-1 15,-9-9 1,-10 0-16,-9-1 15,-10 1 1,-19 10 0,1-1-16,27 9 15,39 1 1,46 0-16,38 9 16,47-10-1,28 10-15,29-9 16,37 0-1,38-1-15,18 10 16,29 0 0,0 0-16,19 0 15,-1 0 1,1 0-16,9 0 16,0 0-1,0 0-15,0 0 16,0 0-1,0 0-15,0 0 16,0 0 0,0 0-1</inkml:trace>
  <inkml:trace contextRef="#ctx0" brushRef="#br0" timeOffset="212156.22">12437 15314 0,'0'0'0,"0"0"15,0 0-15,0 0 16,0 18 0,9 20-16,0 18 15,1 29 1,9 18-16,-10 0 15,0-9 1,1-19-16,-1 0 16,-9-19-1,0 1-15,0-20 16,0 1 0,0-1-16,0-9 15,0-9 1,0 0-16,0 0 15,0-10 1,0-9 0,0 0-16,0 0 15,0 0 1,0 0-16,0 0 16,0 0-1</inkml:trace>
  <inkml:trace contextRef="#ctx0" brushRef="#br0" timeOffset="214469.95">12559 16252 0,'0'0'0,"0"0"0,0 0 15,0 0 1,0 0-16,0 0 15,0 0 1,0 0-16,0 0 16,9 0-1,10 0-15,19-10 16,37 1 0,38 0-16,9-1 15,29 1 1,27 0-1,29-1-15,19 10 16,19 10-16,9-1 16,28 0-1,10 19-15,-10 1 16,0-1 0,-9 0-16,-19 0 15,0 0 1,-28 0-16,-1 10 15,-18-19 1,-28-1 0,-19 1-16,-19-9 15,-28-1 1,-19-9-16,-19 0 16,1 0-1,-1 0-15,0 0 16,-18 0-1,-1 0-15,-9 0 16,0 0 0,0 0-16,19 0 15,0 0 1,0 0-16,-10 0 16,1 0-1,-20 0-15,1-9 16,0-1-1,-1 1-15,1-10 16,-1 0 0,10 0-16,0-9 15,1-9 1,-1-1 0,-10 1-16,1-1 15,-1-18 1,1 0-16,0-10 15,-1-9 1,1-19-16,0 0 16,-1-9-1,1-10-15,-1-9 16,1 1 0,0-20-16,-1 0 15,-8-9 1,-1-19-16,0 0 15,0-9 1,0 0-16,1-10 16,-1 0-1,19-18-15,0 9 16,0 0 0,0 0-1,-9 0-15,-1-19 16,1 0-1,-19-9-15,9-10 16,0 1 0,0-10-16,-9-9 15,0-1 1,-19-18-16,-19-9 16,0-1-1,1 1-15,-11-1 16,1-9-1,0-9-15,0 9 16,0 1 0,-10-1-16,10 0 15,-10 9 1,0 1-16,1 9 16,9 0-1,-1 9-15,1 0 16,0 19-1,9 19-15,-9-9 16,9 18 0,0 9-1,10 10-15,-1 10 16,1 8 0,0 11-16,-1 8 15,1 10 1,-1 0-16,1 28 15,0 0 1,-1 9-16,10 1 16,0 27-1,0 1-15,10 18 16,-1 0 0,0 1-16,1 9 15,-1-1 1,10 1-16,9 0 15,0 9 1,10 0 0,19 0-16,27 9 15,29-9 1,28 10-16,38 9 16,18 9-1,29 0-15,19 10 16,-1 9-1,10 9-15,-9 1 16,0 8 0,-29 11-16,-9-1 15,-19 0 1,-28-9-16,-19-1 16,-19 1-1,-37-9-15,-19-10 16,-19 0-1,-9 0-15,-1 0 16,-18 0 0,0 0-16,0-10 15,0 1 1,-1-1-16,-8 1 16,-1 9-1,1 0 1,-10 0-16,0 0 15,9 9 1,0 1-16,1 18 16,-10 28-1,0 29-15,-10 18 16,-8 28 0,-1 1-16,0-1 15,10-19 1,-10-8-16,9-20 15,1-18 1,-1-10-16,1-18 16,0-20-1,9 1-15,0-19 16,0 0 0,0 0-1,0 0-15,0 0 16,0 0-16,0 0 15,0 0 1,0 0 0</inkml:trace>
  <inkml:trace contextRef="#ctx0" brushRef="#br0" timeOffset="-214561.93">22503 3670 0,'0'0'0,"0"0"0,0 0 16,0 0-1,0 9-15,9 1 16,0 18-1,1 19-15,18 9 16,0 0 0,10 1-16,-1-1 15,1-18 1,0-1 0,-1-18-16,1 0 15,0-10 1,-1-9-16,1 0 15,9-19 1,9-18-16,10-10 16,9-19-1,1 0-15,-20 1 16,-18 18 0,-1 9-16,-18 20 15,-9 8 1,-10 10-16</inkml:trace>
  <inkml:trace contextRef="#ctx0" brushRef="#br0" timeOffset="-214061.37">21487 4449 0,'0'0'0,"0"0"0,0 0 16,9 0-1,29 0-15,74-10 16,105 20 0,74-10-16,39 0 15,8 0 1,-18 9-16,9 1 16,-9 18-1,-19 0-15,-28 9 16,-38 1-1,-46-19-15,-30-1 16,-36 1 0,-29 0-1,-28-10-15,-10 1 16,-18-10 0,-19 0-16,-19 0 15,0 0 1,-10 0-16</inkml:trace>
  <inkml:trace contextRef="#ctx0" brushRef="#br0" timeOffset="-213533.84">21308 4421 0,'0'0'0,"0"0"16,0 0-1,0 0-15,9 18 16,10 39 0,9 46-16,19 47 15,-9 19 1,0 0-16,-1 18 16,-18 20-1,0-1-15,-19 19 16,-10 1-1,1-1-15,-10-28 16,10-19 0,-1-9-16,1-28 15,9-10 1,0-18 0,9-29-16,-9-18 15,10-19 1,-1-19-16,-9-9 15,0-19 1,0 0-16</inkml:trace>
  <inkml:trace contextRef="#ctx0" brushRef="#br0" timeOffset="-212692.04">25052 4833 0,'0'0'0,"0"0"16,0 0 0,9 10-16,10 37 15,19 47 1,18 46-16,10 39 16,0 27-1,0 19-15,-10 10 16,1 9-1,-20 0-15,-8-10 16,-11-18 0,1 0-16,-9-10 15,-1-9 1,0-9-16,1-47 16,-10-19-1,0-19-15,0-19 16,0-27-1,0-11-15,-10-8 16,10-19 0,0-1-1,0-8-15,-9-10 16,9 0-16,-19 0 16,-9-19-1,-38-9 1,-66-38-16,-65-28 15,-67 1 1,-37-1-16,-9 9 16,-19 10-1,-1 10-15,11 18 16,-1 0 0,9 0-16,48 9 15,28 10 1,37 9-16,38 10 15,28 0 1,38-1-16,19 1 16,28 0-1,19 9-15,0 0 16,18 0 0,1 0-16,-1-10 15,1 1 1</inkml:trace>
  <inkml:trace contextRef="#ctx0" brushRef="#br0" timeOffset="-212110.43">23603 3238 0,'0'0'0,"0"0"0,10-9 16,-1 0-1,0-1-15,10 20 16,19 27 0,28 29-16,0 28 15,9 9 1,-9 0-1,-10-9-15,1-10 16,-20-18 0,1-10-16,-10-18 15,-9-1-15,-10-27 16</inkml:trace>
  <inkml:trace contextRef="#ctx0" brushRef="#br0" timeOffset="-211877.06">24299 3285 0,'0'0'0,"-9"10"16,-29 27-1,-28 38-15,-28 29 16,0 18-1,-9-1-15,-1-8 16,20-28 0,27-10-16,29-47 15</inkml:trace>
  <inkml:trace contextRef="#ctx0" brushRef="#br0" timeOffset="-211642.71">24506 3970 0,'0'0'0,"0"0"0,0 10 15,-19-1 1,1 19-16,-20 19 15,-9 9 1,0 1-16,19-39 16</inkml:trace>
  <inkml:trace contextRef="#ctx0" brushRef="#br0" timeOffset="-211156.55">25061 3464 0,'0'0'0,"0"0"0,0 0 16,0 0-16,10 0 15,-1 0 1,19-10-1,1-9-15,-1 1 16,0-1 0,0-19-16,-9 1 15,-19-1 1,-9 1-16,-20-10 16,-18 9-1,-18 20 1,-11 18-16,-8 37 15,18 19-15,19 29 16,28 18 0,19 10-16,28-19 15,10-10 1,9-9-16,19-19 16,0-18-1,-1-10-15,-8-9 16,9-19-1,0-10 1,-29 1-16</inkml:trace>
  <inkml:trace contextRef="#ctx0" brushRef="#br0" timeOffset="-210727.09">25494 3811 0,'0'0'0,"0"0"0,9 0 16,10-10 0,10 1-16,8 0 15,1 18 1,-1 0-16,-18 1 15,0 9 1,0 9 0,-19 9-16,-19 20 15,0 8-15,-9-8 16,0-11 0,9-8-1,10-19-15,-1-1 16,10 1-1,10-9-15,8-1 16,39 0 0,37-9-16,19 0 15,-19-9 1,-57 9-16</inkml:trace>
  <inkml:trace contextRef="#ctx0" brushRef="#br0" timeOffset="-210460.05">26313 3332 0,'0'0'0,"0"0"0,9 10 15,19 27 1,19 19-16,0 48 15,10 27 1,-29 0-16,-19 10 16,-18-9-1,-38-11-15,-28 1 16,-57-9 0,57-66-16</inkml:trace>
  <inkml:trace contextRef="#ctx0" brushRef="#br0" timeOffset="-210160.07">23387 3304 0,'0'0'0,"0"19"0,-19 37 16,-19 57-1,20 37-15,27 28 16,76 29-1,84 27-15,85 57 16</inkml:trace>
  <inkml:trace contextRef="#ctx0" brushRef="#br0" timeOffset="-209470.82">22813 7808 0,'0'0'0,"0"0"0,0 0 16,0 0-1,0 9-15,9 10 16,1 47 0,9 37-16,-1 37 15,1 20 1,0-1-16,-19-8 16,0-20-1,-9-9-15,-1-19 16,-9-18-1,1-29-15,8 0 16,1-18 0,-1-1-16,1-18 15,0 0 1,-1-10-16,10-9 16</inkml:trace>
  <inkml:trace contextRef="#ctx0" brushRef="#br0" timeOffset="-209049.18">22286 8915 0,'0'0'0,"0"0"15,0 0 1,0 0-16,0 0 15,10 19 1,18 18-16,19 29 16,9 9-1,1 0 1,-10-19-16,-10 0 16,1-18-16,0-10 15,-10-9 1,0 0-16,0-19 15,1 0 1,18-19-16,18-9 16,11-29-1,8-18-15,-8-9 16,-1 9 0,-19 9-16,-18 10 15,-10 18 1,-9 20-1,-19 8-15</inkml:trace>
  <inkml:trace contextRef="#ctx0" brushRef="#br0" timeOffset="-208528.5">20677 9337 0,'0'0'0,"0"0"16,0 0 0,10 0-16,-1 9 15,20 10 1,-1 37-16,0 29 15,0 46 1,10 29-16,-19 9 16,-1-19-1,-8-10-15,-10-18 16,0-18 0,0-29-16,0-28 15,0-10 1,0-18-16,0 0 15,0-19 1,0 0-16</inkml:trace>
  <inkml:trace contextRef="#ctx0" brushRef="#br0" timeOffset="-208211.97">20931 9525 0,'0'0'15,"10"-10"-15,9-8 16,9-1-16,19-9 16,0 18-1,9 10-15,10 10 16,-9 18-1,-1 0 1,-28 9-16,-9 1 16,-28 9-1,-19 0-15,-38 0 16,-38 0 0,10-19-16,57-19 15</inkml:trace>
  <inkml:trace contextRef="#ctx0" brushRef="#br0" timeOffset="-207734.31">21317 9825 0,'0'0'0,"0"0"0,10 0 15,-1-9 1,19-10-16,10 0 16,28 10-1,9-1-15,10 20 16,9-1 0,-19 19-1,-9 0-15,-19 0 16,-10 10-16,-18-1 15,0 1 1,-19 9-16,0-10 16,-9 1-1,-10 0 1,9-20-16,1-8 16,0-10-1,9 0-15,0-10 16,9-18-1,10-28-15,28-19 16,0-10 0,19 1-16,18 18 15,11 29 1,-58 27-16</inkml:trace>
  <inkml:trace contextRef="#ctx0" brushRef="#br0" timeOffset="-207380.71">22484 10041 0,'0'0'0,"0"0"0,0 0 15,0 0 1,0 0 0,0 0-16,0 0 15,0 0 1,9-10-16,-9-8 15,0-20 1,0 0-16,-9 10 16,-1 0-1,-9 19-15,-9-1 16,-9 20 0,8 18-16,1 9 15,28 10 1,19 10-16,28 8 15,19-8 1,28-1-16,9-28 16,-46-19-1</inkml:trace>
  <inkml:trace contextRef="#ctx0" brushRef="#br0" timeOffset="-206896.4">23236 9459 0,'0'0'0,"0"0"15,0 0 1,0 0-16,0 9 16,-9 20-1,-10 36-15,10 29 16,-1 28-1,20-9-15,-1-10 16,10-19 0,0-18-16,-10-29 15,1-8 1,-1-11-16,0-8 16,-9-10-1,0 0-15,0-19 16,0-19-1,-18-8 1,-1 8-16,0 10 16,-9 0-1,-10 18-15,0 20 16,-18 8-16,9 11 16,19 8-1,9 1 1,9-1-16,20 1 15,18-1 1,29 1-16,-20-29 16</inkml:trace>
  <inkml:trace contextRef="#ctx0" brushRef="#br0" timeOffset="-206353.08">23876 9431 0,'0'0'0,"9"0"16,1-19-1,18 0-15,19 10 16,38 0 0,18 18-16,20 19 15,-1 19 1,-19 0-16,-9 19 16,-28-1-1,-19 10-15,-9 10 16,-19 9-1,-29-10-15,-9-9 16,-18-9 0,-1-10-16,10-18 15,0-20 1,9 1 0,0-19-16,0-19 15,1-9-15,8-37 16,20-29-1,8-10-15,29-17 16,19-1 0,9 18-1,1 20-15,-10 18 16,-38 47 0</inkml:trace>
  <inkml:trace contextRef="#ctx0" brushRef="#br0" timeOffset="-205834.92">24901 9984 0,'0'0'0,"10"0"0,9-18 16,9-1 0,19 0-16,0-9 15,9 19-15,1-1 16,9 20 0,0 8-16,-1 10 15,-27 1 1,-10-1-1,-9 0-15,-19 0 16,-19 10 0,0-10-16,-9 9 15,0 1 1,9-10-16,10 0 16,-1-9-1,1 0-15,9-10 16,9-9-1,10 0-15,38 0 16,37-19 0,19-18-16,-1 9 15,-17-1 1,-11 1-16,-27 10 16,-39 8-1</inkml:trace>
  <inkml:trace contextRef="#ctx0" brushRef="#br0" timeOffset="-205464.07">25983 9797 0,'0'0'0,"0"0"16,0 0-16,0 0 15,0 0 1,0 0-16,0 0 16,0 19-1,0 27-15,0 39 16,0 37 0,0 9-1,0 10-15,-9-10 16,-1 19-16,1-9 15,0-38 1,-1-18 0,1-29-16,-1-18 15,1-10 1,9-9-16,0-19 16,0 0-1</inkml:trace>
  <inkml:trace contextRef="#ctx0" brushRef="#br0" timeOffset="-205135.77">26030 10050 0,'0'0'0,"0"-19"15,10-9-15,-1 0 16,1 0-1,8 0-15,11 9 16,-1 10 0,19-1-16,0 20 15,-10 18 1,1 0 0,-19 19-16,-10 0 15,-27 9 1,-30 10-16,-46 9 15,-28-19 1,0-28-16,9-9 16,56-19-1</inkml:trace>
  <inkml:trace contextRef="#ctx0" brushRef="#br0" timeOffset="-204301.01">20640 11551 0,'0'0'0,"0"0"15,0 0 1,0 0-16,0 0 16,9 10-1,1 8-15,-1 39 16,0 46 0,1 19-16,-10 19 15,0 9 1,-10 0-16,-8-19 15,8 1 1,1-10-16,-1-19 16,10-19-1,0-18-15,0-19 16,0-10 0,0-18-16,0-19 15,0 0 1,0 0-1,0 0-15</inkml:trace>
  <inkml:trace contextRef="#ctx0" brushRef="#br0" timeOffset="-204047">20630 11730 0,'0'0'0,"19"0"16,28-19 0,38 0-16,18-9 15,1 18 1,-10 1-16,-9 0 16,-19 9-1,-10 9-15,-18 0 16,-29-9-1</inkml:trace>
  <inkml:trace contextRef="#ctx0" brushRef="#br0" timeOffset="-203830.52">20583 12283 0,'0'0'0,"0"0"16,10 0-16,9 9 16,46 1-1,48-10-15,10 0 16,-20 0 0,-9-10-16,-56 1 15</inkml:trace>
  <inkml:trace contextRef="#ctx0" brushRef="#br0" timeOffset="-203313.78">21204 12424 0,'0'0'0,"0"0"0,0 0 16,10 0 0,9-19-16,9 0 15,19 10 1,0 0-16,-10 9 16,1 9-1,0 0-15,-19 1 16,-1 18-1,-8 9-15,-20 20 16,-8-1 0,-20 0-16,0 1 15,1-20 1,8 1-16,1-20 16,9 1-1,10 0-15,0-10 16,-1-9-1,10 0-15,10 10 16,-1-1 0,19-9-1,29 0-15,8-9 16,20-10 0,9 0-16,-9 0 15,-10 10 1,-47 0-16</inkml:trace>
  <inkml:trace contextRef="#ctx0" brushRef="#br0" timeOffset="-203086.68">22249 12227 0,'0'0'0,"0"0"0,0 0 16,9-19-16,0 0 16,20 0-1,8 1-15,29-10 16,19 9 0,-38 9-1</inkml:trace>
  <inkml:trace contextRef="#ctx0" brushRef="#br0" timeOffset="-202908.03">22192 12274 0,'0'0'16,"0"0"-16,0 0 15,9 0-15,20 9 16,46 0-1,66 1-15,179 9 16</inkml:trace>
  <inkml:trace contextRef="#ctx0" brushRef="#br0" timeOffset="-202324.16">23406 11598 0,'0'0'0,"0"0"16,0 0 0,0 0-16,0 10 15,0 27 1,-19 38-16,0 47 16,0 9-1,10 10-15,-1-9 16,1-10-1,0-19-15,9-19 16,-10-18 0,1-19-16,9-10 15,0-18 1,0 0-16,0-19 16,0 0-1,0 0-15</inkml:trace>
  <inkml:trace contextRef="#ctx0" brushRef="#br0" timeOffset="-202071.97">23236 11739 0,'0'0'0,"10"0"15,-1-19 1,19-9-16,19-10 15,19 10 1,28 0-16,0 0 16,0 19-1,-9-1-15,-19 10 16,-19 10 0,-9-10-16,-20 9 15,-18 0 1</inkml:trace>
  <inkml:trace contextRef="#ctx0" brushRef="#br0" timeOffset="-201833.29">23302 12142 0,'0'0'0,"0"0"15,0 0-15,0 0 16,10 10-1,8-1-15,39 10 16,37 0 0,19-19-16,-10-10 15,-9 1 1,-28-1-16,-19 1 16,-28 9-1</inkml:trace>
  <inkml:trace contextRef="#ctx0" brushRef="#br0" timeOffset="-201482.77">23763 12499 0,'0'0'0,"0"0"15,0 0-15,0 0 16,0 0 0,0 0-1,0 0-15,10 9 16,-10 19 0,0 19-16,9 28 15,-9 0 1,0 1-16,0-1 15,-9-10 1,-1 10-16,1-18 16,9-20-1,0 1-15,0-29 16</inkml:trace>
  <inkml:trace contextRef="#ctx0" brushRef="#br0" timeOffset="-201180.48">24186 12302 0,'0'0'0,"0"0"0,0 0 15,0 0 1,10 0 0,18 9-16,10-9 15,18 10 1,19-10-16,19 0 16,-9 0-1,-19-10-15,-38 1 16</inkml:trace>
  <inkml:trace contextRef="#ctx0" brushRef="#br0" timeOffset="-200866.91">24412 11870 0,'0'0'0,"0"0"15,0 0-15,0 10 16,-19 8 0,1 39-1,-1 18-15,-9 37 16,9 1 0,0 0-16,0 9 15,10-10 1,-1-27-16,1-20 15,-1-8 1,1-20-16,0 1 16,-1-1-1,10-28-15</inkml:trace>
  <inkml:trace contextRef="#ctx0" brushRef="#br0" timeOffset="-200055">25776 11720 0,'0'0'0,"0"0"15,0 10 1,0 27-16,-19 19 15,-9 29 1,-19 27-16,-19 10 16,-18 0-1,8-37-15,1-29 16,9-9 0,10-19-16,9-18 15,0-10 1,9-19-16,10 0 15,0-28 1,18-19-16,10-9 16,10-9-1,9 28-15,9 9 16,0 9 0,0 10-1,0 19-15,1 9 16,18 9-16,0 19 15,19 28 1,-1 29 0,11 18-16,-10 10 15,-10-10 1,-18-19-16,-1-27 16,-18-20-1,0-9-15,9-9 16,-18-10-1</inkml:trace>
  <inkml:trace contextRef="#ctx0" brushRef="#br0" timeOffset="-199718.35">26247 11683 0,'0'0'0,"0"9"16,-19 10-16,-28 46 15,-28 48 1,-10 18-1,28 10-15,20-10 16,18 1-16,28-1 16,20-37-1,18-19-15,0-9 16,9-29 0,-28-18-16</inkml:trace>
  <inkml:trace contextRef="#ctx0" brushRef="#br0" timeOffset="-199238.78">26322 11983 0,'0'0'0,"9"-10"16,1 1-16,-1-10 15,19 1 1,1-1 0,-1 9-16,19 10 15,9 10 1,10 9-16,9 27 16,-18 20-1,-10 0-15,-19 9 16,-18-9-1,-10-1-15,-19-8 16,0-11 0,0-17-16,0-11 15,10 1 1,-1-19-16,1 0 16,-10-28-1,10-28-15,-1-19 16,20-19-1,18-9-15,10-1 16,-1 11 0,1 27-16,-10 28 15,-18 20 1</inkml:trace>
  <inkml:trace contextRef="#ctx0" brushRef="#br0" timeOffset="-198755.48">26839 12349 0,'0'0'0,"10"-10"16,-1-8-16,19-1 15,1 9 1,-1 10-16,-9-9 16,-1 9-1,1 9 1,0 1-16,0 18 16,-10 0-1,-9 0-15,0 19 16,-9 10-1,-10 8-15,-9-9 16,0-9 0,9-9-16,9-10 15,1 0 1,18-9-16,1 0 16,9-10-1,28 1-15,28-10 16,19-10-1,-9 1-15,-29-10 16,-9 10 0,-37-1-16</inkml:trace>
  <inkml:trace contextRef="#ctx0" brushRef="#br0" timeOffset="-198360.63">27479 12246 0,'0'0'0,"0"0"0,0 0 15,0 18 1,0 20-16,-9 28 16,-10 37-1,0 37 1,0 1-16,-18 19 16,8-10-16,1-28 15,0 0 1,0-28-1,-1-29-15,11-8 16,8-11 0,1-17-16,9-20 15,0-9 1,0 0-16</inkml:trace>
  <inkml:trace contextRef="#ctx0" brushRef="#br0" timeOffset="-197905.3">27526 12086 0,'0'0'0,"0"0"15,0 0-15,0-9 16,0-1 0,0 10-16,0 0 15,0 0 1,0 0-16,0 0 16,9 0-1,1 10-15,-1-1 16,20 19-1,-1 10 1,9-1-16,-8 1 16,-11-1-1,1 10-15,0 0 16,-19 0 0,0 0-16,-19 0 15,-9 0 1,-28 9-16,-1-18 15,1-1 1,18-27-16</inkml:trace>
  <inkml:trace contextRef="#ctx0" brushRef="#br0" timeOffset="-197507.84">28034 11692 0,'0'0'0,"0"0"16,0 0 0,0 0-16,9 9 15,1 29 1,9 46-16,0 29 16,-1 28-1,-18 18 1,-9-27-16,-10-1 15,-28 10-15,-28-1 16,-57 1 0,-141 75-1</inkml:trace>
  <inkml:trace contextRef="#ctx0" brushRef="#br0" timeOffset="-196037.44">20931 14357 0,'0'0'0,"0"0"16,10 9-16,-1 10 15,20 9 1,18-9-16,18-1 16,1-8-1,10-10-15,-20-19 16,0 0-1,-18 1-15,-19-1 16,0 0 0,-19 0-1,-19-9-15,-9 9 16,-10 10 0,-18 9-16,-10 19 15,0 28 1,0 9-16,19 10 15,19 9 1,18-10-16,20 1 16,18 0-1,0-10-15,10-9 16,9-19 0,9 10-16,10-20 15,0-18 1,9 0-16,-9-18 15,-38 8 1</inkml:trace>
  <inkml:trace contextRef="#ctx0" brushRef="#br0" timeOffset="-195593.05">21731 14844 0,'0'0'0,"0"0"0,0 0 15,0 0 1,0 0-16,10 0 16,8 0-1,11 0-15,8 0 16,1 0-1,-19 10-15,-1-1 16,-8 1 0,-1-1-16,-9 10 15,-9 18 1,-10 10 0,-9 10-16,0-20 15,18-9 1,1-9-16,-1 0 15,20-1 1,-1-8-16,19-1 16,29 1-1,9-10-15,28 0 16,28-19 0,-65 0-16</inkml:trace>
  <inkml:trace contextRef="#ctx0" brushRef="#br0" timeOffset="-195378.36">22597 14713 0,'0'0'0,"0"0"16,9 0-16,0-9 15,10-10 1,19 0 0,28 10-16,-29-1 15</inkml:trace>
  <inkml:trace contextRef="#ctx0" brushRef="#br0" timeOffset="-195209.03">22625 14816 0,'0'0'0,"0"0"0,0 0 15,9 0 1,48 0-16,93 10 16,179 18-1</inkml:trace>
  <inkml:trace contextRef="#ctx0" brushRef="#br0" timeOffset="-194380.64">23678 14225 0,'0'0'0,"0"0"16,0 0-1,0 10-15,0 18 16,10 19 0,9 18-16,9 1 15,0-10 1,0-18-16,1-1 16,8-8-1,-9-11-15,1-18 16,8 0-1,-9-18-15,10-20 16,0-9 0,-19 0-16,-1-9 15,-18 9 1,0 19-16,0 0 16,0 9-1,0 10-15,0 9 16,0 9-1,0 28-15,0 39 16,-9 27 0,-10 19-1,0-10-15,-18 10 16,8-19 0,1-27-16,0-20 15,0-9 1,0-10-16,-1-18 15,1 0 1,0-19-16,0 0 16,9-10-1</inkml:trace>
  <inkml:trace contextRef="#ctx0" brushRef="#br0" timeOffset="-193982.02">24525 14798 0,'0'0'0,"0"0"16,0 0 0,0 0-16,0 9 15,-9 0 1,-10 29-16,0 28 16,-9 18-1,0 19 1,-1 0-16,1-18 15,0-10-15,9-19 16,10-18 0,-1-20-16,1-8 15,9-10 1,0 0 0</inkml:trace>
  <inkml:trace contextRef="#ctx0" brushRef="#br0" timeOffset="-193708.54">24487 14844 0,'0'0'0,"0"0"16,0 0-16,0 0 15,0 0 1,10 10 0,-1-1-16,20 29 15,-1 18 1,9 38-16,1 0 15,0 0 1,-1-10-16,-9-28 16,-9 1-1,0-11-15,0-8 16,0 0 0,-10-29-16</inkml:trace>
  <inkml:trace contextRef="#ctx0" brushRef="#br0" timeOffset="-193491.61">24440 15445 0,'0'0'0,"0"0"0,-9-9 16,0-1-1,-1 1-15,10 9 16,0 0-1,10 0-15,37 0 16,47 0 0,28 0-16,10-10 15,-66 1 1</inkml:trace>
  <inkml:trace contextRef="#ctx0" brushRef="#br0" timeOffset="-193226.06">24911 14657 0,'0'0'0,"0"0"0,9 0 15,38 0 1,38-10-16,37-8 16,1-10-1,-20 9-15,-9 9 16,-47 1 0</inkml:trace>
  <inkml:trace contextRef="#ctx0" brushRef="#br0" timeOffset="-192858.77">25748 14150 0,'0'0'0,"0"0"0,9 10 15,1 8 1,-1 39 0,10 36-16,0 29 15,-10 19 1,-9 9-16,-9 10 16,-10-10-1,0 9-15,0-27 16,1-29-1,-1-9-15,9-29 16,1-27 0,0-10-16,9-9 15,0-19 1,0 0-16</inkml:trace>
  <inkml:trace contextRef="#ctx0" brushRef="#br0" timeOffset="-192592.96">25757 14282 0,'0'0'0,"10"0"15,-1-10 1,10 1-16,19-10 15,18 10 1,10-1-16,0-9 16,-10 10-1,-18 0-15,0 9 16,-20 9 0,-8-9-16</inkml:trace>
  <inkml:trace contextRef="#ctx0" brushRef="#br0" timeOffset="-192358.67">25663 14741 0,'0'0'0,"0"0"15,0 0-15,10 0 16,37 0-1,56-18-15,38-1 16,10 9 0,-19 1-16,-29 0 15,-28-1 1,-46 1-16</inkml:trace>
  <inkml:trace contextRef="#ctx0" brushRef="#br0" timeOffset="-191725.15">26585 14788 0,'0'0'0,"0"0"15,0 0-15,0 0 16,0 0-1,0 0-15,10 0 16,-1-9 0,1-1-16,-1 1 15,0 9 1,1 0-16,-10 0 16,9 9-1,-9 10 1,0 19-16,-19 27 15,1 10 1,-20 10-16,-9-10 16,-10-9-1,1-10-15,9-9 16,19-19 0,9-9-16,10 0 15,-1-10 1,10-9-16,0 9 15,10 1 1,18-1-16,9-9 16,29 0-1,0 0-15,0-9 16,9-1 0,-18 1-16,-1 0 15,1-1 1,-20 10-1,1-9-15,-19 9 16,-1 0 0,-8 0-16,-10 0 15,0 0 1,0 0-16,0 0 16</inkml:trace>
  <inkml:trace contextRef="#ctx0" brushRef="#br0" timeOffset="-189837.35">23547 15970 0,'0'0'0,"0"0"15,0 0-15,9 10 16,1-1-1,18 19-15,0 29 16,10 27 0,-1 10-16,-9 9 15,-9 10 1,0 9-16,-19 0 16,0-19-1,-9-19-15,9-27 16,0-20-1,9 1-15,1-10 16,-1 0 0,10-9-16,18-10 15,29 10 1,47-19-16,47-10 16,56-8-1,29 8 1,9 10-16,-9 10 15,-10 8-15,0 11 16,0-11 0,-9-8-1,-19 8-15,-19-18 16,0-9 0,-9-19-16,0-10 15,-1-9 1,-8-9-16,-1-19 15,0-9 1,-9-38-16,-9 0 16,-10-19-1,-9-28-15,-19-37 16,-19-19 0,0-19-16,-19-28 15,-9-29 1,-10-27-16,-18 0 15,-19-10 1,-19-38-16,-10-27 16,-9 0-1,-9-1 1,0-9-16,0-9 16,-10 0-1,-18-28-15,-1-20 16,10 67-1,10 9-15,8-38 16,1 38 0,9-9-16,10-1 15,0 10 1,-1-9-16,1 28 16,-10-29-1,10 29-15,-1 56 16,20-28-1,-1 37-15,0 29 16,1 27 0,-1 1-1,10-10-15,0 29 16,-10 18 0,1 19-16,8 28 15,11 0 1,-1 19-16,19 28 15,9 28 1,10 10-16,28 18 16,38 19-1,28 10-15,37 18 16,10 28 0,29 1-16,8-10 15,-18-10 1,-10 10-16,-28-28 15,-37 0 1,-19 9-16,-19-18 16,-29-10-1,-18 19-15,-28 9 16,-1 0 0,-18 10-1,0-1-15,-10 10 16,-9 0-16,10 19 15,-10 37 1,-19 85 0,-19 47-16,1 37 15,-10 0 1,9 0-16,-9 0 16,19-37-1,-10-19-15,10-19 16,0-37-1,9-10-15,0-19 16,10-27 0,-1-29-16,1-9 15,-1-1 1,10-18-16,0 0 16,0 0-1</inkml:trace>
  <inkml:trace contextRef="#ctx0" brushRef="#br0" timeOffset="-189476.27">30640 3952 0,'0'0'0,"0"0"0,0 9 15,0 0 1,9 19-16,1 10 16,-1 37-1,10-9-15,0-10 16,0-9 0,-1-10-16,1 1 15,9-19 1,1 0-16,27-19 15,29-29 1,46-18-16,1-37 16,0-19-1,-19-19-15,-29 28 16,-55 66 0</inkml:trace>
  <inkml:trace contextRef="#ctx0" brushRef="#br0" timeOffset="-189060.6">29436 4411 0,'0'0'0,"19"0"16,46 10-16,114 8 16,122 11-1,57-1 1,27 9-16,20 10 15,18 9 1,-18 1-16,-38-29 16,-76-9-1,-74-19-15,-57-10 16,-66 1 0,-38 0-16,-18 9 15,-29 0 1,-9 0-16</inkml:trace>
  <inkml:trace contextRef="#ctx0" brushRef="#br0" timeOffset="-188594.21">29436 4364 0,'0'0'0,"0"0"16,0 0-1,0 19-15,9 47 16,10 84-1,28 47 1,28 47-16,10 28 16,-10-9-16,-18 28 15,-29-10 1,-28 10 0,-19 0-16,-19-38 15,1 0 1,-1-18-1,10-19-15,19-38 16,-1-56 0,20-19-16,8-28 15,1-37 1,9-10 0,-9-19-16</inkml:trace>
  <inkml:trace contextRef="#ctx0" brushRef="#br0" timeOffset="-187877.6">33519 4721 0,'0'0'0,"0"0"0,0 19 0,0 28 15,0-47-15,0 93 0,9 58 0,-9-151 0,9 187 0,1 20 0,-1 27 0,1 19 0,-1 1 16,0-10 0,1-10-1,-10-9-15,0-28 16,-10-18-1,10-20-15,-18-18 16,8-47 0,1-29-16,-10-27 15,0-10 1,0-9-16,1-10 16,-11-9-1,-46 0-15,-47-18 16,-10-1-1,-18 0-15,-76-9 16,-47 0 0,-19 18-16,-18-8 15,-10-1 1,19 0-16,9-9 16,1-10-1,18 1-15,28-1 16,38 10-1,38 0-15,47 0 16,46 9 0,39 10-1,18-1-15</inkml:trace>
  <inkml:trace contextRef="#ctx0" brushRef="#br0" timeOffset="-186693.85">23519 5537 0,'0'0'0,"0"0"15,0 0-15,0 0 16,0 0 0,0 19-16,-19 28 15,-19 65 1,10 39 0,0 8-16,9 1 15,9-20-15,1-18 16,0-19-1,-1-9 1,1-28-16,-10-10 16,10-28-16,-1-9 15,1-19 1,9 0 0,0 0-16,-10-19 15,1 1 1</inkml:trace>
  <inkml:trace contextRef="#ctx0" brushRef="#br0" timeOffset="-186443.59">22963 5593 0,'10'0'0,"9"0"0,56-9 16,38 0-16,19 9 16,-1 9-1,-8 0-15,-29 1 16,-19-1 0,-28 1-16,-9-1 15,-29-9 1</inkml:trace>
  <inkml:trace contextRef="#ctx0" brushRef="#br0" timeOffset="-185993.06">23754 6307 0,'0'0'0,"0"0"16,0 0-1,0 0-15,0 0 16,0 0 0,9 0-16,1 0 15,18-10 1,0 1-16,-9 9 16,0 0-1,-1 9-15,1 1 16,0 18-1,-19 9-15,-9 10 16,-20 19 0,-18 9-1,-9-9-15,9-10 16,0-19 0,19-18-16,18 0 15,1 0 1,-1-19-16,29 9 15,66-9 1,84 0-16,66-19 16,29 10-1,112 9-15</inkml:trace>
  <inkml:trace contextRef="#ctx0" brushRef="#br0" timeOffset="-185393.04">31233 5556 0,'0'0'0,"0"0"16,0 0-16,0 9 15,0 10 1,0 28-16,-10 56 16,20 29-1,-1-1-15,0 0 16,-9-18 0,0-29-16,0-18 15,-9-29 1,0-8-16,-1-11 15,10-8 1,0-10-16,0 0 16</inkml:trace>
  <inkml:trace contextRef="#ctx0" brushRef="#br0" timeOffset="-185116.47">30668 5490 0,'0'0'0,"10"0"16,18 0-16,47-9 16,66-1-1,47 10-15,-9 10 16,-38-1-1,-28 1-15,-28-10 16,-19 0 0,-29 0-16,-18 9 15,-19-9 1</inkml:trace>
  <inkml:trace contextRef="#ctx0" brushRef="#br0" timeOffset="-184536.27">31524 6147 0,'0'0'0,"10"0"16,-1-19-16,19 0 15,10 1 1,9 8-16,9 1 16,1 18-1,-10 1-15,-10 18 16,1 0 0,-19 0-16,-19 0 15,-9 19 1,-20 10-16,-18-1 15,-9 0 1,-1-18-16,10-20 16,19 1-1,9-9-15,10-10 16,9 0 0,9 0-16,10-10 15,19-9 1,18 10-16,1 0 15,-1 18 1,-18 0-16,-1 10 16,-8 9-1,-11 0 1,1 1-16,-19 8 16,0 1-1,-19-10-15,-28 9 16,-37 1-1,-29-10-15,47-19 16</inkml:trace>
  <inkml:trace contextRef="#ctx0" brushRef="#br0" timeOffset="-181441.39">30979 9346 0,'0'0'0,"9"0"16,19 10-16,76 9 15,206 18 1</inkml:trace>
  <inkml:trace contextRef="#ctx0" brushRef="#br0" timeOffset="-181275.98">32427 9421 0,'0'0'15,"19"10"-15,47 9 16,-19-10-16</inkml:trace>
  <inkml:trace contextRef="#ctx0" brushRef="#br0" timeOffset="-181134.63">33443 9262 0,'29'9'0,"102"19"0</inkml:trace>
  <inkml:trace contextRef="#ctx0" brushRef="#br0" timeOffset="-164035.91">5400 5359 0,'0'0'0,"9"0"16,10-19-16,47-28 16,37-18-1,48-29 1,28-9-16,9-1 16,-9 20-16,-10 18 15,0 1 1,10-1-16,19 10 15,8 9 1,-8 9-16,-10 19 16,10 10-1,-10 9 1,-9 28-16,-10 19 16,-9 19-1,-10-1-15,-8 20 16,-20-1-1,-28 10-15,9 19 16,-9 9 0,-18 18-16,-1 1 15,-19 9 1,1 10-16,-20-10 16,1 0-1,0 0-15,-19 10 16,-10-10-1,-9 0-15,-19-9 16,-18-10 0,-11 10-16,-8-10 15,-29 0 1,-37-9 0,-28 10-16,-29-29 15,-9-9 1,-19-19-16,-19-19 15,0 0 1,0-18-16,19-10 16,-9-9-1,9-19-15,0 0 16,-9-28 0,-10-19-16,0-38 15,19-9 1,19-9-16,28-9 15,10-10 1,27 0-16,20-10 16,18 10-1,19-9-15,0 0 16,19-1 0,19-18-1,0 0-15,19-9 16,18 8-1,10 11-15,9 18 16,0 19 0,0 9-16,-9 37 15,0 11 1,0 17-16,0 1 16,9 0-1,-9 9-15,9 1 16,0-1-1,10 0-15,-19 10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6T14:59:13.42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6924 574 0,'0'0'0,"0"0"16,0 9-16,0 10 15,-10 37 1,-8 57-16,-1 37 16,-9 28-1,18 10-15,1-19 16,18-28 0,19-10-1,1-28-15,-1-18 16,0-20-1,10-18-15,9-9 16,-28-29 0</inkml:trace>
  <inkml:trace contextRef="#ctx0" brushRef="#br0" timeOffset="416.76">7846 1587 0,'0'0'0,"0"0"0,-19 10 15,-9 27-15,-29 29 16,1 18-1,18-9 1,19 0-16,19 0 16,19-9-1,19-10-15,18-18 16,10-10 0,9-28-16,1-28 15,-1-19 1,-19-9-16,-18-10 15,-29-9 1,-18 0-16,-38 0 16,-38-10-1,-18 29-15,46 28 16</inkml:trace>
  <inkml:trace contextRef="#ctx0" brushRef="#br0" timeOffset="1176.55">8674 1643 0,'0'0'0,"0"0"15,0 0-15,-19 0 16,0 0-1,0 10-15,-9-1 16,9 19 0,10 19-16,-1-9 15,20-1 1,-1-9 0,1-9-16,-1 0 15,0-19 1,1 0-16,9 0 15,-1-19 1,1 0-16,0-18 16,0 9-1,-10 0-15,1 18 16,-10 1 0,0 9-16,0 0 15,9 19 1,0 28-16,1 46 15,9 20 1,-19 0-16,0-1 16,-10-9-1,-9-18-15,1-10 16,-11 0 0,1-19-16,-9 1 15,8-20 1,-8-18-1,-1 0-15,-18-19 16,-10-19 0,-9-19-16,-10-18 15,10 0 1,18 9-16,29 19 16</inkml:trace>
  <inkml:trace contextRef="#ctx0" brushRef="#br0" timeOffset="1486.12">9182 1775 0,'0'0'0,"0"0"0,0 0 16,0 0-1,0 9-15,-10 19 16,1 29 0,-1 27-16,20 1 15,-1-10 1,1-10-16,-1-18 15,-9-28 1</inkml:trace>
  <inkml:trace contextRef="#ctx0" brushRef="#br0" timeOffset="1676.45">9022 1334 0,'0'0'0,"0"0"0,0 0 16,0 0-1,9 9-15,10 1 16,-10-10 0</inkml:trace>
  <inkml:trace contextRef="#ctx0" brushRef="#br0" timeOffset="2044.15">9878 855 0,'0'0'0,"0"0"15,0 0-15,0 10 16,-10 18-1,-8 47-15,-1 56 16,9 38 0,1 9-1,18-27-15,1-11 16,-1-18-16,1-19 16,8-18-1,-8-10 1,-10-19-16,0-9 15,0-9-15,0-20 16,0-8 0,0-10-1,0 0-15,0 0 16,0 0 0</inkml:trace>
  <inkml:trace contextRef="#ctx0" brushRef="#br0" timeOffset="2309.48">9558 1878 0,'0'0'0,"0"0"0,0 0 15,9-9 1,10-10-16,19-9 15,18-10 1,29 10-16,0 0 16,18 9-1,1 10 1,-1-1-16,-18 20 16,-38-10-16</inkml:trace>
  <inkml:trace contextRef="#ctx0" brushRef="#br0" timeOffset="3510.48">11195 1840 0,'0'0'0,"0"0"16,0 0-1,9 0-15,1 0 16,18-9 0,0 0-16,19-1 15,10 1 1,8 0-1,-8-1-15,-10 1 16,0-1-16,-28 10 16</inkml:trace>
  <inkml:trace contextRef="#ctx0" brushRef="#br0" timeOffset="3701.6">11129 2000 0,'0'0'0,"0"0"16,0 0-16,0 0 15,9 9 1,10 1-16,85 9 16,121 9-1,142 0-15</inkml:trace>
  <inkml:trace contextRef="#ctx0" brushRef="#br0" timeOffset="8460.53">12869 1081 0,'0'0'0,"0"0"0,0 0 16,0 0 0,-9 9-16,-10 38 15,-19 56 1,1 66 0,9 47-16,9 9 15,9-9-15,20-38 16,-1-19-1,1-27-15,-10-10 16,0-19 0,0-19-16,-10-9 15,10-18 1,0-20-16,-9-18 16,9-19-1,0 0-15,0 0 16</inkml:trace>
  <inkml:trace contextRef="#ctx0" brushRef="#br0" timeOffset="8944.45">12728 1362 0,'0'0'0,"0"0"0,0 0 16,10-9-16,-1-1 16,19-9-1,29 10 1,18 0-16,10 9 16,9 9-1,-19 0-15,-19 10 16,-9 9-1,-9 1-15,-10 8 16,-9 10 0,-19 0-1,-9 9-15,-29 10 16,-28 0-16,-28 9 16,38-47-1</inkml:trace>
  <inkml:trace contextRef="#ctx0" brushRef="#br0" timeOffset="9301.9">13904 1118 0,'0'0'0,"0"0"0,0 9 15,-28 20 1,-19 74-16,-19 47 15,19 9 1,19-8-16,28-30 16,9-27-1,19-19-15,1-28 16,-11-28 0</inkml:trace>
  <inkml:trace contextRef="#ctx0" brushRef="#br0" timeOffset="9867.93">14262 1193 0,'0'0'0,"0"0"15,0 19-15,9 18 16,0 20 0,20 8-16,-1 1 15,0-10 1,10-18 0,-1-1-16,1-18 15,0 0-15,-1-19 16,1 0-1,0-19-15,-1-18 16,1-20 0,-19-8-1,-10 8-15,-9 10 16,0 19 0,0 19-16,0 0 15,0 9 1,0 9-16,-19 47 15,0 47 1,1 29-16,8 9 16,10-20-1,-9-8-15,9-28 16,-19-10 0,0-19-16,0-9 15,-18-10 1,-20-9-16,-9-18 15,29-10 1</inkml:trace>
  <inkml:trace contextRef="#ctx0" brushRef="#br0" timeOffset="10174.48">15108 1662 0,'0'0'0,"0"0"16,10 0-1,-1-9-15,19-10 16,19 0 0,0 1-16,19-1 15,19-9 1,-47 18 0</inkml:trace>
  <inkml:trace contextRef="#ctx0" brushRef="#br0" timeOffset="10391.65">15080 1869 0,'0'0'0,"0"0"0,0 0 15,9 0 1,10 9-16,38 0 15,27-9 1,48 0-16,0 0 16,-76 0-1</inkml:trace>
  <inkml:trace contextRef="#ctx0" brushRef="#br0" timeOffset="10731.11">16058 1118 0,'0'0'0,"0"0"16,0 0-16,0 0 15,0 0 1,0 9-1,0 29-15,-9 46 16,0 48 0,-1 8-16,1 1 15,9-19 1,0-28-16,0-19 16,0-19-1,0-18-15,0-19 16,0-1-1,0-18-15</inkml:trace>
  <inkml:trace contextRef="#ctx0" brushRef="#br0" timeOffset="11041.07">16557 968 0,'0'0'0,"0"0"15,0 0-15,9 9 16,10 29 0,9 28-16,1 37 15,8 19 1,-18 0-16,0-19 15,-19-9 1,0-10-16,-28 1 16,-29-1-1,-46 0-15,37-46 16</inkml:trace>
  <inkml:trace contextRef="#ctx0" brushRef="#br0" timeOffset="11602.48">17535 1362 0,'0'0'0,"0"0"0,0 0 16,0 0 0,10-9-1,9-1-15,28-9 16,28 1 0,28-1-16,1 10 15,9-1 1,0 10-16,-66 0 15</inkml:trace>
  <inkml:trace contextRef="#ctx0" brushRef="#br0" timeOffset="11812.72">17460 1606 0,'0'0'0,"0"0"0,0 0 15,10 0 1,46 0-16,132 9 16,179 19-1</inkml:trace>
  <inkml:trace contextRef="#ctx0" brushRef="#br0" timeOffset="21349.93">11552 1568 0,'0'0'0,"0"0"0,0 0 16,0 0-1,0 0-15,0 0 16,0 0 0,10 0-16,-1 10 15,19 9 1,1 9-16,8 9 15,10 10 1,0 0-16,0-9 31,0-1-31,-9-9 16,0-9-16,-10 0 16,-9 0-1,-1-1-15,1-8 16,-9-1-1,-1 0-15,-9 1 16,0-1 0,0 1-16,0 8 15,-19 11 1,0-1-16,-18 0 16,-29 19-1,-56 37-15,-66 38 16,-123 75-1</inkml:trace>
  <inkml:trace contextRef="#ctx0" brushRef="#br0" timeOffset="22716.03">20358 217 0,'0'0'0,"0"0"0,0 0 15,0 0-15,0 0 16,0 0-1,0 28 1,0 1-16,0 55 16,0 29-1,0-1 1,0-9-16,0-18 16,-10-10-16,1-19 15,-10 1 1,10-29-16</inkml:trace>
  <inkml:trace contextRef="#ctx0" brushRef="#br0" timeOffset="23108.76">18871 1343 0,'0'0'0,"0"0"0,0 0 16,10 0 0,46 0-1,76-9-15,122-10 16,84 10-1,29-10-15,38 10 16,-1 9 0,-37 9-16,-56 0 15,-67-9 1,-65 0-16,-38 0 16,-47 0-1,-28 0-15,-28 10 16,-19-1-1,-10-9-15</inkml:trace>
  <inkml:trace contextRef="#ctx0" brushRef="#br0" timeOffset="23527.82">18984 2028 0,'0'0'0,"0"0"16,0 0-16,0 0 15,0 0 1,0 19-16,-9 47 16,-1 56-1,10 37 1,0 1-16,0-10 16,10-28-16,-10-29 15,0-8 1,0-10-16,0-19 15,0-18 1,-10-10 0,10-9-16,0-19 15,0 0 1</inkml:trace>
  <inkml:trace contextRef="#ctx0" brushRef="#br0" timeOffset="23809.87">19614 2619 0,'0'0'0,"0"0"0,10 0 16,-1 0-1,19-9 1,20-1-16,27 1 16,28 0-1,38-1-15,-9 1 16,0-10 0,-76 10-16</inkml:trace>
  <inkml:trace contextRef="#ctx0" brushRef="#br0" timeOffset="24082.65">20047 2216 0,'0'0'0,"0"0"16,0 9-16,0 10 15,-19 37 1,-18 38 0,-1 37-16,10 10 15,0-10-15,18-27 16,1-10 0,-1-29-1,20-18-15,-10-28 16</inkml:trace>
  <inkml:trace contextRef="#ctx0" brushRef="#br0" timeOffset="24600.02">20809 2835 0,'0'0'0,"0"0"0,0 0 15,0 0 1,10 0-16,18 0 16,0-19-1,19 0 1,0-18-16,-9-1 15,-1-18 1,-18 0-16,-9 9 16,-20-9-1,-9 9-15,-18 9 16,-1 19 0,-9 10-16,-9 28 15,-20 28 1,11 28-16,8 9 15,19 1 1,10-10-16,19 0 16,18-19-1,19 0-15,10-9 16,28-9 0,28-10-16,9-9 15,20-19 1,8-28-16,-55 9 15</inkml:trace>
  <inkml:trace contextRef="#ctx0" brushRef="#br0" timeOffset="24951">20452 1991 0,'0'0'0,"9"0"0,10-19 16,19 0 0,37 0-16,47 10 15,29 9 1,18 9 0,-28 1-16,0 18 15,-66-19-15</inkml:trace>
  <inkml:trace contextRef="#ctx0" brushRef="#br0" timeOffset="26373.16">22051 1606 0,'0'0'0,"0"0"16,0 0-1,0 0-15,0 0 16,0 0-16,0 9 16,-19 10-1,-18 37-15,-11 19 16,-8 19 0,9 0-1,19-19-15,18-19 16,10-9-16,19 0 15,56 0 1,-28-28 0</inkml:trace>
  <inkml:trace contextRef="#ctx0" brushRef="#br0" timeOffset="26749.09">22484 1672 0,'0'0'0,"0"0"0,0 18 15,-10 20 1,1 37-16,-1 38 16,1-1-1,-10 10-15,10 9 16,-1-9 0,1-28-16,0 0 15,-1-19 1,1-19-16,9-9 15,0-19 1,9-9-16,-9-19 16</inkml:trace>
  <inkml:trace contextRef="#ctx0" brushRef="#br0" timeOffset="27262.56">22531 1822 0,'0'0'16,"0"0"-16,9 0 15,1 0-15,-1 0 16,19-10 0,0 10-16,1 0 15,8 10 1,1-1-16,0 0 15,-10 10 1,-9-9-16,-10-1 16,-9-9-1,0 9 1,-9 1-16,-1-1 16,1 1-1,-1-10-15,1 0 16,9 0-1,0 9-15,0 0 16,9 1 0,1-1-16,-1 10 15,1 0 1,-1-1-16,0 1 16,-9 0-1,0 0-15,0-1 16,0-8-1,-9 9-15,-10-10 16,-18 10 0,18-19-16</inkml:trace>
  <inkml:trace contextRef="#ctx0" brushRef="#br0" timeOffset="27803.32">23086 2281 0,'0'0'0,"0"0"15,0 0-15,0 0 16,0 0 0,0 10-16,-10-1 15,1 1 1,0 8-16,-1 11 15,10-1 1,10-10 0,-1 1-16,19 0 15,0 0 1,10-19-16,9 0 16,-9-19-1,-1-9-15,1-10 16,-19-18-1,0-19-15,-19 9 16,-19 10 0,0 18-16,0 10 15,-28 10 1,-38 8-16,38 10 16</inkml:trace>
  <inkml:trace contextRef="#ctx0" brushRef="#br0" timeOffset="28187.57">23660 2169 0,'0'0'0,"9"0"0,0 0 16,20 0-16,27-10 16,29 1-1,28 0-15,18-10 16,10 10 0,-65 9-1</inkml:trace>
  <inkml:trace contextRef="#ctx0" brushRef="#br0" timeOffset="28466.21">24083 1709 0,'0'0'0,"0"0"0,0 0 16,0 19-1,0 28-15,-19 37 16,0 29 0,-9 28-1,9-1-15,10-8 16,9-10-16,9-19 16,10-19-1,9-18-15,-18-47 16</inkml:trace>
  <inkml:trace contextRef="#ctx0" brushRef="#br0" timeOffset="28787.96">24826 1728 0,'0'0'0,"0"0"0,0 9 15,0 10-15,-9 47 16,-1 46 0,20 10-1,-1 10-15,1-1 16,-1-18-16,0-10 15,10-9 1,-9-19-16,-1-28 16,-9-10-1,0-18 1,0-19-16</inkml:trace>
  <inkml:trace contextRef="#ctx0" brushRef="#br0" timeOffset="29395.55">24770 1812 0,'0'0'0,"9"0"0,10-9 16,47-10-1,37 10-15,29-1 16,-10 1-1,-18 0-15,-38 9 16,-19 9 0,-10 0-16,-18 1 15,0-1 1,-19 10-16,0 0 16,-28 9-1,-29 9 1,-27 1-16,-29-10 15,9-9 1,20-10-16,27-9 16,10 0-1,19 0-15,18 0 16,1 0 0,9 0-16,9 0 15,10 0 1,38 0-16,18 10 15,10-1 1,-10 19-16,-9 0 16,-10 10-1,-18-10-15,-10-9 16,-9-1 0,-10 1-16,-9 0 15,0 0 1,-28 9-16,-38 0 15,-66 0 1,-37-9-16,-10-19 16,-140-19-1</inkml:trace>
  <inkml:trace contextRef="#ctx0" brushRef="#br0" timeOffset="29775.26">25616 2413 0,'0'0'0,"0"0"0,0 0 15,0 0 1,0 0 0,0 9-16,0 10 15,0 18 1,0 20-16,0 27 15,0 1 1,0-10-16,0-19 16,0-9-1,0-28-15</inkml:trace>
  <inkml:trace contextRef="#ctx0" brushRef="#br0" timeOffset="30296.05">25927 1672 0,'0'0'0,"0"0"0,9 0 15,1 9 1,8 0-16,11 20 16,-1-1-1,10 9-15,-10 1 16,0-10-1,0 0-15,-9 0 16,0-9 0,0 0-16,-10-10 15,0 0 1,1 1-16,-10-10 16,9 9-1,1 1-15,-1-1 16,0 10-1,1 18-15,18 29 16,19 56 0,28 37-16,19 10 15,29-9 1,-67-95 0</inkml:trace>
  <inkml:trace contextRef="#ctx0" brushRef="#br0" timeOffset="30639.76">26482 1831 0,'0'0'0,"0"0"15,0 0 1,0 0-16,-19 19 16,-9 18-1,-29 48-15,1 18 16,-1 10-1,-18-1-15,-19-18 16,19-19 0,37-47-16</inkml:trace>
  <inkml:trace contextRef="#ctx0" brushRef="#br0" timeOffset="30955.72">27018 1606 0,'0'0'0,"9"9"0,10 29 15,28 56 1,19 37-16,9 10 16,-18 18-16,-19 1 15,-38-10 1,-38 0 0,-75 9-16,-141 10 15,-113 10 1</inkml:trace>
  <inkml:trace contextRef="#ctx0" brushRef="#br0" timeOffset="32432.22">5221 574 0,'0'0'0,"0"0"0,10 0 15,8-10 1,29 1-16,85 0 16,75-1-1,47 29-15,56 9 16,29 19 0,28-9-16,9-1 15,1-18 1,-1-19-16,-19-9 15,1-1 1,18-9-16,-37 1 16,-38 8-1,-47 1-15,-57 0 16,-27-1 0,-39 1-16,-36-1 15,-30 1 1,-27 0-1,0 9-15,-20 0 16,1 9-16,0 0 16,-9 1-1,8 18 1,-8 28-16,9 29 16,-10 27-1,-9 20-15,0-1 16,0 19-1,0-9-15,0-19 16,0 0 0,0-10-16,0-8 15,0-11 1,0-18-16,0-9 16,0-10-1,-9-9-15,-1-9 16,1-10-1,-1-9-15,-18 0 16,-38-10 0,-65 10-16,-67-1 15,-37-8 1,-29 18 0,-27 0-16,-10 0 15,-10 10 1,-9-1-16,19-9 15,0 10 1,10-10-16,18 10 16,38-1-1,37-18-15,57-10 16,56-9 0,29-9-16,18-10 15,10-9 1,0-9-16,0-10 15,-1 0 1,1-10-16,0-8 16,-10-10-1,-9-29-15,-19-27 16,-9-28 0,0-29-1,-10 19-15,19 19 16,1 19-1,18 9-15,0 18 16,18 20 0,1 9-16,9 19 15,10 9 1,-1 28-16,10 10 16</inkml:trace>
  <inkml:trace contextRef="#ctx0" brushRef="#br0" timeOffset="35183.89">22079 1578 0,'0'0'0,"0"0"16,0 0-16,-9 9 15,-29 29 1,-28 37-16,-18 19 16,8 28-1,20 9-15,18 0 16,19-28 0,10-56-16</inkml:trace>
  <inkml:trace contextRef="#ctx0" brushRef="#br0" timeOffset="38902.94">22333 1559 0,'0'0'0,"0"0"16,0 0 0,0 0-16,-9 9 15,-19 10 1,-19 9-16,-38 29 16,-9 8-1,9 10-15,10 0 16,28 0-1,19-18-15,28 8 16,28 10 0,47 10-16,-18-48 15</inkml:trace>
  <inkml:trace contextRef="#ctx0" brushRef="#br0" timeOffset="39787.94">22521 1719 0,'0'0'0,"0"0"16,0 0 0,0 0-16,0 0 15,0 0 1,0 0-16,-18 0 15,-20 18 1,-19 20-16,-18 18 16,9 19-1,10 38 1,37-48-16</inkml:trace>
  <inkml:trace contextRef="#ctx0" brushRef="#br0" timeOffset="49254.6">10414 6213 0,'0'0'0,"0"0"0,0 0 15,0 9 1,-19 0-16,-9 20 15,-10 18 1,1-1-16,8 20 16,1 9-1,19 0-15,-1-18 16,20-1 0,-1-19-16,19 1 15,20-1 1,8-18-16,29-9 15,-1-10 1,-8-19-16,-11-9 16,-18-10-1,-9-9-15,-19-9 16,-10-10 0,-18 1-16,-19 8 15,-19 1 1,-19 9-16,-9 19 15,-10 19 1,0 18 0,38-9-16</inkml:trace>
  <inkml:trace contextRef="#ctx0" brushRef="#br0" timeOffset="50032.69">11722 5715 0,'0'0'0,"0"0"0,0 0 15,0 0-15,0 10 16,9 18-1,0 47 1,1 47-16,-1 19 16,10 9-1,0-9-15,0-38 16,0-9 0,-1-10-16,-8-28 15,-10-18 1,0-1-16,0-18 15,0 0 1,0-19-16,0 0 16,0 0-1,-19-19-15,-9-9 16,-10-19 0,-18-9-16,-10 0 15,0 9 1,0 18-16,0 20 15,-9 9 1,-19 19 0,0 9-16,19 19 15,18 0 1,29-10-16,18 10 16,10 0-1,19 0-15,19 0 16,9-9-1,19-1-15,28-18 16,19-29 0,9-18-16,0-9 15,-65 9 1</inkml:trace>
  <inkml:trace contextRef="#ctx0" brushRef="#br0" timeOffset="50691.45">12437 5547 0,'0'0'0,"0"0"0,0 0 16,0 0 0,0 9-1,0 28-15,-10 48 16,10 56 0,0 18-1,10 10-15,-1-9 16,10-29-16,-10-9 15,1-28 1,-10-19-16,0-19 16,0-18-1,0-10-15,0-10 16,0-18 0,0 0-16,0 0 15,0 0 1,0-18-1,-10-1-15,1-9 16,-10 0 0,0-1-16,0 1 15,-9 0 1,0 19-16,-10-1 16,1 1-1,-1 18-15,0 1 16,10 18-1,19 0-15,-1 0 16,20 0 0,-1 1-16,19-1 15,19-10 1,19 1-16,10-28 16,-29-1-1</inkml:trace>
  <inkml:trace contextRef="#ctx0" brushRef="#br0" timeOffset="51224.55">13161 6185 0,'0'0'0,"0"0"0,0 0 16,-9 0-1,-10 9-15,0 0 16,-19 19 0,10 10-16,0 9 15,18 0 1,1 0-16,18-10 15,1 1 1,-1-1-16,19 1 16,1-10-1,8 10 1,10-10-16,10 9 16,-10-9-1,-10 0-15,1 1 16,0 8-1,-19 1-15,-19-1 16,-10 1 0,-18 9-16,-38 0 15,-37-1 1,-1-8-16,19-19 16,10-19-1,19 0-15,28 0 16,9-10-1</inkml:trace>
  <inkml:trace contextRef="#ctx0" brushRef="#br0" timeOffset="51567.64">14205 6532 0,'0'0'0,"0"0"0,10 0 15,-1-19 1,19 0-16,10 0 16,18 1-1,29-11-15,0 11 16,-1 8 0,-8 1-16,-48 9 15</inkml:trace>
  <inkml:trace contextRef="#ctx0" brushRef="#br0" timeOffset="51758.79">13998 6644 0,'0'0'0,"0"0"16,19 0-1,37 10-15,67-10 16,65 0 0,151-10-1</inkml:trace>
  <inkml:trace contextRef="#ctx0" brushRef="#br0" timeOffset="53251.92">16416 5359 0,'0'0'0,"0"0"16,0 9-16,0 10 15,0 37 1,0 38-16,0 28 16,0 28-1,0 0-15,0-9 16,0 9-1,0-28-15,-9-9 16,-1-10 0,1-19-16,9-18 15,-10-10 1,10-18 0,0-1-16,0 1 15,0-19 1,0 0-16,0-10 15,0-9 1,0 0-16,0 0 16</inkml:trace>
  <inkml:trace contextRef="#ctx0" brushRef="#br0" timeOffset="53621.08">16312 5593 0,'0'0'0,"10"-9"0,27-38 16,11-9-16,17 9 15,-8 9 1,-1 10-1,1 19-15,9 9 16,-10 9-16,0 19 16,1 19-1,-19 0 1,-20 0-16,-8 9 16,-20-9-1,-46 19-15,-29 18 16,-28-18-1,10-10-15,46-37 16</inkml:trace>
  <inkml:trace contextRef="#ctx0" brushRef="#br0" timeOffset="54629.18">17432 5331 0,'0'0'0,"0"0"15,0 9 1,-19 10-16,-19 28 16,-18 28-1,9 19-15,9 9 16,20 0 0,27-9-1,29 0-15,18-10 16,10-18-16,0-19 15,18-10 1,-46-27-16</inkml:trace>
  <inkml:trace contextRef="#ctx0" brushRef="#br0" timeOffset="55212.48">17695 5537 0,'0'0'0,"0"0"16,0 0-16,0 0 15,0 10 1,0 8-16,0 10 16,10 19-1,9 10-15,9-1 16,19 0-1,-10-9 1,1-19-16,0-9 16,-10-19-1,10 0-15,-10-19 16,9-18 0,1-20-16,0 1 15,-20 9 1,-8 19-16,-10 0 15,0 19 1,0-1-16,0 10 16,0 10-1,-10 27-15,1 19 16,0 38 0,-1 9-16,1 10 15,-1 0 1,1-1-16,-10-18 15,0-10 1,-18-18-16,-1-10 16,-18 1-1,-1-20-15,-9-9 16,-9-28 0,-19-9-1,-19-19-15,47 9 16</inkml:trace>
  <inkml:trace contextRef="#ctx0" brushRef="#br0" timeOffset="55484.82">18344 5884 0,'0'0'0,"10"0"15,-1-9 1,19-10-16,10 0 16,9 1-1,10-1-15,-1 9 16,0 1-1,-27 0 1</inkml:trace>
  <inkml:trace contextRef="#ctx0" brushRef="#br0" timeOffset="55679.17">18420 6072 0,'0'0'0,"0"0"16,9 0-16,10 9 16,37 1-1,29-1-15,19-9 16,-57 0 0</inkml:trace>
  <inkml:trace contextRef="#ctx0" brushRef="#br0" timeOffset="56028.69">19323 5622 0,'0'0'0,"0"0"16,0 0-16,0 9 15,0 10 1,0 18-16,9 29 16,1 18-1,-1 10-15,0-19 16,-9-18-1,0-1-15,0-9 16,0-10 0,-9-18-16,0-10 15</inkml:trace>
  <inkml:trace contextRef="#ctx0" brushRef="#br0" timeOffset="56311.44">19709 5321 0,'0'0'0,"9"10"0,10 9 15,18 27 1,20 29-16,9 10 15,-10 18 1,-18 0-16,-19 1 16,-19 8-1,-29 10-15,-37 0 16,-75 19 0,-141 75-16</inkml:trace>
  <inkml:trace contextRef="#ctx0" brushRef="#br0" timeOffset="56776.29">16218 7010 0,'10'0'0,"18"0"15,85-19-15,103-9 16,57 10 0,47 8-16,28 1 15,28 9 1,19 9 0,1 1-16,-48 8 15,-66-8 1,-85-10-16,-56 0 15,-46 0 1,-39-10-16,-18 1 16,-29 9-1,-9 0-15</inkml:trace>
  <inkml:trace contextRef="#ctx0" brushRef="#br0" timeOffset="57241.27">16717 7423 0,'0'0'15,"0"0"-15,0 0 16,0 0-16,0 0 16,0 9-1,9 20-15,1 27 16,9 38-1,-1 18-15,-8 1 16,-1-1 0,-9-18-16,0 0 15,0-19 1,-9-19-16,-1 1 16,1-20-1,9 1-15,0-19 16,0-1-1,0-18 1,0 0-16</inkml:trace>
  <inkml:trace contextRef="#ctx0" brushRef="#br0" timeOffset="57541.47">16670 7507 0,'0'0'0,"9"-9"15,10-10 1,19-18-16,37-1 16,19 10-1,0 19 1,-9 18-16,-10 0 16,-9 20-16,-19-1 15,-19 0 1,-9-9-16,-19 9 15,-9 0 1,-29 10 0,-37 8-16,-29-8 15,-9-1 1,48-18-16</inkml:trace>
  <inkml:trace contextRef="#ctx0" brushRef="#br0" timeOffset="57880.94">17865 7339 0,'0'0'0,"0"0"15,0 0-15,0 9 16,-10 0 0,-9 29-16,1 18 15,-11 29 1,1-1-16,19 0 16,9-8-1,9-20 1,1 0-16,8-18 15,11-1 1,-1-9-16,-9-18 16</inkml:trace>
  <inkml:trace contextRef="#ctx0" brushRef="#br0" timeOffset="58433.09">18034 7385 0,'0'0'0,"0"0"16,0 0-16,0 10 16,0 9-1,0 18-15,9 19 16,1 10 0,9 0-16,9-10 15,0-9 1,0-9-16,1-20 15,-1 1 1,0-10-16,0-9 16,0-18-1,10-10 1,0-10-16,-10-9 16,-9 0-1,0 0-15,-10 19 16,0 0-1,-9 19-15,0-1 16,0 10 0,0 0-16,0 0 15,0 10 1,10 27-16,-1 38 16,1 28-1,-1 10-15,-9-10 16,0-9-1,-9-10-15,-10-18 16,0-10 0,-19-9-16,1-9 15,-1-19 1,0-10-16,20-9 16</inkml:trace>
  <inkml:trace contextRef="#ctx0" brushRef="#br0" timeOffset="58740.59">18805 7676 0,'0'0'0,"0"0"0,10 0 15,9-9-15,9-10 16,9 0 0,11 1-1,17-1-15,1 0 16,-9 10-1,-10-1-15,-28 10 16</inkml:trace>
  <inkml:trace contextRef="#ctx0" brushRef="#br0" timeOffset="58928.79">18777 7723 0,'0'0'0,"0"0"0,0 0 16,0 0-1,0 0-15,10 10 16,8-1 0,29 19-16,38 0 15,28 10 1,0-10 0,-57-9-16</inkml:trace>
  <inkml:trace contextRef="#ctx0" brushRef="#br0" timeOffset="59390.61">19868 7573 0,'0'0'0,"0"0"16,0 0-16,-18 0 15,-1 10 1,-19 8-16,1 20 16,-10 27-1,9 11-15,28-11 16,1 1 0,18-10-16,1-18 15,-1-1 1,10-18-16,9 0 15,1-19 1,-1 0-16,9-19 16,1-9-1,0-19-15,-10-19 16,-9-9 0,-19 0-16,-19 0 15,0 0 1,0 19-1,-9 9-15,0 19 16,-10 18 0,19 1-16</inkml:trace>
  <inkml:trace contextRef="#ctx0" brushRef="#br0" timeOffset="59786.67">20066 7254 0,'0'0'0,"9"0"16,10 10-1,19 8-15,18 29 16,10 28 0,19 19-16,-1 28 15,-8 9 1,-20-18-16,-18-19 15,-19 0 1,-19-10-16,-38 10 16,-75 18-1,-84 20-15,-133 46 16</inkml:trace>
  <inkml:trace contextRef="#ctx0" brushRef="#br0" timeOffset="62176.61">9614 4749 0,'0'0'0,"0"0"16,0 0-16,0 0 16,0 0-1,0 0-15,0 0 16,10 0-1,18-9-15,66-10 16,75-9 0,67 0-1,36-1-15,20 11 16,28 8-16,47 1 16,9 9-1,-9 9-15,0 1 16,-10-1-1,20-9-15,8 9 16,1 1 0,-19-10-1,0 0-15,0-10 16,-10 1 0,1 0-16,9 9 15,-1-10 1,11 10-16,-1 0 15,-28 0 1,0-9-16,-28 0 16,-28 9-1,-10 0-15,-28-10 16,-28 10 0,-29 0-16,-9 0 15,-18 0 1,-29 0-16,-9 0 15,-10-9 1,-9-1-16,-19 1 16,0 0-1,-19-1-15,0 1 16,1 9 0,-20 0-1,-9 0-15,-9 0 16,-10 0-1,-9 0-15,0 9 16,-1 1 0,1-1-16,0 10 15,9 9 1,-9 19-16,9 9 16,1 29-1,8 18-15,10 19 16,0 28-1,0 9-15,-9 20 16,0 18 0,-1 9-16,-18 0 15,0 10 1,0 9-16,-1-9 16,-8 9-1,-10-9-15,0 0 16,0-19-1,0-19-15,0-9 16,0 0 0,0-28-1,0-29-15,9 1 16,-9-29 0,0-9-16,0-18 15,0-10 1,0-10-16,0-18 15,0 0 1,0 0-16,0-10 16,0-9-1,0 0-15,-19 0 16,1-9 0</inkml:trace>
  <inkml:trace contextRef="#ctx0" brushRef="#br0" timeOffset="62959.18">9549 4693 0,'0'0'0,"0"0"0,0 9 15,-10 10 1,1 18-16,-1 48 16,10 46-1,10 29-15,9 27 16,-1 20 0,1 18-16,-19 10 15,0-1 1,-9 10-16,-10 0 15,0 9 1,10-9-16,-1 0 16,1-9-1,-1-10-15,10-28 16,0-28 0,0-28-1,0-19-15,0-38 16,0-9-1,0-19-15,0-18 16,0-1 0,0-18-16,0 0 15,0-19 1,0 0-16,0 0 16,0 0-1,0 0-15,0 0 16</inkml:trace>
  <inkml:trace contextRef="#ctx0" brushRef="#br0" timeOffset="63636.93">9567 9009 0,'0'0'0,"0"0"0,0 0 15,0 0 1,10 0 0,18-10-16,19-9 15,38 1 1,65 8-1,57 1-15,38 0 16,18-1-16,38 1 16,47 18-1,38-9-15,37-9 16,66-1 0,67 1-16,36 0 15,48 18 1,-10 10-16,0-10 15,-37 10 1,-28 0-16,18-1 16,-28 1-1,-28 0-15,-48 0 16,-36 0 0,-48-19-1,-66 9-15,-37-9 16,-57 0-1,-47 0-15,-38-9 16,-37 9 0,-28 0-16,-19-10 15,-10 1 1,-18 9-16,0 0 16,-20 0-1,1 0-15,0 0 16,-10 0-1,-9 0-15,0 0 16,0 0 0,0 0-16</inkml:trace>
  <inkml:trace contextRef="#ctx0" brushRef="#br0" timeOffset="97515.63">25362 6147 0,'0'0'16,"0"0"-16,0 0 16,-18 9-16,-20 10 15,-28 19 1,-9 27-16,18 10 15,10-9 1,19 9 0,19-19-16,-1 1 15,20-1-15,9-9 16,9-10 0,0 1-1,0-19-15,10 0 16,9-19-1,19-19-15,0-9 16,9-10 0,-19-18-16,-9-19 15,-9 0 1,-19-10-16,0 1 16,-10 18-1,-9 0-15,-9 10 16,-10 9-1,-9 0-15,-10 0 16,-28 19 0,19 10-16</inkml:trace>
  <inkml:trace contextRef="#ctx0" brushRef="#br0" timeOffset="98731.05">25456 5969 0,'0'0'0,"0"0"0,0 0 16,0 0 0,-18 9-16,-1 10 15,-19 9 1,1 10-16,-20 8 15,1 11 1,9-1 0,-10 0-16,10 1 15,0-1 1,19 0-16,9-9 16,10 0-16,-1 0 15,10-9 1,10-1-1,-1 1-15,19-1 16,1-9 0,8-9-16,10 0 15,0 0 1,0-19-16,0 0 16,0-10-1,10-9-15,-1-9 16,1-9-1,-1-20-15,-18 1 16,-1-19 0,-18-9-16,-9-1 15,-20 1 1,-9-1-16,-18 1 16,-10 18-1,-10 19-15,-9 19 16,-37 19-1,28 18-15</inkml:trace>
  <inkml:trace contextRef="#ctx0" brushRef="#br0" timeOffset="99664.75">26915 5687 0,'0'0'0,"0"0"16,0 0-1,-10 10-15,-18 8 16,-19 29 0,-10 0-16,-8 10 15,-1-1 1,0-9-16,19-10 15,0 1 1,19-19-16,-1-1 16,20-8-1,0-1-15,9 0 16,9 10 0,19 9-16,19 1 15,19-1 1,19 9-16,-10-9 15,-9-9 1,-19 0-16,-19-10 16,-9 1-1,-19-1 1,0-9-16</inkml:trace>
  <inkml:trace contextRef="#ctx0" brushRef="#br0" timeOffset="99932.47">26068 6560 0,'0'0'0,"0"0"15,19 0-15,28 9 16,37 1-1,29 8-15,0 1 16,0 9 0,-9 0-16,-10-9 15,-19 0 1,-19 0 0,-37-19-16</inkml:trace>
  <inkml:trace contextRef="#ctx0" brushRef="#br0" timeOffset="100516.15">27592 6119 0,'0'0'0,"0"0"16,-9 0 0,-10 9-16,-10 1 15,-8 18 1,-1 19-16,10 9 16,9 0-1,19 1-15,10-1 16,8-19-1,11 1-15,8-19 16,10-1 0,10-18-16,-1-18 15,10-20 1,-10-18-16,1 0 16,-19-10-1,-20 0-15,-18 19 16,-9 0-1,-19 10-15,-38 9 16,-19 18 0,29 10-1</inkml:trace>
  <inkml:trace contextRef="#ctx0" brushRef="#br0" timeOffset="101252.35">28909 5425 0,'0'0'0,"0"0"16,0 0-1,0 0-15,-19 9 16,0 28-1,-9 48-15,0 28 16,0 37 0,9-10-16,9-8 15,1-10 1,0-28-16,9-10 16,0-28-1,0-18-15,0-10 16,0-9-1,0-10-15,0-9 16,0 0 0,0-9-16,0-19 15,-19-19 1,-9-19-16,-10 0 16,0 19-1,1 19 1,-10 0-16,-10 19 15,-18 18 1,-10 19-16,19 19 16,19 9-1,19-9-15,19 0 16,9-9 0,19-1-16,9 1 15,19-10 1,0-9-16,28 0 15,29-29 1,18-18-16,-66 9 16</inkml:trace>
  <inkml:trace contextRef="#ctx0" brushRef="#br0" timeOffset="101902.64">29417 5481 0,'0'0'0,"0"0"16,0 9-16,0 10 15,0 28 1,0 37-1,0 38-15,0 19 16,9-10 0,-9-9-16,0-18 15,0-20 1,0-18-16,0-29 16,0 1-1,0-19-15,0-1 16,0-8-1,0-10-15,0 0 16,0 0 0,0-19-16,0-28 15,-18-9 1,-1-10-16,0 0 16,-9 19-1,-10 10-15,0 9 16,1 18-1,-20 10-15,-8 10 16,-1 18 0,19 19-1,0 0-15,18 9 16,20 10 0,18-10-16,20 0 15,8-18 1,20-1-16,9-8 15,9-11 1,-9-18-16,9 0 16,-9-18-1,-29-1-15</inkml:trace>
  <inkml:trace contextRef="#ctx0" brushRef="#br0" timeOffset="102352.47">30104 5819 0,'0'0'0,"0"0"0,-10 0 15,-9 0 1,-18 9-1,-1 0-15,1 20 16,8 8 0,1 10-16,19-9 15,-1-1 1,20 1-16,-1 8 16,19 1-1,1-9-15,-1-1 16,0 10-1,0-9-15,-9-1 16,0 10 0,0-9-16,-19 9 15,-10 0 1,-18 0-16,-19 0 16,-9 9-1,-10-19 1,0-9-16,28-18 15</inkml:trace>
  <inkml:trace contextRef="#ctx0" brushRef="#br0" timeOffset="102863.72">31139 5997 0,'0'0'0,"0"0"15,0 0-15,0 0 16,0 0 0,-19 9-16,-19 10 15,-28 9 1,-18 10-16,-1-1 16,28 1-1,10-19-15,19-1 16,19-8-1,-1-1-15,1 0 16,18 20 0,10-1-16,9 9 15,29 10 1,28 9-16,-1-9 16,-9-9-1,-9-1-15,-28-18 16,0 0-1,-20-10-15,-18-9 16</inkml:trace>
  <inkml:trace contextRef="#ctx0" brushRef="#br0" timeOffset="103128.02">30518 6729 0,'0'0'0,"0"0"0,9 0 16,19 9 0,19 0-16,19 10 15,0 0 1,0 0-16,-10 0 15,1 9 1,-38-19-16</inkml:trace>
  <inkml:trace contextRef="#ctx0" brushRef="#br0" timeOffset="105404.3">32164 6194 0,'0'0'0,"0"0"0,0 9 16,0 10-16,-19 47 16,-19 18-1,-27 10-15,-20 0 16,0-10 0,1-37-16,18-19 15,19-9 1,0-19-16,18 0 15,1-19 1,0-9-16,9-19 16,0-18-1,10 8 1,9 10-16,9 0 16,1 19-1,9 0-15,9 0 16,19 9-1,19 10-15,0 9 16,-1 9 0,1 19-16,0 19 15,0 0 1,0 19-16,0-10 16,-10 1-1,1-1-15,-1-19 16,-9-18-1,-9 0-15,9-19 16,0 0 0,0-19-16,0-9 15,-10-10 1,-18 1 0,0-19-16,-19-1 15,0 10 1,-19 0-16,-9 1 15,-19-1 1,-28 19-16,-66 9 16,-47 47-1,-151 38-15</inkml:trace>
  <inkml:trace contextRef="#ctx0" brushRef="#br0" timeOffset="119045.13">6322 11232 0,'0'0'0,"0"0"0,-19 10 16,-19-1 0,-18 19-1,-19 28-15,-1 29 16,11 27-1,8 29-15,38 0 16,19-19 0,10-38-1,18-18-15,10-10 16,18-18-16,10-19 16,18-19-1,1-19 1,-10-19-16,-18-18 15,-20-19 1,-27-9-16,-20-10 16,-37 19-1,-37 9-15,-67 19 16,-178-9 0</inkml:trace>
  <inkml:trace contextRef="#ctx0" brushRef="#br0" timeOffset="119770.01">7422 10707 0,'0'0'0,"0"0"16,0 19-16,-18 46 15,-11 57 1,11 38 0,8 9-16,20-10 15,-1-18-15,0-38 16,10-18-1,-9-29-15,-1-9 16,0-19 0,1-9-1,-10-19-15,0 0 16,0 0 0,0-10-16,-19-9 15,-9-18 1,-10-10-16,-18 10 15,-1 8 1,-18 20-16,0 28 16,0 18-1,9 29-15,9 0 16,20 9 0,18-19-16,9 0 15,20-18 1,-1-1-16,19-9 15,19-9 1,29 0 0,27-19-16,-56-9 15</inkml:trace>
  <inkml:trace contextRef="#ctx0" brushRef="#br0" timeOffset="120396.74">8137 10716 0,'0'0'0,"0"0"15,0 10-15,0 18 16,-9 56-1,0 29 1,-1 37-16,10 19 16,0-28-16,0-1 15,10-8 1,-1-29-16,0-9 16,1-19-1,-1-28 1,1-10-16,-1-9 15,-9-9 1,0-19-16,0 0 16,0 0-1,0 0-15,0-9 16,0-19 0,0-19-16,-19-10 15,0-8 1,-18 18-16,-1 19 15,1 9 1,-1 9-16,-9 20 16,9-1-1,10 19-15,0 0 16,18 10 0,10 9-16,19 9 15,28 1 1,0-11-16,10-8 15,-10-19 1,-10-1-16,10-18 16,-18 0-1</inkml:trace>
  <inkml:trace contextRef="#ctx0" brushRef="#br0" timeOffset="120722.88">9313 11495 0,'0'0'0,"0"0"16,10 0-16,9-9 15,9-10 1,19 0 0,19 0-16,0 1 15,9 8 1,0 1-16,-37 9 15</inkml:trace>
  <inkml:trace contextRef="#ctx0" brushRef="#br0" timeOffset="120919.06">9238 11786 0,'0'0'15,"0"0"-15,0 0 16,9 0-16,10 9 16,19 1-1,56-10-15,-28 0 16</inkml:trace>
  <inkml:trace contextRef="#ctx0" brushRef="#br0" timeOffset="122154.54">10687 11138 0,'0'0'0,"0"0"15,0 0 1,0 0-16,0 0 16,0 0-1,0 0-15,0 0 16,0 0-1,0 0-15,0 0 16,0 0 0,0 0-16,0 0 15,0 0 1,0 0-16,0 0 16,0 0-1,0 0-15,0 0 16,0 0-1,0 0-15,0 0 16,0 0 0,0 0-16,0 0 15,0 0 1,0 0 0,0 0-16,0 0 15,0 0 1,0 10-16,0 9 15,0 37 1,0 10-16,0 18 16,0 19-1,0 0-15,0 10 16,-10-19 0,1-10-16,0-18 15,-1-19 1,1-10-16,-1 1 15,1-19 1,9-1-16,0-18 16,0 0-1,0 0-15</inkml:trace>
  <inkml:trace contextRef="#ctx0" brushRef="#br0" timeOffset="122780.89">11261 11204 0,'0'0'0,"0"0"0,-10 9 16,-9 20-16,-9 8 15,0 19 1,0 20-16,0-1 16,18 9-1,20 10-15,8 0 16,11-19-1,-1-19-15,9 0 16,1-18 0,9-10-1,-9-9-15,9-19 16,0 0 0,0-10-16,-10-8 15,1-11 1,0-17-16,-19-11 15,-1-18 1,-18 0-16,0 0 16,-9 0-1,-10 0-15,0 9 16,1 1 0,-11 18-16,1 0 15,9 19 1,0-1-16,1 11 15,-1 8 1,0 1-16,10 0 16,-10 18-1,9 0 1</inkml:trace>
  <inkml:trace contextRef="#ctx0" brushRef="#br0" timeOffset="128937.63">7310 12086 0,'0'0'0</inkml:trace>
  <inkml:trace contextRef="#ctx0" brushRef="#br0" timeOffset="129652.96">7451 11964 0,'0'0'0,"0"0"15,0 0 1,0 0-16,0 0 16,0 0-1,0 0-15,0 0 16,0 0-1,0 0-15,0 9 16,0 20 0,0-1-16,0 0 15,0 9 1,0 1 0,0-1-16,0-8 15,0-11 1,0 1-16,0 0 15,0-10 1,0-9-16,0 0 16,0 0-1,9 0-15,0-9 16,1-10 0,-1 0-16,1-18 15,-10-1 1,0 1-16,0-1 15,-19 1 1,0-1-16,-9 10 16,0 0-1,9 19-15</inkml:trace>
  <inkml:trace contextRef="#ctx0" brushRef="#br0" timeOffset="154260.01">12484 11439 0,'0'0'0,"0"0"16,0 0-1,9 0-15,10-19 16,18 0 0,20 0-16,9-9 15,9 0 1,0 19-1,-18-1-15,-1 20 16,-18-1-16,-19 0 16</inkml:trace>
  <inkml:trace contextRef="#ctx0" brushRef="#br0" timeOffset="154467.56">12201 11870 0,'0'0'15,"10"0"-15,18-19 16,38 1-16,56-10 16,29-10-1,9 10-15,9 9 16,160-9-1</inkml:trace>
  <inkml:trace contextRef="#ctx0" brushRef="#br0" timeOffset="155061.04">14403 10444 0,'0'0'0,"0"0"16,0 0-16,0 0 16,0 19-1,0 18 1,0 48-16,-19 46 16,0 10-1,0 18-15,0 1 16,10-38-1,0-19-15,-1-18 16,1-29 0,-1-9-16,1-10 15,9-18 1,0-19-16,0 0 16,0 0-1</inkml:trace>
  <inkml:trace contextRef="#ctx0" brushRef="#br0" timeOffset="155485">14629 10332 0,'0'0'0,"9"0"0,0-10 16,10 1-1,9-1 1,1 10-16,18 10 16,0 18-1,-10 0-15,1 19 16,-29 9 0,-27 19-16,-58 29 15,-55-1 1,-11-19-16,30-18 15,55-38 1</inkml:trace>
  <inkml:trace contextRef="#ctx0" brushRef="#br0" timeOffset="155856.66">13744 11654 0,'0'0'0,"0"0"16,0 0-16,0 0 16,10 0-1,8 0-15,48-9 16,57 0-1,65-10 1,28 10-16,0-1 16,1 1-16,-10-1 15,-28 1 1,-29 0 0,-28 9-16,-28 0 15,-28 0-15,-28 0 16,-29 0-1,-9 0 1</inkml:trace>
  <inkml:trace contextRef="#ctx0" brushRef="#br0" timeOffset="156252.51">13819 12105 0,'0'0'0,"0"9"16,0 10-1,-18 37-15,-1 19 16,0 10 0,0 18-16,0 10 15,1-20 1,8-8-16,1-19 16,-1-10-1,1-19-15,0-18 16,9 0-1,0-19-15,0 0 16,0 0 0</inkml:trace>
  <inkml:trace contextRef="#ctx0" brushRef="#br0" timeOffset="156507.87">14102 12546 0,'0'0'0,"0"0"16,0 0-16,19 0 15,18 0 1,29-19 0,19 0-16,18 1 15,19 8 1,-9-9-16,-19 1 15,0-1 1,-18 9-16,-48 1 16</inkml:trace>
  <inkml:trace contextRef="#ctx0" brushRef="#br0" timeOffset="156864.39">15296 12039 0,'0'0'0,"0"0"0,0 0 16,0 10 0,0-1-1,-9 28-15,-10 20 16,0 27-16,1 19 15,-1 19 1,0 10 0,-9-10-16,9-19 15,10-19 1,-10-9-16,9-18 16,1-20-1,-1 1-15,1-19 16,0-10-1,9-9-15,0 0 16</inkml:trace>
  <inkml:trace contextRef="#ctx0" brushRef="#br0" timeOffset="157298.54">15080 12189 0,'0'0'0,"0"0"16,0 0-1,0-9-15,9-1 16,1-8 0,-1 8-16,20 1 15,-1 0 1,0-1-16,10 1 15,-1 18 1,1 1-16,-1-1 16,1 0-1,0 10 1,-19 9-16,-1 0 16,1 1-16,-9-1 15,-10 0 1,0 0-16,-10 0 15,-9 0 1,1 10-16,-20-10 16,0 0-1,-9-9-15,0 0 16,28-19 0</inkml:trace>
  <inkml:trace contextRef="#ctx0" brushRef="#br0" timeOffset="160064.04">17056 10894 0,'0'0'0,"0"0"0,9 10 16,0-1-1,1 19 1,-1 29-16,1 8 16,-1 10-1,-9 0-15,0-9 16,9-19-1,1-9-15,-1-20 16,1 1 0,9-9-16,-1-10 15,-8 0 1,-1 0-16,-9-19 16,0 0-1,-19 10-15,1-1 16,-20 1-1,0 18-15,-9 19 16,0 10 0,0 9-16,19 0 15,9 0 1,10 18 0,9 1-16,9 0 15,1-1 1,8 10-16,1-18 15,0-1 1,-19 0-16,0-18 16,-9-1-1,-10 1-15,-19-1 16,0-18 0,-18 0-16,18-19 15</inkml:trace>
  <inkml:trace contextRef="#ctx0" brushRef="#br0" timeOffset="160424.96">17855 11345 0,'0'0'0,"10"0"0,8 0 15,11-10 1,18-8-16,19 8 16,-1 1-1,20-19 1,-19 18-16,-47 10 16</inkml:trace>
  <inkml:trace contextRef="#ctx0" brushRef="#br0" timeOffset="160623.06">17677 11598 0,'0'0'0,"0"0"16,9 10 0,10-10-16,28 0 15,37-10 1,29-9-1,10 1-15,-10-11 16,-66 20-16</inkml:trace>
  <inkml:trace contextRef="#ctx0" brushRef="#br0" timeOffset="160973.39">18429 11007 0,'0'0'0,"0"0"15,0 9-15,0-9 16,0 0 0,0 0-16,10 10 15,8 18 1,20 28-1,0-9-15,9 9 16,-10 1 0,-9-10-1,-9-19-15,-19-9 16,-19 28 0,-28 37-1,-47 29-15,10-29 16,55-75-1</inkml:trace>
  <inkml:trace contextRef="#ctx0" brushRef="#br0" timeOffset="161510.01">19765 10801 0,'0'0'0,"0"0"15,0 0 1,0 0-16,0 0 16,0 18-1,-9 39-15,-1 46 16,1 38-1,18 9 1,10-19-16,-10 57 16,-9-29-1,0-84-15,-9 38 16,0-19 0,-1-57-1,1 1-15,-1 18 16,1-28-1,9-28-15,0 10 16,0-10 0,0-10-16</inkml:trace>
  <inkml:trace contextRef="#ctx0" brushRef="#br0" timeOffset="161896.18">19567 11157 0,'0'0'0,"0"0"16,10-9-1,9-38 1,18-9-16,20-1 16,18-27-1,-19 46-15,10 20 16,19-11-1,0 20 1,-29 28-16,0 9 16,-18-9-1,-19 9 1,0 0-16,0 28 16,-19 10-1,-29-19-15,-37 28 16,1 0-1,-1-47 1,9-9-16,10 0 16,19-19-1</inkml:trace>
  <inkml:trace contextRef="#ctx0" brushRef="#br0" timeOffset="164816.21">20847 11326 0,'0'0'0,"9"0"0,29-9 16,28-10 0,28 0-16,9 0 15,-9 29 1,-18-10-16,-29-10 16,-29 10-1</inkml:trace>
  <inkml:trace contextRef="#ctx0" brushRef="#br0" timeOffset="165028.81">20790 11542 0,'0'0'0,"0"0"15,19 0-15,28 0 16,47-10-1,10 1-15,18 9 16,0-9 0,1-10-1,-67 0-15</inkml:trace>
  <inkml:trace contextRef="#ctx0" brushRef="#br0" timeOffset="165371">22145 10932 0,'0'0'0,"0"0"0,0 9 16,0-9 0,9 38-16,-9 18 15,10 19 1,-1 10-16,1 9 16,-1-1-1,-9-27-15,9-19 16,1-10-1,-1-18-15,-9-9 16</inkml:trace>
  <inkml:trace contextRef="#ctx0" brushRef="#br0" timeOffset="165814.99">22832 11082 0,'0'0'0,"0"-9"0,0 9 15,0 0-15,-19 0 16,0 19 0,10-1-16,-1 10 15,1 38 1,18 19-1,1-20-15,9-37 16,-1-18 0,11-10-16,-1 0 15,9 0 1,1 0-16,0 0 16,-1-10-1,1-27-15,-10-10 16,-9 0-1,-10 9-15,-9 1 16,-18-19 0,-11 18-16,-27 10 15,-19 0 1,-1 18 0,-8 10-16,46 10 15</inkml:trace>
  <inkml:trace contextRef="#ctx0" brushRef="#br0" timeOffset="166096.01">23321 11195 0,'0'0'0,"9"0"16,10 0-16,9 0 15,29 0 1,18 0-16,10 0 16,-19 0-1,-10-10 1,-28 1-16,-18 9 15</inkml:trace>
  <inkml:trace contextRef="#ctx0" brushRef="#br0" timeOffset="166386.35">24083 10688 0,'0'0'0,"0"0"16,0 0-16,0 0 16,0 19-1,0 18 1,0 48-16,-9 46 16,9-37-1,0-10-15,0-18 16,0-66-16,0 47 15,0 0 1,0-10 0,0-18-16</inkml:trace>
  <inkml:trace contextRef="#ctx0" brushRef="#br0" timeOffset="166805.53">24487 10941 0,'0'0'0,"0"0"0,0 10 15,-9-10 1,0 9 0,-10 10-16,9 9 15,-8 28 1,8 1-16,10-20 15,10 10 1,8 0 0,1-9-16,19-29 15,9 19 1,9-9-16,-9-29 16,-9-18-1,0 0-15,-20-9 16,1 8-1,-9-36-15,-10-1 16,-10 38 0,-9 9-16,-18-9 15,-38-9 1,-57 18-16,-179-9 16</inkml:trace>
  <inkml:trace contextRef="#ctx0" brushRef="#br0" timeOffset="167318.76">24958 10941 0,'0'0'0,"0"0"16,0 0 0,0 10-16,0-10 15,0 28 1,-10 47-16,1 28 16,0 10-1,18 46-15,0-9 16,1-18-1,-10-29-15,0-47 16,0 29 0,0-10-1,0-56-15,0-1 16,0-8 0,0-10-16,0 0 15</inkml:trace>
  <inkml:trace contextRef="#ctx0" brushRef="#br0" timeOffset="167668.91">24939 11035 0,'0'0'0,"0"0"0,9 0 15,20-9 1,18-10-1,19-18-15,9-1 16,0 0 0,0 20-16,-9-1 15,-9 10 1,-10 27-16,-10 1 16,-8 0-1,-11 0 1,1-1-16,-19 1 15,-9 9 1,-38 19-16,-57 28 16,-46 0-1,-1-18-15,10-39 16,66-18 0</inkml:trace>
  <inkml:trace contextRef="#ctx0" brushRef="#br0" timeOffset="169361.13">21148 12518 0,'0'0'0,"0"9"16,0 10 0,0 9-16,0 38 15,9 9 1,-9 19 0,0-19-1,10 0-15,-10 0 16,0-38-16,9 10 15,-9-37 1</inkml:trace>
  <inkml:trace contextRef="#ctx0" brushRef="#br0" timeOffset="169643.18">21693 12452 0,'0'0'0,"0"0"0,0 0 16,0 19-1,0 9 1,0 47-16,0 28 16,0-18-1,10-1-15,-1 19 16,1-18-1,-1-10-15,1-19 16,-1-9 0,0-19-16</inkml:trace>
  <inkml:trace contextRef="#ctx0" brushRef="#br0" timeOffset="169989">22267 12508 0,'0'0'0,"0"0"0,0 0 15,0 10 1,0 46-16,-9 10 15,0-1 1,-10 67 0,9 46-16,1-47 15,9 1 1,0-10-16,0-29 16,0-27-1,-10 9-15,10-19 16,0-37-1,0-19-15,0 0 16</inkml:trace>
  <inkml:trace contextRef="#ctx0" brushRef="#br0" timeOffset="170301.51">22192 12611 0,'0'0'0,"9"-18"16,1-1-1,9 10-15,9-10 16,10 0 0,-1 19-16,10 9 15,0 10 1,-9 0-16,0 9 15,-20 10 1,1-1 0,-19 1-16,-19-1 15,-28 10 1,-9 19-16,18-38 16</inkml:trace>
  <inkml:trace contextRef="#ctx0" brushRef="#br0" timeOffset="170604.64">22992 12733 0,'9'-9'0,"1"-19"0,18-10 15,19 10 1,0 9 0,0 10-16,9-19 15,-9 19 1,0 18-16,-28-9 15</inkml:trace>
  <inkml:trace contextRef="#ctx0" brushRef="#br0" timeOffset="170810.61">22963 12846 0,'0'0'0,"0"0"0,0 0 15,0 0 1,19 9 0,19 1-16,28-1 15,37-9 1,20 0-16,-58 0 16</inkml:trace>
  <inkml:trace contextRef="#ctx0" brushRef="#br0" timeOffset="171257.93">24102 12499 0,'0'0'0,"0"0"0,0 0 15,0 0 1,0 0-16,0 19 16,0 28-1,0 9-15,0 19 16,0-9 0,0-1-1,0 29-15,-10-19 16,1-19-1,9-9-15,-9-9 16,9-38 0,0 0-16</inkml:trace>
  <inkml:trace contextRef="#ctx0" brushRef="#br0" timeOffset="171775.65">24516 12555 0,'0'10'0,"0"-10"15,0 0 1,0 18-16,-19 10 15,0 10 1,0 18-16,10-9 16,-1 19-1,10 28 1,10-19-16,-1-28 16,19 0-1,1-19-15,-1 9 16,10-9-1,-10-18-15,9-10 16,1-19 0,0-9-16,-1-19 15,1-37 1,-10 8-16,-9 20 16,-19 0-1,0-10-15,-19 1 16,0 8-1,-18 20 1,-10-1-16,-38 1 16,-37 18-1,56 19-15</inkml:trace>
  <inkml:trace contextRef="#ctx0" brushRef="#br0" timeOffset="172319.36">22070 14282 0,'0'0'0,"0"9"16,0 0 0,0 19-16,0 29 15,9 46 1,1 66-1,-1-10-15,0-27 16,-9 8 0,0-18-1,-9-28-15,9-47 16,-9-9 0,9-10-1,-10-9-15</inkml:trace>
  <inkml:trace contextRef="#ctx0" brushRef="#br0" timeOffset="172663.47">22249 14113 0,'0'0'0,"9"0"16,0-10 0,20 10-16,18 10 15,0-1 1,9 29 0,-9-1-16,-19 1 15,-9 9 1,-19-1-1,-19 11-15,-28-10 16,-28 9 0,9-9-16,19-19 15,19-28 1</inkml:trace>
  <inkml:trace contextRef="#ctx0" brushRef="#br0" timeOffset="172903.18">22700 14713 0,'0'0'0,"9"-9"0,1-1 16,18 1-1,10 9-15,9-28 16,9 0 0,1 9-16,-29 10 15</inkml:trace>
  <inkml:trace contextRef="#ctx0" brushRef="#br0" timeOffset="173093.08">22775 14657 0,'0'0'0,"0"9"15,0 1-15,10-1 16,-1-9 0,29 9-1,18 10-15,57 0 16,-47 0-1</inkml:trace>
  <inkml:trace contextRef="#ctx0" brushRef="#br0" timeOffset="173447.86">24008 13869 0,'0'0'0,"0"0"0,0 9 15,0 10 1,0 28-1,0 9-15,-10 19 16,1-19 0,-1 1-16,1 27 15,0 19 1,9-56-16,0-28 16,0 0-1,0-19-15</inkml:trace>
  <inkml:trace contextRef="#ctx0" brushRef="#br0" timeOffset="173852.05">24346 14028 0,'0'0'0,"0"0"16,0 0-16,0 10 15,-9 8 1,0 29 0,-1 10-16,20-11 15,-1 11 1,10 27 0,0-46-16,9-1 15,9-18 1,1-10-16,19 1 15,-1-20 1,0-27 0,-18-10-16,-10-9 15,-9-10 1,-19 0 0,-19 10-16,-18 9 15,-20 10 1,-18 18-16,37 19 15</inkml:trace>
  <inkml:trace contextRef="#ctx0" brushRef="#br0" timeOffset="174203.35">23547 14779 0,'9'0'0,"10"-10"0,37-8 16,48-1-1,46 0 1,29 0-16,0 1 15,0-1 1,-29 9 0,-28 1-16,-27 0 15,-30-10 1,-18 10 0,-28 9-16,0-10 15,-19 10 1</inkml:trace>
  <inkml:trace contextRef="#ctx0" brushRef="#br0" timeOffset="174539.2">24102 14807 0,'0'9'0,"0"1"0,0 18 16,0 9-1,0 1 1,-10-1-16,10 10 16,0 28-1,0 10 1,0-1-16,10-18 15,-10 0 1,0-29-16,9-9 16,-9-9-1,10-10-15,-10-9 16</inkml:trace>
  <inkml:trace contextRef="#ctx0" brushRef="#br0" timeOffset="174830">24676 14901 0,'0'0'0,"0"0"0,0 9 16,0 1-1,0 18-15,0 0 16,0 28-1,-10 38-15,10 9 16,0-18 0,0-20-1,0-18-15,0 0 16,0-9 0,0-20-16,0-8 15,0-10 1</inkml:trace>
  <inkml:trace contextRef="#ctx0" brushRef="#br0" timeOffset="175376.02">22672 14694 0,'0'0'0,"0"0"0,0 0 15,9 0-15,19 0 16,10-9 0,9 0-1,10-1-15,-20 1 16,1-1-1,-1 10-15,1-9 16,-19 9 0</inkml:trace>
  <inkml:trace contextRef="#ctx0" brushRef="#br0" timeOffset="175611.54">22719 15060 0,'0'0'0,"0"-9"0,0 9 15,0 0-15,0 0 16,9 0 0,10-9-1,28 9-15,38 0 16,37-19-1,-56 0 1</inkml:trace>
  <inkml:trace contextRef="#ctx0" brushRef="#br0" timeOffset="181902.56">25231 14647 0,'0'0'0,"0"0"16,0 0-16,9 0 15,10-18 1,28-1-16,28-9 15,0 0 1,1 9 0,-10 9-16,9 10 15,-38 0-15</inkml:trace>
  <inkml:trace contextRef="#ctx0" brushRef="#br0" timeOffset="182084.94">25400 14769 0,'0'0'0,"0"0"16,0 0-16,9 0 16,38 10-1,57-10-15,-38 0 16</inkml:trace>
  <inkml:trace contextRef="#ctx0" brushRef="#br0" timeOffset="183118.74">26604 14253 0,'0'0'0,"0"0"0,0 0 16,-9 10-1,-10 18 1,0 9-16,-9 10 15,9 0 1,10 10-16,9-1 16,9 0-1,19-18-15,10-1 16,9 1 0,19-19-16,9-19 15,0 0 1,-18-19-16,-1-19 15,-9 1 1,-9-20-16,-10-8 16,-9 18-1,-19-9-15,0 9 16,-28 0 0,-29-10-16,-37 10 15,-9 29 1,-1 18-16,1 18 15,56 1 1</inkml:trace>
  <inkml:trace contextRef="#ctx0" brushRef="#br0" timeOffset="183715.47">27601 14629 0,'0'0'0,"0"0"16,0 0 0,0 0-16,0 0 15,0 0 1,0 0-16,0 0 15,0 0 1,0 0-16,0 0 16,-9 0-1,0 0-15,-1 0 16,1 0 0,-1 0-16,1 0 15,9 0 1,0 0-16,0 0 15,0 0 1,0 0-16,0 0 16,0 0-1,0 0-15,0 0 16,0 0 0,0 0-16,0 0 15,0 0 1,-10-10-16</inkml:trace>
  <inkml:trace contextRef="#ctx0" brushRef="#br0" timeOffset="184662.88">27479 14713 0,'0'0'0,"0"0"15,0 0-15,0 0 16,0 0 0,0 0-16,0 0 15,0 0 1,0 0-16,0 0 15,0 0 1,0 0 0,0 0-16,0-9 15,0-1 1,0-8-16,-9-1 16,-1 9-1,1 1-15,-1 0 16,1-1-1,9 10-15,-9 0 16,9 0 0,0 0-16,0 0 15,0 0 1,0 0-16,0 0 16,0 0-1,0 0-15,0 0 16,0 0-1,0 0-15,0 0 16,0 0 0,0 0-1,0 0-15,0 0 16</inkml:trace>
  <inkml:trace contextRef="#ctx0" brushRef="#br0" timeOffset="186898.04">28345 14000 0,'0'0'16,"0"0"-16,0 0 15,0 0-15,-10-9 16,-9-1 0,0-8-16,1-1 15,-11 9 1,-8 1 0,-1 0-16,-9 9 15,0 9 1,9 0-16,10 10 15,0 9 1,9 0-16,10 1 16,-1-1-1,20 9-15,-1-9 16,10 1 0,9 8-16,19 1 15,0-20 1,10 1-16,-1-9 15,-9-10 1,-9 0-16,0-10 16,-1-9-1,1 1-15,-10-1 16,-9-9 0,0 0-16,-1-1 15,-8 1 1,-10 0-16,0 19 15,0-1 1,0 10 0,0 0-16,0 10 15,0 9 1,-10 27-16,1 29 16,0 29-1,9 8-15,0-27 16,0-10-1,0-19-15,-10 0 16,10-18 0,0-1-16,0-27 15</inkml:trace>
  <inkml:trace contextRef="#ctx0" brushRef="#br0" timeOffset="187595.42">29295 13925 0,'0'0'0,"0"0"0,0 0 15,0 0-15,-10-9 16,-9-1 0,1 1-16,-20-1 15,-18 1 1,9 18-16,-1 10 15,1 9 1,10 1 0,9-1-16,-1 9 15,11-9 1,8 10-16,1-1 16,18-8-1,1-1-15,-1-10 16,19 1-1,0 0-15,10-10 16,9-9 0,-9 0-16,-1-18 15,-8-1 1,-1-9-16,0-10 16,-9-9-1,0 0-15,-1 10 16,-8 9-1,-1 9-15,-9 10 16,0-1 0,0 10-16,0 19 15,0 18 1,-9 48-16,-1 46 16,1 29-1,18 18-15,1 0 16,18 123-1</inkml:trace>
  <inkml:trace contextRef="#ctx0" brushRef="#br0" timeOffset="-206192.28">29078 13869 0,'0'0'0,"0"9"16,0 10-16,-9 28 15,-1 18 1,1 20-16,18 9 16,1 0-1,9-10 1,-10-9-16,1-19 15,-1-18-15,-9-1 16,0-18 0,0-9-1,0-10-15,0 0 16,0 0 0,9-10-16,1-37 15,-1-28 1,-9-28-16,0-10 15,-9 20 1,-1 8-16,1 19 16,9 20-1,0-1 1,0 18-16,0 20 16,0 0-16,0 9 15,0 9 1,0 19-16,0 47 15,9 38 1,1 18 0,-1 1-16,1-1 15,-10-18 1,0-1-16,9-18 16,-9-19-1,0-19-15,0-18 16,0-1-1,0-18-15,0-985 16,0 1942 0,0-976-16,9 0 15,1-19 1,-1-28-16,19-19 16,-9-28-1,0-18-15,0-1 16,-19 10-1,0 19-15,0 8 16,-10 11 0,1 18-16,9 19 15,0 0 1,0 18-16,0 1 16,0 9-1,0 9 1,0 19-16,-9 38 15,9 37 1,0 10-16,9-10 16,0-9-1,-9-19-15,0-19 16,0-9 0,0-19-16,0-9 15,0-19 1,0 0-16,0 0 15,0-9 1,0-20-16,0-36 16,-9-48-1,0-18-15,-10 9 16,0 19 0,0 9-1,0 19-15,10 28 16,0 19-1,-1 18-15,1 1 16,9 9 0,0 9-16,-10 29 15,10 46 1,29 76-16,74 159 16</inkml:trace>
  <inkml:trace contextRef="#ctx0" brushRef="#br0" timeOffset="-198145.77">30047 14300 0,'0'0'0,"0"0"16,0 0-1,10 10-15,-1-1 16,10 0-1,9 1-15,0 18 16,10 0 0,0 0-1,-10 0-15,0-9 16,0 0-16,0 0 16,1-10-1,18-9-15,19 0 16,28-19-1,37-18 1,10-29-16,10-9 16,9 0-1,-19-9-15,-9-1 16,-19 10 0,-19 9-16,-10 1 15,-8-1 1,-20 19-16,1 0 15,-20 10 1,1 9-16,-19-1 16,-1 11-1,1 8-15,-9 1 16,-10-1 0,0 10-16,0 0 15,0 0 1,0 0-16,0 0 15</inkml:trace>
  <inkml:trace contextRef="#ctx0" brushRef="#br0" timeOffset="-197570.97">30235 13869 0,'0'0'16,"0"0"-16,0 0 16,0 9-16,0 0 15,0 20 1,-18 8-16,-1 19 16,0 10-1,-19 9 1,10 0-16,0-18 15,0-1 1,18-19-16,1-18 16,-1 0-1,1 0-15,0-1 16,9-8 0,0-1-16,0 1 15,0-1 1,9 0-16,0 1 15,1-1 1,18 0-16,10 10 16,18 0-1,66 9-15,142 19 16,140 9 0</inkml:trace>
  <inkml:trace contextRef="#ctx0" brushRef="#br0" timeOffset="-194402.04">4563 10397 0,'0'0'0,"0"0"0,9 0 15,10-19 1,28 1-16,56-20 16,76-9-1,66 0-15,27 10 16,30 9 0,-1 0-16,0 9 15,0 0 1,9 10-1,29-1-15,-1 1 16,-8-1-16,-20 10 16,19 0-1,-9 10 1,-38-1-16,1 1 16,-11 8-1,-8 1-15,-10-9 16,-10-10-1,-18 0-15,-9 0 16,-10 0 0,-10 0-16,-18-10 15,-29 1 1,-18 9-16,-19-10 16,-28 10-1,-10-9-15,-19 0 16,-18 9-1,0 0-15,-20 0 16,1 0 0,-9 0-1,-1 0-15,0 9 16,1 0 0,-1 1-16,1 18 15,-10 9 1,9 29-16,-9 37 15,0 19 1,0 28-16,0 29 16,-9-1-1,-1 10-15,1-10 16,-1 9 0,1 11-16,0-30 15,-1 11 1,1-20-16,-1 1 15,1-20 1,9-18-16,-9-18 16,9-20-1,0-9-15,0-19 16,0-18 0,0-1-16,0-18 15,0 0 1,0-19-1,0 0-15,0 0 16,0 0 0,0 0-16,0 0 15,0-19 1,-19 0-16,-9-18 16,-29-10-1,-56-19-15,-84-9 16,-57 0-1,-29 19-15,-27 9 16,-38 19 0,-19 18-16,-19 10 15,-18 10 1,-19 9-16,18 9 16,10 0-1,9-9-15,48-1 16,18 1-1,37-9 1,39-10-16,37 0 16,28-19-1,38 0-15,28-9 16,19 0 0,9 0-16,10-1 15,9 11 1,10-10-16,9 9 15,0 0 1,9 0-16,1 1 16,8 8-1,1 1-15,0-1 16,0 1 0,-1 0-16,1-10 15,0 0 1,0 0-16,9 1 15,-9-1 1,-1-19-16,-8-9 16,-1-18-1,1-29-15,-1-28 16,10-19 0,0-18-1,-1-10-15,1 19 16,9 9-1,10 0-15,-1 19 16,1 10 0,0-1-16,9 10 15,9 9 1,0 19-16,-9 9 16,10 19-1,-1 19-15,10 19 16,-10-1-1</inkml:trace>
  <inkml:trace contextRef="#ctx0" brushRef="#br0" timeOffset="-177655.24">29784 14319 0,'0'0'0,"0"0"16,0 0-16,0 0 16,0 0-1,9 9-15,1 1 16,-1-1-1,19 19-15,1 1 16,8 8 0,1 1-16,-1-10 15,-8-10 1,-11 1 0,1 0-16,0-10 15,0 1-15,-10-1 16,1-9-1,-1 0-15,1 0 16,8 0 0,1 0-16,0 0 15,9 0 1,0-9-16,1-10 16,18-9-1,9-10 1,10 1-16,0-19 15,0-1-15,9 1 16,-9-10 0,9 1-1,0-1-15,-9 10 16,0-10 0,0 10-16,9-1 15,-9 10 1,-10 1-16,1-1 15,-1 9 1,1 1-16,-20 8 16,1 1-1,0 0-15,-10 9 16,0 1 0,0-1-16,-9 9 15,0-8 1,0 8-16,0 1 15,-1 0 1,-8-1-16,-1 1 16,1 9-1,-10 0 1,0 0-16,0 0 16,0 0-1,0 0-15,0 0 16,0 0-1,0 0-15,0 0 16,0 0 0,0 0-16,0 0 15,0 0 1,0 0-16,0 0 16,0 0-1,0 0-15,0 0 16,0 0-1,0 0-15,0 0 16,0 0 0,9 0-16,-9 0 15,0 0 1,0 0-16,0 0 16,0 0-1,0 0 1,9 0-16,-9 0 15,0 0 1,0 0-16,0 0 16,0 0-1,0 0-15,0 0 16,10 0 0,-10 0-16,0 0 15,0 0 1,0 0-16,0 0 15,0 0 1,0 0-16,0 0 16,0 0-1,0 0-15,0 0 16,0 0 0,0 0-16,0 0 15,0-10 1,-10 1-16</inkml:trace>
  <inkml:trace contextRef="#ctx0" brushRef="#br0" timeOffset="-176626.01">2559 11758 0,'0'0'0,"0"0"15,-19-10 1,0-8-16,0 8 16,1 1-1,-1-1-15,0 1 16,0 0-1,10 9-15,-1 0 16,1 0 0,-1 0-16,1 0 15,0 0 1,9 0-16,-19-10 16,9-9-1,1 1-15,9-1 16,9-19-1,1 1-15,18-1 16,10 1 0,9 9-1,9 0-15,19 9 16,20 9-16,17 10 16,20 10-1,19 18 1,18 0-16,0 0 15,1-9 1,-20 0-16,-28-1 16,-18 1-1,-29 0-15,-18 0 16,-20 0 0,-18-10-16,0 0 15,0-9 1,-19 0-16,0 0 15,0 0 1,0 0-16</inkml:trace>
  <inkml:trace contextRef="#ctx0" brushRef="#br0" timeOffset="-176017.84">4149 11185 0,'0'0'0,"0"0"0,0 0 16,9 10-1,0-1-15,1 29 16,18 18-1,0 28-15,1 1 16,-11-10 0,1 0-16,-9-9 15,-10-19 1,0-19-16,0-10 16,0-8-1,0-10-15,0 0 16,0 0-1,0-19-15,-10-9 16,1-10 0,-1-18-16,1 0 15,0-10 1,9 19-16,0 0 16,0 19-1,0 0-15,0 19 16,9-1-1,0 1 1,1 9-16,-1 0 16,1 9-1,-1 1-15,0 18 16,1 0 0,-10 9-16,-19 20 15,-47 65 1,-75 47-16,-113 93 15</inkml:trace>
  <inkml:trace contextRef="#ctx0" brushRef="#br0" timeOffset="-173615.84">3772 13963 0,'0'0'0,"0"0"0,0 0 15,0 0 1,0 0 0,0 0-16,0 0 15,10 0 1,27 9-16,29 10 16,28 9-1,10 19 1,9 0-16,0-10 15,-19 1-15,-10-1 16,-8 1 0,-1-1-16,-19 1 15,1-1 1,-20-8-16,-18-11 16,0 1-1,0-10-15,-10 1 16,-9-10-1,0 0-15,0 0 16,0 0 0,0 0-1,-9 0-15,-10 0 16,-28-10 0,-28 20-16,-48 9 15,-46 18-15,0 19 16,-19 10-1,9-10 1,10 10-16,18-10 16,29-9-1,28-9-15,28-19 16,19-1 0,19 1-16,9-10 15,9-9 1,10 0-16,0 0 15,0 0 1,10 0-16,-10 0 16</inkml:trace>
  <inkml:trace contextRef="#ctx0" brushRef="#br0" timeOffset="-169666.4">5296 13747 0,'0'0'0,"0"0"16,0 0-16,0 0 15,10-10 1,-1-8-16,1-1 16,8 0-1,11 0-15,-1 10 16,-9 0 0,-1-1-16,1 1 15,-9-1 1,-10 10-16,0 0 15,0 0 1,0 0-16,0 0 16,0 10-1,0 9-15,-10 9 16,1 9 0,-1 10-1,1 9-15,0 1 16,-1-1-1,1-18-15,-1-1 16,10-9 0,0-9-16,0 0 15,0 0 1,10-10-16,-1 0 16,1 1-1,-1-1-15,10-9 16,9 9-1,0 1-15,10-1 16,0 1 0,-1-1-16,1 0 15,-1 1 1,1 8-16,-10 11 16,-9-1-1,0 9-15,-10 10 16,-9 0-1,-18 19-15,-29-1 16,-10 1 0,1-10-16,9-18 15,0-19 1,18 0 0,1-1-16,19-18 15,-1 0 1</inkml:trace>
  <inkml:trace contextRef="#ctx0" brushRef="#br0" timeOffset="-169298.98">5428 13578 0,'0'0'0,"0"0"15,9 0 1,10 0-16,38-10 16,18-8-1,19-1-15,10 0 16,-1 10-1,1-1-15,-20 1 16,-18 0 0,-19 9-16,-9 0 15,-19 0 1,-10 0-16,0 0 16,-9 0-1,0 0-15</inkml:trace>
  <inkml:trace contextRef="#ctx0" brushRef="#br0" timeOffset="-167228.75">1298 14066 0,'0'0'0,"-9"9"0,-29 1 16,-9 18-1,-19 0-15,0 19 16,29 18 0,-20 20-16,29 9 15,28-1 1,10-8 0,18-10-16,28-19 15,-9-9-15,19-28 16,9-10-1,1-9-15,8-18 16,-8-20 0,8-18-1,-37-19-15,-9 0 16,-10 0 0,-18 0-16,-20-1 15,-9 11 1,-18-1-16,-1 19 15,-9 10 1,-28 18-16,-10 28 16,10 10-1</inkml:trace>
  <inkml:trace contextRef="#ctx0" brushRef="#br0" timeOffset="-166563.29">2295 13887 0,'0'0'0,"0"0"16,0 0-16,0 10 16,0 9-1,10 18-15,-1 29 16,1 28-1,-1 18 1,10 1-16,0-19 16,-10-10-16,0-18 15,1-19 1,-1-10-16,-9 1 16,0-19-1,0-1 1,0-18-16,0 0 15,0 0 1,-9 0-16,-10 0 16,-19-18-1,-18-1-15,9 9 16,9 1 0,-9 0-16,19 18 15,0 0 1,0 10-16,18 9 15,1 0 1,9 1-16,9-1 16,10 0-1,9-9-15,10-1 16,18 1 0,-18-19-16</inkml:trace>
  <inkml:trace contextRef="#ctx0" brushRef="#br0" timeOffset="-165946.02">3010 13681 0,'0'0'0,"0"0"0,0 0 16,0 0-1,0 0-15,0 9 16,-9 29 0,9 28-16,9 46 15,1 10 1,9 10-16,-1-10 16,1-19-1,-9-19-15,-10-18 16,0-10-1,9-18-15,-9-1 16,0-18 0,0 0-16,0-19 15,0 0 1,0 0 0,0-10-16,0-18 15,0-19 1,-9-18-16,-10 8 15,0 10 1,0 19-16,0 0 16,-9 19-1,-9-1-15,-1 20 16,0-1 0,-9 19-16,19 19 15,0 0 1,18 9-16,20-9 15,18-9 1,10-1-16,9-18 16,19-19-1,18-28-15,20-28 16,-48 18 0</inkml:trace>
  <inkml:trace contextRef="#ctx0" brushRef="#br0" timeOffset="-121976.9">6886 7329 0,'0'0'0,"10"0"16,8 0-1,48-19-15,47 1 16,38-10 0,18-1-16,10 1 15,9 0 1,-9 19-16,-29 18 16,-28 0-1,-18 10-15,-29 0 16,-28 0-1,-19-10-15,-9-9 16,-19 0 0,0 0-16,0 0 15</inkml:trace>
  <inkml:trace contextRef="#ctx0" brushRef="#br0" timeOffset="-119353.62">8081 7170 0,'0'0'0,"0"0"0,0 9 16,0 0-16,0 20 16,0-1-1,0 19-15,0 9 16,-9 0 0,-1 1-16,1-1 15,9-19 1,0 1-1,0-19-15,0-1 16,0-18 0,0 0-16,0 0 15</inkml:trace>
  <inkml:trace contextRef="#ctx0" brushRef="#br0" timeOffset="-118958.05">8420 7038 0,'0'0'0,"0"0"0,0 0 16,9 10-1,0 18-15,1 9 16,9 20 0,-1-1-16,-8-9 15,-1-10 1,-9 1 0,0-1-16,0-18 15,0 0 1,0-10-16,-19 10 15,-9 9-15,-47 0 16,-47 10 0,-38 9-1,-10 0-15,-140 28 16</inkml:trace>
  <inkml:trace contextRef="#ctx0" brushRef="#br0" timeOffset="-8909.23">25729 7911 0,'0'0'0,"-9"9"0,-19 19 15,-29 19 1,10 0-16,0 10 15,0 18 1,19-10-16,18 1 16,20 0-1,18-10-15,10-9 16,9-10 0,19 1-16,9-19 15,19-19 1,9-38-1,1-28-15,-19-18 16,-20 0 0,-18-1-16,-18 1 15,-39 18 1,-27 0-16,-76-9 16,-57 19-1,-18 65-15,-141 57 16</inkml:trace>
  <inkml:trace contextRef="#ctx0" brushRef="#br0" timeOffset="-8209.24">27178 7423 0,'0'0'0,"0"0"0,0 0 15,0 9 1,0 20 0,0 36-16,-19 48 15,0 18 1,10 19-16,0-9 16,18-28-1,0-10-15,10-19 16,0-27-1,0-20-15,-10 1 16,1-20 0,8 1-16,11-19 15,-20 0 1</inkml:trace>
  <inkml:trace contextRef="#ctx0" brushRef="#br0" timeOffset="-7618">26679 7883 0,'0'0'0,"10"0"15,27-10 1,48 1-16,47 0 15,18 9 1,-9 0-16,-18 0 16,-20-10-1,-18-9-15,-29 10 16,-9 0 0,-18-1-16,-11 1 15,-8 9 1,-1 9-16,-9 1 15,0 8 1,0 29 0,-9 0-16,-1 10 15,1-1-15,9 0 16,9 0 0,1-18-1,-1 0-15,19-1 16,1-18-1,-1-19-15,10 0 16,-1-10 0,1-8-16,-1-29 15,-8-28 1,-20 9-16,-18-9 16,-29 0-1,0 19-15,-18 9 16,-10 19-1,-28 18-15,-19 29 16,57 0 0</inkml:trace>
  <inkml:trace contextRef="#ctx0" brushRef="#br0" timeOffset="-7164.53">28664 7517 0,'0'0'0,"0"0"0,0 0 16,0 28 0,-18 47-16,-1 47 15,9 28 1,1 10-1,9-20-15,9-27 16,1 0 0,-10-29-16,0-18 15,0-19 1,0-19-16,0-10 16,0-8-1,0-10-15,0 0 16</inkml:trace>
  <inkml:trace contextRef="#ctx0" brushRef="#br0" timeOffset="-5966.15">29850 8277 0,'0'0'0,"0"0"0,0 9 16,0 19-1,-10 0-15,-9 1 16,1-1 0,-1-9-1,0-1-15,-9-8 16,-10-10 0,1-19-16,-1-19 15,0-9 1,-9-37-16,19-19 15,9-10 1,10 10-16,18 9 16,1 38-1,-1 28-15,0 9 16,1 10 0,-10-1-16,0 20 15,0-1 1,0 29-16,-28 37 15,-29 18 1,-27 20-16,-11-19 16,1-10-1,19-18-15,19-19 16,27-19 0,20-9-1,0-19-15,18 0 16,38-19-1,38-28-15,37-9 16,10-10 0,-1 0-16,-8 20 15,-67 17 1</inkml:trace>
  <inkml:trace contextRef="#ctx0" brushRef="#br0" timeOffset="-5543.32">30264 7554 0,'0'0'0,"0"0"0,0 0 16,0 19 0,0 47-16,0 56 15,0 28 1,0 19-16,9-28 15,-9-20 1,0-27-16,0-19 16,0-28-1,0-9-15,0-19 16,0-10 0,0-9-16,0 0 15,0 0 1</inkml:trace>
  <inkml:trace contextRef="#ctx0" brushRef="#br0" timeOffset="-5139.95">31214 7592 0,'0'0'0,"0"0"0,0 0 16,0 9-1,0 29-15,0 18 16,-10 29-1,1 37-15,0 9 16,9-19 0,-10-18-16,10-9 15,10-38 1,-1 0-16,0-1 16,1-17-1,-1-11 1,1-8-16,8-10 15,-18 0 1</inkml:trace>
  <inkml:trace contextRef="#ctx0" brushRef="#br0" timeOffset="-4633.31">30875 7977 0,'0'0'0,"19"0"0,19 0 15,46 0-15,29 0 16,19 0 0,-29 9-16,-9-9 15,-18 9 1,-20 1-16,-9-10 15,-9 9 1,-10 0-16,-9 10 16,0 9-1,-10 19 1,0 10-16,1 8 16,-1-18-1,1-9-15,-1-20 16,0 1-1,10-9-15,9-10 16,-9 0 0,10-19-16,-11-9 15,-8-29 1,-20-8-16,-37-10 16,-9 9-1,-1 19-15,1 19 16,-19 19-1,37-1-15</inkml:trace>
  <inkml:trace contextRef="#ctx0" brushRef="#br0" timeOffset="-3967.46">32832 7977 0,'0'0'0,"0"0"0,0 9 16,-28 28-16,-19 39 15,-10 27 1,-18 9 0,0-8-16,9-20 15,0-28 1,9-18-16,10-29 16,10-18-16,-10-19 15,9-19 1,10-19-1,19-18-15,18-20 16,0 20 0,20 18-16,-11 29 15,11 9 1,-1 18-16,0 10 16,28 19-1,10 28-15,19 19 16,0 9-1,-1 0-15,1 0 16,-10-10 0,-18-18-16,-1-9 15,-9-19 1,-9-10-16,9-18 16,0-29-1,-9-37-15,-10-38 16,-28-18-1,-28 19-15,-20 27 16,-17 10 0,-39 38-1,29 18-15</inkml:trace>
  <inkml:trace contextRef="#ctx0" brushRef="#br0" timeOffset="-2212.32">25607 9009 0,'0'0'0,"0"0"16,9 9-16,1 10 15,18 9 1,0 9 0,10-8-16,9-1 15,0-9 1,0-19-16,9-10 15,10-9 1,-9 10-16,-1 0 16,1-1-1,-10 1-15,0 18 16,19 10 0,-10 9-16,0 0 15,-9 10 1,-9-19-16,-19 9 15,0-10 1,-10 1-16,-9 9 16,0-9-1,-19 0-15,10 0 16,-1-19 0,1 0-1,0 0-15,-1-19 16,1 0-1,18-18-15,10-10 16,9 0 0,29 0-16,9 9 15,18 10 1,10 0-16,-9 28 16,0 9-1,-1 20-15,1-1 16,0 0-1,-10 0-15,10 10 16,-1-1 0,1 1-16,0-10 15,-10-9 1,0-1-16,0-18 16,-18-9-1,-1 0-15,-18-10 16,0 0-1,-20 0-15,1-18 16,-19-1 0,0 1-16,-19-10 15,10 19 1</inkml:trace>
  <inkml:trace contextRef="#ctx0" brushRef="#br0" timeOffset="-1618.01">26313 9806 0,'0'0'0,"0"0"0,0 10 16,0 27-1,9 29-15,0 28 16,1 9 0,-1 9-1,10 1-15,-10-10 16,1-28 0,-10 0-16,0-18 15,0-11 1,0-8-16,0-19 15,0 0 1,0-19-16,0 0 16</inkml:trace>
  <inkml:trace contextRef="#ctx0" brushRef="#br0" timeOffset="-1321.83">26425 9872 0,'0'0'0,"10"0"0,-1-10 15,19 1-15,1 0 16,8-1 0,1 20-1,0-1-15,-1 10 16,1 9-16,-19 0 15,-1 10 1,-18-1 0,-18 10-16,-20 9 15,-9 1 1,-9-1-16,27-28 16</inkml:trace>
  <inkml:trace contextRef="#ctx0" brushRef="#br0" timeOffset="-994.23">27056 9665 0,'0'0'0,"0"0"16,0 10-16,0 18 15,-19 56 1,-9 38 0,18 0-16,1 0 15,18 0 1,1-28-16,-1-28 15,19-1 1,1-8-16,-11-29 16</inkml:trace>
  <inkml:trace contextRef="#ctx0" brushRef="#br0" timeOffset="-477.96">27150 10097 0,'0'0'16,"0"0"-16,0 0 15,9 9-15,1 1 16,8 18 0,11 9-16,-1-8 15,0-11 1,0-8-1,1 8-15,-1-18 16,0-18 0,10-10-16,-1-38 15,-18 0 1,0 1-16,-19 18 16,0 9-1,0 10-15,0 19 16,0-1-1,0 10-15,0 19 16,9 28 0,1 28-16,-1 28 15,-9 19 1,0 0-16,0-9 16,0-10-1,-19-19-15,0-18 16,1-28-1,-20-1-15,0-18 16,-9-19 0,19 0-16</inkml:trace>
  <inkml:trace contextRef="#ctx0" brushRef="#br0" timeOffset="-204.88">27837 10181 0,'0'0'0,"0"0"16,0 0-16,9 0 15,0-9 1,20 0-16,-1-10 16,9 0-1,10 0 1,-18 10-16</inkml:trace>
  <inkml:trace contextRef="#ctx0" brushRef="#br0" timeOffset="-7.79">27837 10472 0,'0'0'0,"0"0"0,18 0 15,29 0-15,19-9 16,9 0-1,10-10-15,-47 9 16</inkml:trace>
  <inkml:trace contextRef="#ctx0" brushRef="#br0" timeOffset="389.14">28589 10013 0,'0'0'0,"0"0"15,-19 9-15,-18 0 16,-1 19 0,-9 19-16,19 0 15,18 19 1,1 0-1,9-19-15,9-19 16,1-10-16,-1 1 16,19-19-1,1 0-15,-1-9 16,9-10 0,-8-9-1,-10-10-15,-19-18 16,0-10-1,-19 20-15,0 8 16,-19 10 0,19 18-16</inkml:trace>
  <inkml:trace contextRef="#ctx0" brushRef="#br0" timeOffset="706.01">28664 9647 0,'0'0'0,"10"0"0,-1 9 15,19 29 1,10 18-16,0 38 16,-1-1-1,-27 11-15,-20 18 16,-37 9 0,-28 10-16,-28 9 15,46-84 1</inkml:trace>
  <inkml:trace contextRef="#ctx0" brushRef="#br0" timeOffset="1999.8">30659 8868 0,'0'0'0,"0"0"0,0 0 16,0 9-16,0 1 16,-10 27-1,20 29-15,-1 9 16,19-9 0,1-10-1,18-19-15,0-8 16,0-20-16,19-9 15,-1-19 1,1-9 0,10-9-16,-20-1 15,0 10 1,-9 0-16,0 9 16,1 10-1,-1-1-15,0 20 16,9 8-1,10 10-15,-10 19 16,1 19 0,-10 9-16,-10 0 15,-18-9 1,-19-19-16,0-10 16,0-18-1,0-19-15,0 0 16,0-9-1,10-19-15,-1-19 16,19-19 0,1 0-1,-1 19-15,0 19 16,19 0 0,9 19-16,20 9 15,8 18 1,1 11-16,-10-1 15,1-10 1,-11 1-16,1 0 16,-9-19-1,-1 0-15,-18-9 16,-1-10 0,1-19-16,-10-9 15,-9-18 1,0-10-16,-19 9 15,-19 10 1,10 28-16</inkml:trace>
  <inkml:trace contextRef="#ctx0" brushRef="#br0" timeOffset="2478.11">30565 9740 0,'0'0'0,"0"0"16,0 19 0,0 28-16,-10 47 15,1 37 1,-1 38-16,10 0 15,0 0 1,0-10-16,10-27 16,-10-29-1,0-19-15,0-27 16,0-10 0,0-19-16,0-9 15,0-19 1,0 0-16,0 0 15</inkml:trace>
  <inkml:trace contextRef="#ctx0" brushRef="#br0" timeOffset="2798.41">30433 9994 0,'0'0'0,"9"-10"16,10-18 0,9 0-16,10 0 15,0 9 1,9 10-16,0 18 16,0 10-1,0 18-15,-10 10 16,-8 0-1,-20 10-15,-18-10 16,-20 18 0,-27 1-16,-19-10 15,9 0 1,28-37-16</inkml:trace>
  <inkml:trace contextRef="#ctx0" brushRef="#br0" timeOffset="3213.5">31327 9740 0,'0'0'0,"0"0"0,-10 10 15,-18 37 1,-19 37-16,-19 38 15,19 10 1,9-1-16,20-9 16,18-28-1,9-19-15,19 0 16,10-10 0,18-8-16,29-10 15,-47-29 1</inkml:trace>
  <inkml:trace contextRef="#ctx0" brushRef="#br0" timeOffset="3764.39">31524 9937 0,'0'0'0,"0"0"15,0 10-15,-9 27 16,-1 29 0,10 19-16,19 8 15,9-8 1,10-20-16,0-27 16,-1-10-1,1-18-15,0-10 16,9-29-1,0-18-15,-10-9 16,-8-19 0,-11 9-16,-18 20 15,0-1 1,0 18-16,-9 11 16,9 8-1,0 1 1,0 18-16,-9 10 15,-10 56 1,9 47-16,1 38 16,-1-1-1,1-18-15,-10-29 16,0-18 0,1-19-16,-11-1004 15,-8 1952 1,-1-985-16,1-20 15,-20 1 1,10-19-16,19-9 16</inkml:trace>
  <inkml:trace contextRef="#ctx0" brushRef="#br0" timeOffset="4036.78">32324 10350 0,'0'0'0,"9"0"0,1-9 16,-1 0-1,10-1-15,9 10 16,0-9 0,10 9-16,-10 0 15,-18 0 1</inkml:trace>
  <inkml:trace contextRef="#ctx0" brushRef="#br0" timeOffset="4239.88">32098 10688 0,'0'0'0,"0"0"0,0 0 16,19 0-16,28 0 15,28 0 1,38-19-16,9-18 15,-65 18 1</inkml:trace>
  <inkml:trace contextRef="#ctx0" brushRef="#br0" timeOffset="4523.3">33048 9891 0,'0'0'0,"0"0"0,0 0 16,0 18-1,-19 29-15,1 38 16,-11 37 0,20 28-1,0-9-15,-1-10 16,10-28-1,-9-28-15,9-28 16,0-9 0,0-20-16,0-18 15</inkml:trace>
  <inkml:trace contextRef="#ctx0" brushRef="#br0" timeOffset="4797.31">33189 9581 0,'0'0'0,"0"0"0,10 0 15,-1 19-15,19 65 16,10 85-1,-19 47 1,-19 0-16,-28 9 16,-19-19-1,-38-28-15,-28-18 16,-103 103 0</inkml:trace>
  <inkml:trace contextRef="#ctx0" brushRef="#br0" timeOffset="19731.04">8899 14751 0,'0'0'0,"-18"9"0,-20 29 16,-9 18-16,19 10 16,28 9-1,9-10 1,29-18-16,18 0 16,10-19-1,0-28-15,19-9 16,-1-10-1,-18-18-15,-19-1 16,-9-9 0,-19-9-16,-29 0 15,-27-1 1,-29 10-16,-19 19 16,-9 28-1,-10 19 1,10 28-16,38-10 15</inkml:trace>
  <inkml:trace contextRef="#ctx0" brushRef="#br0" timeOffset="20265.8">9765 14188 0,'0'0'0,"0"0"0,0 9 15,0 29 1,9 27-16,10 39 15,9 8 1,1 19 0,-1 10-16,-9-9 15,-1-48 1,-8-37-16,-1-10 16,-9 1-1,0-19-15,0-10 16,0-9-1,0 0-15,-9-9 16,-19-19 0,-29-1-16,-9 11 15,10 8 1,9 20-16,0-1 16,9 19-1,10 10-15,19-1 16,18 1-1,0-19-15,29-1 16,28-8 0,-29-10-16</inkml:trace>
  <inkml:trace contextRef="#ctx0" brushRef="#br0" timeOffset="20764.63">10386 14150 0,'0'0'0,"0"10"16,9 8 0,1 48-16,18 56 15,0 19 1,10-10-16,-10-9 15,-9-28 1,9-10-16,-9-18 16,-10-38-1,1 0-15,-10-18 16,0-10 0,0 0-16,0 0 15,0-19 1,-29-28-1,-8-9-15,-20-1 16,10 20 0,-9 27-16,-1 1 15,-9 37 1,10 29-16,28-1 16,28 10-1,19-1-15,28-9 16,0-9-1,19-18-15,37-39 16,29-18 0,-66 9-16</inkml:trace>
  <inkml:trace contextRef="#ctx0" brushRef="#br0" timeOffset="20957.52">11251 14676 0,'0'0'0,"0"0"16,0 0-1,10-10-15,8 1 16,20-10 0,37-9-16,19 0 15,-47 18 1</inkml:trace>
  <inkml:trace contextRef="#ctx0" brushRef="#br0" timeOffset="21164.62">11157 14995 0,'0'0'0,"10"0"0,8 0 15,29 0 1,66-10-16,38-18 16,18-19-1,132-37-15</inkml:trace>
  <inkml:trace contextRef="#ctx0" brushRef="#br0" timeOffset="21623.2">12719 14291 0,'0'0'0,"0"0"16,0 0-1,-10 9-15,-8 1 16,-20 18 0,-18 28-16,8 19 15,20 0 1,9-9-16,29-19 16,18 0-1,19 9-15,0-9 16,28-19-1,29-28 1,-10-19-16,-9-9 16,-10-28-1,-19-19-15,-27 9 16,-20-9 0,-18 0-16,-48 9 15,-46 10 1,-20 28-16,10 28 15,1 37 1,55-8-16</inkml:trace>
  <inkml:trace contextRef="#ctx0" brushRef="#br0" timeOffset="21904.69">13707 14619 0,'0'0'0,"0"0"0,0 0 16,0 0-1,0 0-15,0 0 16,0 0 0,0 0-16,0 0 15</inkml:trace>
  <inkml:trace contextRef="#ctx0" brushRef="#br0" timeOffset="22569.71">14770 14169 0,'0'0'0,"0"0"15,-10-9-15,-9-10 16,-9 0 0,-9 10-16,-20-1 15,-9 20 1,0 8-16,10 11 15,18-1 1,29 0-16,0 0 16,18 0-1,0 0-15,1 0 16,18-9 0,0 0-16,10-19 15,-1 0 1,1-19-16,0 0 15,-1-18 1,-8 9-16,-11 9 16,-8 10-1,-10-1 1,0 10-16,9 10 16,1-1-1,-1 29-15,10 37 16,0 28-1,-1 9-15,-8 10 16,-10 0 0,0-28-16,0-19 15,0-18 1,0-20-16,9-18 16,-9-10-1</inkml:trace>
  <inkml:trace contextRef="#ctx0" brushRef="#br0" timeOffset="22986.68">15353 14253 0,'0'0'0,"0"0"15,0 0 1,0 0-16,-19 10 15,0 9 1,-18 18-16,-10 19 16,0 10-1,18 0 1,20-19-16,9 0 16,9-10-16,10-9 15,9-9 1,10-10-16,9-9 15,9-9 1,1-19-16,-1-10 16,-18-9-1,-19 10-15,-10-10 16,-18 9 0,-19 1-1,-10-10-15,-18 19 16,-20 9-1,20 10-15</inkml:trace>
  <inkml:trace contextRef="#ctx0" brushRef="#br0" timeOffset="23690.76">16576 14085 0,'0'0'0,"-10"0"15,-18-10-15,-9 1 16,-20-1-1,-18 20-15,-19 18 16,-10 9 0,20 10-16,18 0 15,28 10 1,10-11 0,19 1-16,18-9 15,0-1 1,20 1-16,18-10 15,0-9 1,9 0-16,-9-19 16,10-19-1,-1-19-15,0-18 16,-8 9 0,-20 0-16,-9-9 15,-1 9 1,-18 19-16,0 0 15,0 18 1,0 1-16,0 9 16,0 0-1,0 19-15,-18 28 16,-1 46 0,9 48-1,1 28-15,0 9 16,9 1-1,-10-20-15,1-46 16,-1-29 0,1-18-16,-1-10 15,1-18 1,0-1-16,9-18 16,0-10-1</inkml:trace>
  <inkml:trace contextRef="#ctx0" brushRef="#br0" timeOffset="24974.25">9558 12930 0,'0'0'0,"0"0"0,0 0 16,0-18-16,-9 8 16,9 1-1,0 9 1,0 0-16,0 28 16,0 57-1,9 55-15,10 20 16,0 9-1,-1-10-15,-8-9 16,-1-28 0,1-19-1,-10-27-15,0-20 16,0-19-16,0 1 16,0-19-1,0-1-15,0-18 16,0 0-1</inkml:trace>
  <inkml:trace contextRef="#ctx0" brushRef="#br0" timeOffset="25400.81">9031 14056 0,'0'0'0,"0"0"15,0 0-15,0 0 16,10 0 0,-1 10-16,19 9 15,19 9 1,10 19-16,8-1 15,11-8 1,-10 0-16,-10-20 16,0 1-1,10-19 1,0 0-16,0-19 16,9-18-16,10-10 15,0-38 1,18-8-16,-9-11 15,0 1 1,-9 9-16,-19 10 16,-38 46-1</inkml:trace>
  <inkml:trace contextRef="#ctx0" brushRef="#br0" timeOffset="26180.99">5936 16027 0,'0'0'0,"0"0"0,0 0 15,0 9 1,-19 0-16,-28 20 16,-37 36-1,-11 29 1,20 0-16,38-10 15,18-9-15,19-9 16,19-10 0,28-18-16,9-19 15,19-10 1,38-37-16,19-19 16,-29-9-1,-27-1-15,-20-18 16,-18 10-1,-29-1-15,-9 10 16,-28 9 0,-29 0-16,-37 9 15,-28 38 1,-10 19-16,76 0 16</inkml:trace>
  <inkml:trace contextRef="#ctx0" brushRef="#br0" timeOffset="26756.94">6905 15689 0,'0'0'0,"0"0"16,0 0-1,0 9-15,-19 10 16,0 37 0,10 48-16,0 36 15,18 10 1,0-28-16,10-18 15,-9-29 1,-1-19-16,0-19 16,1-18-1,-10 0-15,0-19 16,0 0 0,0 0-1,0 0-15,-19-19 16,0 0-1,-18-9-15,-1 19 16,-9 0 0,-10 27-16,1 20 15,9 18 1,9 10-16,20-10 16,18 0-1,9-18-15,10-10 16,9-9-1,0-19-15,19 0 16,-19-10 0</inkml:trace>
  <inkml:trace contextRef="#ctx0" brushRef="#br0" timeOffset="27306.23">7385 15651 0,'0'0'16,"0"0"-16,0 19 16,-19 56-16,10 57 15,-1 18 1,20 9-16,8-18 15,1-38 1,0-18-16,0-29 16,-10-19-1,1-18-15,-1 0 16,0-10 0,-9-9-1,0 0-15,0-9 16,-9-19-16,-29-38 15,-9 10 1,0 18 0,0 10-16,10 19 15,-20 27 1,1 20-16,18 9 16,19 19-1,19-10-15,19 0 16,19-9-1,9-9-15,19-20 16,9-8 0,0-10-16,0-19 15,-9 0 1,-9 0-16,-38 1 16</inkml:trace>
  <inkml:trace contextRef="#ctx0" brushRef="#br0" timeOffset="27754.18">8382 16289 0,'0'0'0,"0"0"16,9 0-1,1 0-15,18-9 16,19 0-1,0 9-15,10 0 16,-29 0 0</inkml:trace>
  <inkml:trace contextRef="#ctx0" brushRef="#br0" timeOffset="27947.34">8250 16712 0,'0'0'0,"10"0"16,9 0-16,9 0 15,19-10 1,19 1-16,9-10 16,-28 10-1</inkml:trace>
  <inkml:trace contextRef="#ctx0" brushRef="#br0" timeOffset="29259.1">9501 15886 0,'0'0'0,"0"0"0,0 0 16,0 9-1,0 19-15,0 29 16,0 46 0,10 10-16,-1-10 15,-9-9 1,0-19-16,0-19 16,0-19-1,0-18 1,0 0-16,0-10 15,0-9 1,0 0-16,0 0 16</inkml:trace>
  <inkml:trace contextRef="#ctx0" brushRef="#br0" timeOffset="29707.43">9944 16149 0,'0'0'0,"0"0"0,0-19 16,9-9 0,0-10-16,20-18 15,18 9 1,9 0-1,10 19 1,-10 9-16,1 19 16,-10 19-16,0 18 15,-9 29 1,-20 19-16,-27 18 16,-29-9-1,-27-10-15,-11-18 16,1-38-1,9-19-15,19-18 16,19-19 0,0-29-16,18-18 15,1 10 1,18 18-16,10 0 16,19 0-1,-10 28-15</inkml:trace>
  <inkml:trace contextRef="#ctx0" brushRef="#br0" timeOffset="30139.53">10856 15970 0,'0'0'0,"0"0"0,10-18 15,-1-1 1,0 0-16,10-9 16,9 0-1,1 18-15,18 1 16,9 18 0,1 20-16,-1 17 15,-18 20 1,-20 19-16,-27-1 15,-19-9 1,-29-19-16,1-9 16,9-28-1,0-19 1,9-9-16,10-19 16,0-19-1,18-28-15,10-29 16,19 11-1,19 8-15,28 19 16,28 19 0,-47 29-16</inkml:trace>
  <inkml:trace contextRef="#ctx0" brushRef="#br0" timeOffset="30468.54">11675 16327 0,'0'0'0,"0"0"0,0 9 15,0 10 1,-29 19 0,-27 37-16,-29 18 15,1-8 1,37-57-16</inkml:trace>
  <inkml:trace contextRef="#ctx0" brushRef="#br0" timeOffset="30900.89">12719 15670 0,'0'0'0,"0"0"16,0 0-1,0 10-15,0 8 16,0 39 0,-10 36-16,10 48 15,10 19 1,-1-1-16,1-18 16,-10 0-1,0-19-15,0-29 16,-10-18-1,1-18-15,9-10 16,0-29 0,0-8-16,0-10 15</inkml:trace>
  <inkml:trace contextRef="#ctx0" brushRef="#br0" timeOffset="31209.52">12691 15830 0,'0'0'0,"9"-19"15,0-19-15,20 1 16,8-1 0,10 10-16,19 0 15,0 19 1,0 18-16,-10 19 15,1 0 1,-20 0-16,-18 1 16,-9-1-1,-20 9-15,-27 20 16,-39 18 0,-27 0-16,9-10 15,56-46 1</inkml:trace>
  <inkml:trace contextRef="#ctx0" brushRef="#br0" timeOffset="31895.29">13518 15576 0,'0'0'0,"0"0"15,0 10-15,-18-1 16,-11 29 0,-8 46-16,9 19 15,18 10 1,20-1-1,8-8-15,11-20 16,8-9 0,10-28-16,-28-28 15</inkml:trace>
  <inkml:trace contextRef="#ctx0" brushRef="#br0" timeOffset="32425.46">13810 15745 0,'0'0'0,"0"0"0,0 0 15,0 10 1,-9 18-16,-1 9 16,20 20-1,8 8-15,11-8 16,-1-20-1,0 1 1,0-20-16,1 1 16,-1-19-1,0 0-15,0-19 16,0-9 0,1-9-16,-10-10 15,-1 9 1,-8 10-16,-1 0 15,-9 19 1,0-1-16,0 1 16,0 9-1,0 0-15,10 19 16,-1 18 0,10 48-16,0 27 15,-10 10 1,-9 0-16,-19 0 15,-18-28 1,-10-10-16,-10-18 16,1-19-1,-10-19-15,0-9 16,38-19 0</inkml:trace>
  <inkml:trace contextRef="#ctx0" brushRef="#br0" timeOffset="32697">14629 16064 0,'0'0'0,"9"0"0,0-9 16,20-1-16,18 1 15,0 0 1,9-1-16,10 1 16,-38 9-1</inkml:trace>
  <inkml:trace contextRef="#ctx0" brushRef="#br0" timeOffset="32866.05">14845 16252 0,'0'0'0,"0"0"0,0 0 16,0 0 0,0 0-16,9 9 15,10 1 1,19-10-16,28 0 15,-29 0 1</inkml:trace>
  <inkml:trace contextRef="#ctx0" brushRef="#br0" timeOffset="33168.46">15428 15698 0,'0'0'0,"0"0"15,0 10 1,10 18-16,-1 37 16,0 29-16,1 28 15,-1 10 1,-9-20-1,0-9-15,-9-28 16,-1-28 0,1-9-16,0-19 15,-1-1 1,1-18-16</inkml:trace>
  <inkml:trace contextRef="#ctx0" brushRef="#br0" timeOffset="33475.22">15692 15567 0,'0'0'0,"0"0"16,9 9-16,19 10 15,10 47 1,9 46-16,0 10 16,-9 19-1,-10-10-15,-28 1 16,-19-10 0,-19-19-16,-18-9 15,-29-19 1,-9-28-16,47-29 15</inkml:trace>
  <inkml:trace contextRef="#ctx0" brushRef="#br0" timeOffset="33780.07">16331 16158 0,'0'0'0,"0"0"15,0 0-15,10 0 16,-1-9-1,19-1-15,19 1 16,0-1 0,19 10-16,-28 0 15</inkml:trace>
  <inkml:trace contextRef="#ctx0" brushRef="#br0" timeOffset="33967.09">16228 16355 0,'0'0'0,"0"0"0,0 0 16,9 0-16,38 0 16,66 0-1,75 0-15,160-19 16</inkml:trace>
  <inkml:trace contextRef="#ctx0" brushRef="#br0" timeOffset="35614.57">17507 15792 0,'0'0'0,"0"9"0,-9 1 15,-10 27 1,0 20-16,10 18 16,-1 0-1,10 0 1,10-19-16,-1-9 16,19-9-16,10-1 15,9-18 1,19-19-1,19-19-15,-1-28 16,1-28 0,-38-19-16,-19 1 15,-28-11 1,-28 20-16,-19 18 16,-19 10-1,0 28-15,-9 28 16,0 19-1,37-1-15</inkml:trace>
  <inkml:trace contextRef="#ctx0" brushRef="#br0" timeOffset="35866.11">18147 16186 0,'0'0'0,"0"0"0,0 0 16,0 0-16,0 0 15,0 0 1</inkml:trace>
  <inkml:trace contextRef="#ctx0" brushRef="#br0" timeOffset="38227.58">18918 15464 0,'0'0'0,"0"0"16,0 0-1,0-10-15,-19 1 16,-9 0-1,-19-1-15,-9 10 16,-10 10 0,19 18-16,0 0 15,19 0 1,9 10-16,9-1 16,10 1-1,10-20-15,-1 1 16,10-9-1,9-10-15,0 0 16,10-19 0,0-9-16,-1-10 15,-8 1 1,-11-1-16,1 10 16,-9 9-1,-10 10 1,0 9-16,0 0 15,9 18 1,0 67-16,1 46 16,-1 29-1,-9 9-15,0-19 16,10-28 0,-1-19-16,0-28 15,1-28 1,-1-19-16,-9-19 15</inkml:trace>
  <inkml:trace contextRef="#ctx0" brushRef="#br0" timeOffset="38811.2">19633 15379 0,'0'0'0,"0"0"0,-19-9 16,-28 0-1,-18 18-15,-11 0 16,-8 19-1,8 19 1,20 0-16,9 10 16,28 8-16,19 1 15,9-10 1,10-18-16,10-1 16,-1-18-1,0 0 1,0-19-16,10 0 15,-1-19-15,1 0 16,-10-9 0,1-9-16,-11 8 15,1 1 1,-9 19 0,-10 0-16,0-1 15,0 10 1,0 0-16,0 10 15,9 8 1,0 48-16,1 37 16,-10 47-1,0 19-15,-10-9 16,-8-20 0,8-74-16</inkml:trace>
  <inkml:trace contextRef="#ctx0" brushRef="#br0" timeOffset="43638.7">20113 15445 0,'0'0'0,"0"0"16,0 9-16,0 10 15,-19 37 1,10 76-1,-1 55-15,29 76 16,38 65 0,9 76-16</inkml:trace>
  <inkml:trace contextRef="#ctx0" brushRef="#br0" timeOffset="48888.27">17460 14300 0,'0'0'0,"0"0"16,0 0-16,10 0 15,18 0 1,47 0-16,47-9 16,10-10-1,19 0-15,8 1 16,11-1-1,18 0-15,-9-9 16,-10 9 0,-18 0-1,-10 10-15,-28 0 16,-10-1-16,-28 10 16,-18 0-1,-20 0 1,1 0-16,-19 0 15,0 0 1,-10 0-16,-9 0 16,0 0-1,9 10-15,1-1 16,-1 19 0,-9 10-16,10 27 15,-10 10 1,9 10-16,0-1 15,-9-9 1,0 0-16,0 1 16,0-1-1,0 0-15,0-19 16,0-19 0,0 1-16,0-19 15,0 0 1,0-10-1,0-9-15,0 0 16,0 0 0,0 0-16</inkml:trace>
  <inkml:trace contextRef="#ctx0" brushRef="#br0" timeOffset="49274.76">19379 14891 0,'0'0'0,"0"0"15,0 0-15,0 0 16,0 0-1,0 0-15,0 0 16,0 0 0,0 10-1,0-1-15,10 1 16,-1 8 0,0 1-16,1-10 15,-1 1 1,20-1-16,-1-9 15,9 0 1,10-28-16,19-19 16,-38 10-1</inkml:trace>
  <inkml:trace contextRef="#ctx0" brushRef="#br0" timeOffset="49816.79">17724 14038 0,'0'0'0,"0"0"0,0 9 15,-19 19 1,-9 19-16,-10 19 16,-19-1-1,-8 1 1,-1-10-16,0 1 15,19-10-15,9-10 16,10-9 0,19-9-1,-1 0-15,20 0 16,37-1 0,113 1-16,188-10 15</inkml:trace>
  <inkml:trace contextRef="#ctx0" brushRef="#br0" timeOffset="50906.95">17968 13944 0,'0'0'0,"0"0"0,0 0 15,0 9 1,-19 10-16,-28 18 16,-9 10-1,-10 19-15,0-10 16,10 1-1,9-1-15,0-9 16,18-10 0,1 1-16,9-10 15,10-9 1,0 0-16,-1-1 16,10-8-1,0-1 1,0 10-16,10 0 15,-1 9-15,19 0 16,19 0 0,57 10-16,-48-20 15</inkml:trace>
  <inkml:trace contextRef="#ctx0" brushRef="#br0" timeOffset="53945.62">17611 14450 0,'0'0'0,"0"0"0,0 0 16,0 0-1,0 0-15,0 0 16,0-9-1,9 9-15,10-19 16,28 1 0,38-20-16,56-9 15,28-9 1,10 9-16,0 9 16,-1 20-1,-18 8-15,-28 1 16,-19 9-1,-29 9 1,-18-9-16,-28 0 16,0 0-1,-20 0-15,-8 0 16,-10 0 0,0 0-16,0 0 15</inkml:trace>
  <inkml:trace contextRef="#ctx0" brushRef="#br0" timeOffset="54336.15">17846 13859 0,'0'0'0,"0"0"16,0 0-1,-19 10-15,-28 27 16,-19 38-1,-9 10-15,0 9 16,18-10 0,10-18-16,19-19 15,19-10 1,-1-9-16,1 0 16,9-9-1,9 0-15,-9-10 16</inkml:trace>
  <inkml:trace contextRef="#ctx0" brushRef="#br0" timeOffset="57909.69">18128 16974 0,'0'0'0,"-9"0"16,-20 0 0,-8-9-16,-20 0 15,-8-1 1,8 1-16,10 9 15,19 0 1,0 0-16,18 0 16,1 0-1,-1 0-15,10 0 16,19-10 0,38-18-16,65-9 15,57 9 1,28 18-1,0 1-15,9 9 16,0 0-16,-9 0 16,-28 0-1,-19 0 1,-28 0-16,-38-10 16,-28 10-1,-10-9-15,-18 9 16,-20 0-1,1 0-15,-9 0 16,-1 0 0,-9 0-16,0 0 15,0 0 1,0 0-16,0 0 16,10 0-1,-10-9-15,0 9 16,0 0-1,0 0-15,0 0 16,0 0 0,0 0-16,0 0 15,0 0 1</inkml:trace>
  <inkml:trace contextRef="#ctx0" brushRef="#br0" timeOffset="62514.7">8805 12677 0,'0'0'0,"0"0"0,0 0 15,-9-9 1,0-1-16,-1 1 16,1 0-1,9 9-15,-19 18 16,0 20 0,10 37-16,-1 28 15,1 38 1,9 0-16,0-1 15,0 20 1,9 18 0,1-9-16,-1 0 15,0-10-15,-9-18 16,0 0 0,0-19-16,0 0 15,0-19 1,-9-19-1,0-18-15,9-19 16,0-9 0,0-10-16,0-9 15,0-10 1,0-9-16,0 0 16,0 9-1,-10-9-15,10 0 16,0 0-1,0 0-15,0 0 16,-9-9 0,-1 0-16</inkml:trace>
  <inkml:trace contextRef="#ctx0" brushRef="#br0" timeOffset="62849.94">8457 14610 0,'0'0'0,"0"0"0,0 0 16,0 0 0,0 0-16,0 9 15,0 19 1,0 19-16,10 19 15,-1 0 1,0-10-16,1 0 16,9-18-1,-10-1-15,10-18 16,0 0 0,9-19-16,28-9 15,38-38 1,-37 0-16</inkml:trace>
  <inkml:trace contextRef="#ctx0" brushRef="#br0" timeOffset="89952.25">10621 7930 0,'0'0'0,"0"0"16,0 0-16,0 0 15,19 0 1,18-19-16,48-9 16,37 0-1,1-1 1,-1 1-16,19 19 15,0 0-15,10-1 16,-20 20 0,1-1-16,-19 10 15,-19-1 1,-9-8-16,-10 9 16,-19-1-1,1-8-15,-1-10 16,1 0-1,-10 0-15,-10-10 16,1 1 0,-10 0-16,-9-1 15,0 1 1,-10-1 0,1 1-16,-1-10 15,1 1 1,-10 8-16,0-9 15,0 1 1,0 8-16,0 1 16,0-1-1,0 1-15,0 0 16,0-1 0,0 10-16,0 0 15</inkml:trace>
  <inkml:trace contextRef="#ctx0" brushRef="#br0" timeOffset="90554.63">10207 7855 0,'0'0'15,"0"0"-15,0 0 16,0 0-16,0 0 16,9 0-1,20 0-15,8-10 16,29-9-1,38 1-15,46-1 16,29 0 0,37 10-16,38-10 15,10 0 1,-20 19-16,-9 10 16,-28-10-1,-9 0-15,-29 0 16,-9 0-1,-28-10 1,-19-9-16,-19 10 16,0-10-1,-19 10-15,0 0 16,-18-1 0,-19 1-16,-1-1 15,-9 1 1,-9 0-16,0-1 15,-10 10 1,1 0-16,-10 0 16,0 0-1,0 0-15,0 0 16,0 0 0</inkml:trace>
  <inkml:trace contextRef="#ctx0" brushRef="#br0" timeOffset="91148.26">10301 7620 0,'0'0'0,"0"0"15,0 0-15,0 0 16,0 0-1,10 0-15,27-9 16,67-19 0,56-10-1,56-9-15,19 0 16,19 10-16,0 8 16,-9 1-1,-10 19 1,-19 0-16,1 18 15,-20 10 1,-18-1-16,-38 1 16,-9 0-1,-10 0-15,-37 0 16,-10-10 0,-19-9-16,-18 0 15,0 0 1,-10 0-16,-9-9 15,0-1 1,-10 10-16,-9 0 16,0 0-1</inkml:trace>
  <inkml:trace contextRef="#ctx0" brushRef="#br0" timeOffset="112912.5">5842 13156 0,'0'0'0,"0"0"16,9 0-1,29 0-15,28-10 16,66-8 0,56-11-1,47-27-15,19 0 16,38-10-16,27-18 15,11-10 1,-20 9-16,-18 10 16,-29 19-1,-9-10-15,-19 10 16,-37 9 0,-38 10-16,-28 8 15,-38 1 1,-29 19-1,-18 0-15,-18-1 16,-10 10 0,-10 0-16,-9 0 15,0 0 1</inkml:trace>
  <inkml:trace contextRef="#ctx0" brushRef="#br0" timeOffset="113325.57">6510 13212 0,'0'0'0,"0"0"0,0 0 15,0 0 1,9 0-16,67-38 16,121-65-1,76-28 1,28 0-16,19 9 0,19 0 16,-10 9-1,0 0 1,-19 10-16,-37 19 15,-56 27 1,-57 11-16,-48 17 16,-46 20-1,-19 0-15,-9-1 16,-19 10 0,0 10-16,-10-10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6T15:07:51.45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5673 902 0,'0'0'0,"0"0"15,0 0 1,0 10-16,0 18 15,-10 28 1,1 38-16,-10 37 16,10 1-1,-1 18-15,1 0 16,-10-9 0,10-1-16,-1-8 15,1-1 1,18-18-16,1-29 15,8-9 1,-8-28 0,9-28-16,-10 0 15,0-10-15</inkml:trace>
  <inkml:trace contextRef="#ctx0" brushRef="#br0" timeOffset="440.06">6472 1728 0,'0'0'0,"0"0"0,-19 0 16,-28 19-1,-18 18-15,-20 38 16,0 10 0,38-20-16,10 10 15,27 0 1,20 1-16,18-11 16,9-18-1,20-9 1,18-29-16,19-28 15,0-28 1,-9 0-16,-19-9 16,-19-19-1,-19-9-15,-19-10 16,-27 28 0,-39 0-16,-18 10 15,-29 28 1,48 19-16</inkml:trace>
  <inkml:trace contextRef="#ctx0" brushRef="#br0" timeOffset="1211.41">7526 1475 0,'0'0'0,"-9"9"16,-29 0-16,-9 19 15,0 1 1,9-1 0,10 0-16,9 28 15,19 10 1,10-19-16,18 0 15,19-10 1,0-18 0,9-10-16,10-18 15,9-19 1,1-10-16,-10-9 16,-10-18-1,-18-10 1,-20 0-16,-8 28 15,-10 19 1,0-1-16,-10 20 16,1 0-1,9 9 1,-9 18-16,-1 20 16,-9 56-1,10 47 1,0-1-16,-1 20 15,-9 27 1,-9-27-16,0-38 16,-29 9-1,-27 1 1,-20-20-16,-9-27 16,1-29-1,-11-9-15,20-28 16,27-19-1,20-19-15,37 0 16</inkml:trace>
  <inkml:trace contextRef="#ctx0" brushRef="#br0" timeOffset="1575.1">8598 1334 0,'0'0'0,"0"0"16,-9 9-16,-19 19 15,-29 47 1,-18 47 0,9 38-16,19 9 15,19-19 1,19-9-16,9-19 16,9-38-1,19-9-15,0-19 16,19-18-1,-18-29-15</inkml:trace>
  <inkml:trace contextRef="#ctx0" brushRef="#br0" timeOffset="2015.62">8946 2056 0,'0'0'0,"-9"10"0,-10-1 15,-18 19 1,8 19-16,1 19 16,19-10-1,18 0 1,10 1-16,9-20 15,19-9 1,10-9-16,9-19 16,18-19-1,1-28-15,-19-9 16,-10-10 0,-28-9-16,-18 0 15,-20 0 1,-27-9-16,-20 18 15,10 19 1,-9 19-16,-1 19 16,1 27-1,-19 20-15,37-10 16</inkml:trace>
  <inkml:trace contextRef="#ctx0" brushRef="#br0" timeOffset="2677.94">10254 1259 0,'0'0'0,"0"0"16,0 0-16,0 9 16,-19 38-1,0 56-15,1 38 16,8 19-1,1-10 1,9-19-16,0-28 16,0-18-1,-10-29-15,10-19 16,0-18 0,0-9-16,0-10 15,0 0 1,0-19-16,-9-19 15,-10-18 1,0-19-16,-9 9 16,9 19-1,1 19-15,-11 0 16,-8 19 0,-1 18-16,0 10 15,-18 18 1,9 20-16,19 8 15,18 10 1,10-9-16,10-10 16,18-9-1,10-9 1,9-1-16,28-18 16,38-28-1,18-29-15,-65 10 16</inkml:trace>
  <inkml:trace contextRef="#ctx0" brushRef="#br0" timeOffset="3292.24">11016 1202 0,'0'0'0,"0"0"15,0 0-15,0 10 16,-9 37 0,-1 47-16,1 28 15,-1 28 1,10-10-16,0-8 16,0-20-1,0-8 1,-9-20-16,9-37 15,0-10-15,0-18 16,0 0 0,0-19-1,0 0-15,9-985 16,1 1942 0,9-995-16,-1-18 15,1 9 1,0 0-16,0 0 15,-19 10 1,0 9-16,0-1 16,-19 20-1,-9 0-15,-19 9 16,-28 18 0,-19 20-16,18 9 15,20 0 1,18 0-16,19-10 15,10 1 1,18-1-16,20 1 16,18-1-1,9-8-15,10-11 16,9-18 0,10-18-1,-48 8-15</inkml:trace>
  <inkml:trace contextRef="#ctx0" brushRef="#br0" timeOffset="3839.46">11336 2281 0,'0'0'0,"0"0"0,0 0 16,0 0-1,0 0-15,0 0 16,9 0-1,10-18-15,28-29 16,38-38 0,18-37-1,1-9-15,-20 0 16,-36 27-16,-20 29 16,-19 19-1,-9 28 1,-9 0-16,-10 18 15,0 1 1,10 0-16,-1 9 16,1 9-1,-1 0-15,1 1 16,18 18 0,1 0-16,18 10 15,10 9 1,9-1-16,9 1 15,-9-9 1,-9 9-16,0 0 16,-20-10-1,-18 1-15,0 9 16,-28 0 0,-19 18-16,-28-8 15,-19-1 1,0-9-1,18-19-15,48-19 16</inkml:trace>
  <inkml:trace contextRef="#ctx0" brushRef="#br0" timeOffset="4172.63">12314 1362 0,'0'0'0,"0"0"16,0 0-16,10 9 16,-1 10-1,19 28 1,1 37-16,8 29 15,1 18 1,-19-9-16,-10-18 16,-18-1-1,-20-9-15,-18-1 16,-28-17 0,-10-11-16,1-18 15,46-28 1</inkml:trace>
  <inkml:trace contextRef="#ctx0" brushRef="#br0" timeOffset="4455.93">13020 1916 0,'0'0'0,"0"0"15,0 0-15,9 0 16,10-19 0,19 0-1,37 0-15,28-9 16,20 19-1,-57-1-15</inkml:trace>
  <inkml:trace contextRef="#ctx0" brushRef="#br0" timeOffset="4623.17">13199 2084 0,'0'0'0,"0"0"15,0 0-15,28 0 16,66 0 0,94-9-16,160-10 15</inkml:trace>
  <inkml:trace contextRef="#ctx0" brushRef="#br0" timeOffset="5128.93">14798 1062 0,'0'0'0,"0"0"0,0 9 16,0 29 0,0 46-16,-10 57 15,1 37 1,9 0-16,0 1 16,0-29-1,0-19-15,0-18 16,0-29-1,-9-37-15,9-9 16,0-20 0,0-8-16,0-10 15,0 0 1</inkml:trace>
  <inkml:trace contextRef="#ctx0" brushRef="#br0" timeOffset="5551.28">15654 1728 0,'0'0'0,"0"0"16,0 0 0,-19-9-16,-9 9 15,-10 9 1,-18 10-16,-1 28 15,10-1 1,19 20-16,19-10 16,9 10-1,9-10-15,19 1 16,19-20 0,0-18-16,19-10 15,0-9 1,-9-18-16,-10-11 15,-10-8 1,-18-1-16,-10-18 16,-27 0-1,-29-10-15,-29 0 16,1 20 0,0 17-16,-10 20 15,38 0 1</inkml:trace>
  <inkml:trace contextRef="#ctx0" brushRef="#br0" timeOffset="6240.99">16444 1906 0,'0'0'0,"0"0"0,-19-19 15,-9 1 1,-19-11-16,-19 20 16,-18 9-1,8 9 1,10 20-16,19-1 15,19 9-15,19 1 16,-1-1 0,20 1-1,18-1-15,0 1 16,19-19 0,-9-1-16,9-18 15,0 0 1,0-9-16,9-19 15,10-28 1,-9-19-16,-20 0 16,-18-1-1,0 20-15,-10 28 16,-9 0 0,0 19-16,0-1 15,0 10 1,0 10-16,0 27 15,10 38 1,-10 47-16,0 38 16,0 18-1,-19-19-15,-19-9 16,1-9 0,-1-38-1,0-28-15,-18-18 16,-19-20-1,0-9-15,-10-18 16,19-20 0,10-18-16,27 10 15</inkml:trace>
  <inkml:trace contextRef="#ctx0" brushRef="#br0" timeOffset="6622.85">17253 1109 0,'0'0'0,"0"0"15,0 9 1,-19 10-16,-18 28 16,-39 75-1,-27 56 1,18 28-16,19 29 16,29 28-16,37-1 15,19-27 1,28-66-16,9-28 15,10-20 1,0-36 0,19-10-16,18-28 15,-56-28 1</inkml:trace>
  <inkml:trace contextRef="#ctx0" brushRef="#br0" timeOffset="7036.47">18918 846 0,'0'0'0,"0"0"0,0 0 16,0 0-16,0 19 15,-9 37 1,-1 57-16,1 37 16,0 9-1,-1-18 1,10-10-16,-9-9 15,-1-28-15,1-19 16,0-19 0,-1-9-1,1-9-15,-1-10 16,1-9 0,9-19-16,0 0 15</inkml:trace>
  <inkml:trace contextRef="#ctx0" brushRef="#br0" timeOffset="7321.4">18852 1137 0,'0'0'0,"10"-19"0,-1 10 15,10-10 1,9 0-1,1 0-15,18 10 16,0 9-16,9 9 16,-9 20-1,-9 8 1,-10 1-16,-19 8 16,-27 20-1,-30 9-15,-55 10 16,-48-1-1,-150 29-15</inkml:trace>
  <inkml:trace contextRef="#ctx0" brushRef="#br0" timeOffset="7694">17526 2009 0,'0'0'0,"9"0"0,20 10 16,65-1-1,84-9 1,67 0-1,28 0-15,47 0 16,28-9-16,0-10 16,-47 19-1,-66-9-15,-47-1 16,-56 10 0,-47-9-16,-38-1 15,-29 1 1,-18 9-16,0 0 15</inkml:trace>
  <inkml:trace contextRef="#ctx0" brushRef="#br0" timeOffset="8053.26">17921 2413 0,'0'0'0,"0"0"16,0 0-1,0 9-15,10 10 16,-1 28-1,0 37-15,-9 20 16,0-1 0,0-19-16,-9-9 15,0-9 1,-1-19-16,1-10 16,-1-18-1,20 0-15,-10-19 16</inkml:trace>
  <inkml:trace contextRef="#ctx0" brushRef="#br0" timeOffset="8267.83">18486 2741 0,'0'0'0,"9"0"0,29 0 15,18 0 1,29-9-16,9 18 16,0 1-1,0 8-15,-9 1 16,-48-10 0</inkml:trace>
  <inkml:trace contextRef="#ctx0" brushRef="#br0" timeOffset="8626.73">19483 2422 0,'0'0'0,"0"0"0,0 0 16,0 0-16,0 10 15,0 18 1,0 37-16,0 39 16,0 18-1,0 28 1,-10 9-16,10-27 16,-9-20-1,-10-9-15,10-18 16,-1-10-1,1-19-15,-1-9 16,1-9 0,9-20-16,0-18 15,0 0 1</inkml:trace>
  <inkml:trace contextRef="#ctx0" brushRef="#br0" timeOffset="8927.09">19614 2403 0,'0'0'0,"0"0"0,0-9 16,10-10 0,-1 10-16,-9 0 15,10 18 1,18 10-16,10 18 15,9 29 1,-10 18-16,-9 1 16,-9-10-1,-28-10-15,-19 1 16,-48 19 0,-27-10-16,-19-28 15,56-29 1</inkml:trace>
  <inkml:trace contextRef="#ctx0" brushRef="#br0" timeOffset="9328.1">20706 1005 0,'0'0'0,"0"10"0,9 9 16,19 46 0,19 57-16,-9 57 15,-10 36 1,-28 39-16,-37 18 16,-57 28-1,-57 0-15,-56-18 16,-28-29-1,-57-9-15</inkml:trace>
  <inkml:trace contextRef="#ctx0" brushRef="#br0" timeOffset="15091.17">14600 3689 0,'10'0'0,"9"0"16,37-10-16,19-18 15,29 19 1,56 0 0,84 9-16,85 0 15,57 9 1,66 28-16,56-37 16,9 29-1,1-1 1,-29-38-16,-57 38 15,-55-18 1,-76-20-16,-66 20 16,-56 18-1,-57-9 1,-28-10-16,-19-9 16,-28 0-1,-18 0 1,-20 0-16,-9 0 15,-19 0 1,0 0-16</inkml:trace>
  <inkml:trace contextRef="#ctx0" brushRef="#br0" timeOffset="15557.5">15099 3792 0,'0'-9'0,"9"-1"0,10 1 16,38-10-1,102 0 1,86-9-16,47 28 16,65-9-1,76-1-15,37 57 16,1 0 0,-29-66-1,-38 19-15,-46 38 16,-67-29-1,-65-9-15,-38 10 16,-37-10 0,-48 0-1,-18-10-15,-10-18 16,-28 9 0,-9 1-16,-19 8 15,-19 10 1,0 0-16</inkml:trace>
  <inkml:trace contextRef="#ctx0" brushRef="#br0" timeOffset="16014.06">13199 5997 0,'0'0'0,"0"0"15,0 0 1,9 0-16,29-19 15,18 10 1,19 18-16,19 1 16,10-1-1,9 0 1,-66-9-16</inkml:trace>
  <inkml:trace contextRef="#ctx0" brushRef="#br0" timeOffset="16204.68">13189 6363 0,'0'9'0,"10"-9"0,18 0 16,66 0-1,75-19 1,38 1-16,0 27 15,132 29-15</inkml:trace>
  <inkml:trace contextRef="#ctx0" brushRef="#br0" timeOffset="16633.93">15033 5350 0,'0'0'0,"0"0"0,0 0 15,-9 56 1,-1 47 0,1 0-16,-1 19 15,10 28 1,0 0-16,10-37 15,-1 0 1,1-38 0,-1-28-16,0-10 15,20 10-15,-11-28 16</inkml:trace>
  <inkml:trace contextRef="#ctx0" brushRef="#br0" timeOffset="17018.03">15720 6175 0,'0'0'0,"0"0"0,0 0 16,-10 0 0,-8-9-16,-20 18 15,0 1 1,10 18-16,0 28 15,9 28 1,19-27 0,19-10-1,9-10-15,19-9 16,0-18-16,19-29 16,-10 0-1,1-9 1,-19-19-16,-10-19 15,-19 10 1,-28-10-16,-18 1 16,-29 18-1,0 9-15,-9 29 16,37 9 0</inkml:trace>
  <inkml:trace contextRef="#ctx0" brushRef="#br0" timeOffset="17700.71">16519 6241 0,'0'0'0,"0"0"0,0-19 16,-18 0 0,-1 1-1,0 8-15,-9 1 16,0-1 0,-1 20-16,20-1 15,-1 19 1,1-9-1,18 9-15,10 10 16,10-1 0,8-18-16,10-19 15,-9 0 1,9-9-16,-10-1 16,1 1-1,-10-10-15,1-9 16,-11 0-1,1 0-15,-9 9 16,-10 10 0,0 9-1,0 0-15,0 0 16,0 9 0,0 10-16,0 65 15,0 47 1,-10 29-1,-9 18-15,-18-18 16,-1 9-16,-18-10 16,-1-56-1,-18-9 1,0-9-16,-19-20 16,0-37-1,9-9-15,0-19 16,19-9-1,29-10-15</inkml:trace>
  <inkml:trace contextRef="#ctx0" brushRef="#br0" timeOffset="18130.8">17865 5190 0,'0'0'0,"0"0"16,0 9-16,-29 10 15,-18 47 1,-28 56 0,-28 75-1,9 66-15,18 37 16,39 66-16,37-75 16,37-38-1,10 75 1,0-18-16,10-29 15,-1-65 1,20-47-16,18 0 16,28-38-1,28-65-15,161 37 16</inkml:trace>
  <inkml:trace contextRef="#ctx0" brushRef="#br0" timeOffset="18649.46">20687 4505 0,'0'0'0,"0"0"0,0 9 16,9 20-1,1 27 1,-10 28-16,0 10 15,-10 0 1,1 9 0,-10-9-16,0-28 15,0-10 1,-9-9-16,9-28 16</inkml:trace>
  <inkml:trace contextRef="#ctx0" brushRef="#br0" timeOffset="18970.09">19097 5528 0,'0'0'0,"9"0"0,38 0 16,85 0-1,113 0 1,75-28-16,28-10 16,19 19-1,-10 10-15,-9-10 16,0 10 0,-56 28-1,-66-19-15,-57 0 16,-66 0-16,-46 0 15,-29 0 1,-18 0 0</inkml:trace>
  <inkml:trace contextRef="#ctx0" brushRef="#br0" timeOffset="19366.3">19445 5941 0,'0'0'0,"0"0"0,0 9 16,10 10-1,-10 9-15,9 47 16,-9 28-16,0-18 16,0-1-1,0-28 1,0 1-16,0-10 15,0-10 1,0-9 0,9-9-16,-9-10 15</inkml:trace>
  <inkml:trace contextRef="#ctx0" brushRef="#br0" timeOffset="19583.31">19803 6100 0,'0'0'0,"18"0"0,48 9 16,28 1 0,10 9-16,-10-19 15,-19 0 1,0 9-16,-18-9 15,-29 0 1</inkml:trace>
  <inkml:trace contextRef="#ctx0" brushRef="#br0" timeOffset="19839.99">20141 5837 0,'0'0'0,"0"0"0,0 0 16,0 0 0,10 19-16,-1 28 15,-9 19 1,0 9-16,-9 28 16,-10 0-1,9-9-15,1-10 16,0-37-1,9-18 1,0-20-16</inkml:trace>
  <inkml:trace contextRef="#ctx0" brushRef="#br0" timeOffset="20356.18">20894 6203 0,'0'0'0,"0"0"0,0 0 15,0 0 1,0 0-16,0 0 16,9 10-1,1 8-15,-1-8 16,0-10-1,1 0-15,-1 0 16,10 0 0,0-10-1,-10 1-15,-9-10 16,0-9-16,-18 0 16,-1 0-1,-10 9 1,-8 19-16,-1 9 15,-9 20 1,0 18-16,10 9 16,8 0-1,20 10-15,18-10 16,10-9 0,19 0-1,28 9-15,-1-18 16,1-19-16,0-10 15,-9-9 1,-1-9 0,-28 9-16</inkml:trace>
  <inkml:trace contextRef="#ctx0" brushRef="#br0" timeOffset="20814.14">21082 5894 0,'0'0'0,"0"0"15,9 0-15,20-10 16,27 1 0,19-10-1,29 10-15,-10 18 16,-47-9-1</inkml:trace>
  <inkml:trace contextRef="#ctx0" brushRef="#br0" timeOffset="21653.92">21759 5575 0,'0'0'0,"10"0"0,-1 9 16,19 0 0,10 10-1,9-9-15,0-1 16,0 0-1,-9-9-15,-1 10 16,1-10 0,-19 0-16,-10 0 15,1 9 1,-10-9-16,0 10 16,0-1-1,-19 19-15,-9 10 16,-10 8-1,0-8-15,10 0 16,0-10 0,9 0-1,0 0-15,0-9 16,10-10 0,0 1-16,-1-1 15,1 0 1,-1-9-16,10 0 15,0 0 1,10 10 0,-1-1-16,10-9 15,9 0 1,19-9-16,76-1 16,196-37-1</inkml:trace>
  <inkml:trace contextRef="#ctx0" brushRef="#br0" timeOffset="23260.69">18335 7179 0,'0'0'0,"0"0"16,0 0-16,0 0 16,19 0-1,37-9 1,114-1-16,131-8 15,66-11 1,56 1-16,19 9 16,0-18-1,-9 18-15,-29 0 16,-46 19 0,-48 19-16,-56-28 15,-56-10 1,-38 19-1,-38-9-15,-37 9 16,-19-10 0,-10 1-16,-18 9 15,-19 0 1,-19 0-16</inkml:trace>
  <inkml:trace contextRef="#ctx0" brushRef="#br0" timeOffset="24334.79">19050 7873 0,'0'0'0,"0"10"0,0-1 16,0 10-1,0 37-15,0 38 16,-9 19 0,-1-1-16,1-18 15,-1-19 1,1-19-16,9-9 16,-9 0-1,9-28-15,0-10 16,0 10-1,9 0-15,0-10 16</inkml:trace>
  <inkml:trace contextRef="#ctx0" brushRef="#br0" timeOffset="24584.45">19784 8108 0,'0'0'16,"0"0"-16,0 0 15,9 0-15,29-9 16,46-1 0,29-9-1,0 10-15,-9 0 16,18-10-16,-9 19 15,-57 9 1</inkml:trace>
  <inkml:trace contextRef="#ctx0" brushRef="#br0" timeOffset="24936.39">22126 7385 0,'0'0'0,"0"0"0,0 0 15,0 10 1,0-1-16,0 19 15,10 29 1,-10 18-16,0 0 16,0 0-1,0-19 1,0 0-16,0-18 16,-10 0-1,1-1-15,-1 10 16,1-28-16</inkml:trace>
  <inkml:trace contextRef="#ctx0" brushRef="#br0" timeOffset="25228.88">21439 7967 0,'0'0'0,"0"0"15,0 0-15,0 0 16,10 0-1,9 0 1,56 0-16,94 10 16,95-1-1,46 0-15,10 1 16,-38-38 0,-28-19-16,-66 28 15,-28 10 1,-37 9-1,-48-10-15,-28 10 16,-38 10 0,-9-10-16</inkml:trace>
  <inkml:trace contextRef="#ctx0" brushRef="#br0" timeOffset="25594.3">21317 8446 0,'0'0'0,"0"9"15,10 10 1,-1 37-16,10 19 16,9 19-1,-9 9 1,0-9-16,-10 0 16,-9-10-16,0-9 15,0-9 1,0-38-1,9 10-15,1-20 16,-10-18 0</inkml:trace>
  <inkml:trace contextRef="#ctx0" brushRef="#br0" timeOffset="25835.47">21835 8934 0,'0'0'0,"0"0"0,0 0 16,9-10 0,0 1-16,10 9 15,28-19 1,19 10 0,28-1-16,28-8 15,-9 8 1,-9 10-16,9 0 15,-66-9 1</inkml:trace>
  <inkml:trace contextRef="#ctx0" brushRef="#br0" timeOffset="26125.79">22465 8427 0,'0'0'0,"0"0"16,0 9-16,-19 10 16,0 28-1,10 47 1,-1 37-16,10 10 16,10-19-1,-10-19-15,0 0 16,0-28-1,0-28-15,0-9 16,0-1 0,0-18-16,9-10 15,-9 1 1</inkml:trace>
  <inkml:trace contextRef="#ctx0" brushRef="#br0" timeOffset="26625.8">23020 9056 0,'0'0'0,"0"0"16,0 0-1,0 0-15,9 9 16,-9-9-16,10 0 15,-1 0 1,10 0 0,0 0-16,0-9 15,-1-1 1,1-9-16,0 1 16,0-11-1,-19 11-15,0-10 16,0 9-1,-10 9-15,-8 1 16,-1 0 0,-19-1-16,1 20 15,-10 27 1,9 10 0,38-47-16,-19 38 15,28 55 1,39 1-1,8-37-15,19-11 16,0 1 0,1-37-16,8-10 15,-46 0 1</inkml:trace>
  <inkml:trace contextRef="#ctx0" brushRef="#br0" timeOffset="26917.72">22869 8568 0,'0'0'0,"0"0"16,0-10-16,10 10 16,-1-9-1,19-10-15,1 10 16,-1-10 0,10 19-16,-20 9 15</inkml:trace>
  <inkml:trace contextRef="#ctx0" brushRef="#br0" timeOffset="27467.98">23462 8408 0,'0'0'0,"0"-9"0,0 9 15,9 0-15,1-10 16,-1 10 0,20-9-16,-1 9 15,0 0 1,0 9-16,-9-9 16,0 0-1,0 0-15,-10 10 16,0-1-1,1 1-15,-10-1 16,0 10 0,0-10-1,0 0-15,-10 1 16,1 9 0,-10 9-16,10 0 15,-1-19 1,10 10-16,0-10 15,0 1 1,0-1-16,10 1 16,-1-10-1,1 0-15,8 9 16,11 0 0,18-18-1,9-10-15,-9 10 16,-9 9-1,-1-10-15,-18 1 16,-19 9 0</inkml:trace>
  <inkml:trace contextRef="#ctx0" brushRef="#br0" timeOffset="28154.94">23669 4393 0,'0'0'0,"0"0"0,9 9 16,29 28-1,47 67 1,37 65-16,38 84 16,19 56-1,9 10-15,19 10 16,0 37-1,-19 47-15,-56-48 16,-67-27 0,-65 9-16,-103 38 15,-85-19 1,-94-19-16,-19-28 16</inkml:trace>
  <inkml:trace contextRef="#ctx0" brushRef="#br0" timeOffset="31276.76">22775 8727 0,'0'0'0,"0"0"0,0 0 16,10 0-1,-1-19 1,1 10-16,18-10 15,0 0 1,10 10-16,27-10 16,30 10-1,8-10 1,-18 0-16,-10 10 16,-37 0-16</inkml:trace>
  <inkml:trace contextRef="#ctx0" brushRef="#br0" timeOffset="32091.36">23622 8277 0,'0'0'0,"0"0"15,0 0 1,9 0-16,1 0 15,18 0 1,0-10-16,0 10 16,-9 0-1,0 0-15,0 10 16,-10-1 0,-9 1-16,0 18 15,0-10 1,-18 11-16,-1 8 15,-10 1 1,1-10 0,19 0-16,-1-9 15,1 0 1,9-10-16,0 0 16,0-9-1,19 10-15,18-1 16,67-9-1,84-19-15,160-9 16</inkml:trace>
  <inkml:trace contextRef="#ctx0" brushRef="#br0" timeOffset="34261.68">13067 11138 0,'0'0'0,"0"0"0,0 0 16,0 0-1,9 0-15,10 0 16,19 10-16,46-10 16,39 9-1,8 1 1,-55-1-16</inkml:trace>
  <inkml:trace contextRef="#ctx0" brushRef="#br0" timeOffset="34450.94">13039 11617 0,'0'0'0,"0"0"0,9 0 16,19 9-1,66 1-15,38-1 16,47-9-1,150-9-15</inkml:trace>
  <inkml:trace contextRef="#ctx0" brushRef="#br0" timeOffset="35103.69">14600 10388 0,'0'0'0,"0"9"0,0 19 16,-9 29 0,-1 46-16,10 47 15,0 19 1,0-19-16,0-19 16,0 1-1,0-48-15,0-18 16,10-19-1,-1 0 1,20-10-16,-20-18 16</inkml:trace>
  <inkml:trace contextRef="#ctx0" brushRef="#br0" timeOffset="35520.08">15259 11035 0,'0'0'0,"0"0"16,-19 10-16,-19 18 16,10 0-1,-9 19 1,18 18-16,9 1 15,20 0 1,18-19-16,0-10 16,10-9-1,9-9-15,9-9 16,-18-10 0,0-19-16,-1-9 15,-9-19 1,-9 9-1,-19-18-15,0 0 16,-19 18 0,-18 1-16,-10-10 15,-38 0 1,-28 28-16,57 10 16</inkml:trace>
  <inkml:trace contextRef="#ctx0" brushRef="#br0" timeOffset="36209.32">15993 11223 0,'0'0'16,"0"0"-16,-10-19 15,-9 0-15,-9-18 16,-9 9 0,-20 9-16,1 10 15,-1 27 1,10 10-1,10 19-15,18-9 16,9-1-16,20 10 16,-1 0-1,19-28-15,1 0 16,-1 0 0,0-10-16,10-9 15,-1-19 1,-9 0-1,10-18-15,-19-1 16,0 10 0,-19 0-16,0 0 15,0 18 1,0 1-16,0 0 16,0 9-1,0 9-15,-10 19 16,-8 57-1,-1 27-15,0 10 16,-9 19 0,-10 0-16,0-10 15,-9 0 1,0-27-16,-9-29 16,-1-10-1,10-18-15,0-28 16,0-10-1,29-9-15</inkml:trace>
  <inkml:trace contextRef="#ctx0" brushRef="#br0" timeOffset="36640.26">16952 10510 0,'0'0'0,"0"0"0,0 0 15,0 0 1,-9 9 0,-19 19-16,-38 57 15,-19 84 1,-18 37-16,18 19 16,28 0-1,20 19-15,18 0 16,10-19-1,18 1-15,19-20 16,19 10 0,19-28-16,38-10 15,37 0 1,113 66-16</inkml:trace>
  <inkml:trace contextRef="#ctx0" brushRef="#br0" timeOffset="37354.12">19398 10172 0,'0'0'0,"0"0"0,0 0 16,0 0-1,0 0-15,0 0 16,0 0 0,0 9-16,9 29 15,1 28 1,9 18 0,-10-18-16,1 9 15,-10-19 1,0 10-16,0-10 15,-10 0 1,-9 10-16,0-28 16</inkml:trace>
  <inkml:trace contextRef="#ctx0" brushRef="#br0" timeOffset="37687.61">18495 11063 0,'28'0'0,"76"0"16,131 10-1,85-10-15,18 0 16,39 0-16,27-10 15,-9 10 1,-28-9 0,-47 0-16,-47 9 15,-47-19 1,-66 9-16,-48 1 16,-46 0-1,-37-1-15,-20 1 16,-9 9-1</inkml:trace>
  <inkml:trace contextRef="#ctx0" brushRef="#br0" timeOffset="38113.79">18363 11401 0,'0'0'0,"0"0"15,0 0 1,0 0-16,10 10 16,-1 8-1,-9 20-15,9 18 16,-9 10 0,0 18-16,-9-9 15,-10-9 1,0-10-16,1-9 15,8-9 1,1-10-16,-1-9 16,10-10-1</inkml:trace>
  <inkml:trace contextRef="#ctx0" brushRef="#br0" timeOffset="38532.46">18608 11758 0,'0'0'0,"0"0"16,9 0-16,10-10 16,19 10-1,37-18 1,19 8-16,19 1 15,0 9 1,-10 0-16,-27 0 16,-20 0-1,-9 0-15,-9 0 16,-20 0 0,-8 0-16</inkml:trace>
  <inkml:trace contextRef="#ctx0" brushRef="#br0" timeOffset="38803.87">19078 11420 0,'0'0'0,"0"9"15,0 29-15,-9 18 16,-10 19 0,10 28-16,-1 10 15,1-19 1,-1 0-16,1-10 16,0-9-1,18-19-15,0-37 16</inkml:trace>
  <inkml:trace contextRef="#ctx0" brushRef="#br0" timeOffset="39332.75">19643 11814 0,'0'0'0,"0"0"16,0 0-16,0 0 16,0 0-1,0 0-15,0 0 16,9 0 0,0 0-16,10 0 15,0 0 1,0 0-16,0-9 15,0-1 1,-1 1-16,-8-1 16,-10 1-1,0 0-15,0-1 16,-19 1 0,-9 0-1,-10 18-15,0 0 16,1 29-16,-1 9 15,10-10 1,19 1 0,18-1-16,10 10 15,9-9 1,19-1-16,10 1 16,-1-19-1,0-1-15,10-18 16,0 0-1,-38-9-15</inkml:trace>
  <inkml:trace contextRef="#ctx0" brushRef="#br0" timeOffset="39559.68">19840 11429 0,'0'0'0,"0"0"15,10 0-15,8 0 16,20 0 0,28 0-16,0 10 15,-19-1 1,-28-9-16</inkml:trace>
  <inkml:trace contextRef="#ctx0" brushRef="#br0" timeOffset="40049.53">20423 11251 0,'0'0'0,"0"0"0,10 0 16,9 0-16,9-9 16,19 9-1,0 9-15,0 10 16,-9-10 0,-10 10-1,-9-10-15,-10 1 16,-9 18-1,0 0-15,-19 0 16,-9 10 0,-10-1-16,1 1 15,9-20 1,9 11 0,9-11-16,1 1 15,0-9-15,9-1 16,9 0-1,0 1-15,20-1 16,18-9 0,9 0-16,10 0 15,0 0 1,0 0-16,-10 0 16,-18 9-1,-29 1-15</inkml:trace>
  <inkml:trace contextRef="#ctx0" brushRef="#br0" timeOffset="40653.97">17291 12368 0,'0'0'0,"0"0"0,9 9 16,10-9 0,19 9-16,28-9 15,65 10 1,95 27-1,84 1-15,48-10 16,56 0 0,84-19-16,39-27 15,8-20 1,-37 38 0,-37 10-16,-76 18 15,-75 9 1,-85-27-16,-85-10 15,-56 0 1,-37-19 0,-29 9-16,-19 1 15,-9 9 1,-18 0-16,-11 0 16</inkml:trace>
  <inkml:trace contextRef="#ctx0" brushRef="#br0" timeOffset="41764.87">17639 12827 0,'0'0'0,"0"0"16,0 0-1,0 0-15,0 10 16,0-1-16,9 29 16,1 18-1,-1 19 1,-9 9-16,0-9 16,0 0-1,0-18-15,0-1 16,0-9-1,0-9-15,0-10 16,0-10 0,0 1-16,0-9 15,0-10 1,0 0-16</inkml:trace>
  <inkml:trace contextRef="#ctx0" brushRef="#br0" timeOffset="42114.88">17949 13334 0,'0'0'0,"0"0"15,10 0-15,18-9 16,10-1 0,37 1-16,19-1 15,9 10 1,10 10-16,0-1 15,-28-9 1,-10 0-16,-18 0 16,-39 0-1</inkml:trace>
  <inkml:trace contextRef="#ctx0" brushRef="#br0" timeOffset="42411.17">18420 12921 0,'0'0'0,"0"0"16,0 9-16,0 20 16,0 27-1,0 28-15,0 10 16,0 9-1,0 10-15,0-10 16,-10-9 0,1-19-16,9-19 15,0-18 1,0-19-16,9-1 16,-9-18-1</inkml:trace>
  <inkml:trace contextRef="#ctx0" brushRef="#br0" timeOffset="42895.46">19210 13568 0,'0'0'0,"0"0"16,0 0-16,9 0 15,1 0 1,-1 0-16,1 0 16,8-9-1,1 0-15,0-10 16,0 0 0,-10 0-16,1 1 15,-10-10 1,0-1-16,-19 1 15,-9 9 1,-10 10-16,0 0 16,10 18-1,0 10 1,0 9-16,18 10 16,10-1-1,19 10-15,9 0 16,19-10-1,0 1-15,0-10 16,10-9 0,9 0-16,0-1 15,-1-18 1,-36-9-16</inkml:trace>
  <inkml:trace contextRef="#ctx0" brushRef="#br0" timeOffset="43140.04">18956 13062 0,'0'0'0,"0"0"0,0 0 16,9 0-1,1 0 1,18 0-16,10 0 16,-1 0-1,1 0-15,-19 0 16</inkml:trace>
  <inkml:trace contextRef="#ctx0" brushRef="#br0" timeOffset="43621.09">19511 12912 0,'0'0'0,"0"0"0,9 0 16,10-10-16,9 1 15,19 0 1,0-10-16,10 9 15,-1 1 1,-18 9-16,0 9 16,-20 1-1,1-10 1,-9 9-16,-1 1 16,-9-1-1,0 0-15,0 19 16,-19 1-1,-9 18-15,0-10 16,0 1 0,-1-1-16,20-18 15,0 0 1,9-10-16,0-9 16,0 9-1,9 1-15,10-1 16,9-9-1,19 0-15,0 0 16,10-9 0,-10 9-16,-29 0 15</inkml:trace>
  <inkml:trace contextRef="#ctx0" brushRef="#br0" timeOffset="44010.02">20546 13447 0,'0'0'0,"0"0"0,0 0 16,0 0 0,0 0-16,9 0 15,1 0 1,18 0-1,19 0-15,19-10 16,0 1 0,9-1-16,9 10 15,29 10 1,-56-10-16</inkml:trace>
  <inkml:trace contextRef="#ctx0" brushRef="#br0" timeOffset="44310.45">21684 12930 0,'0'0'0,"0"0"0,0 0 16,0 0-1,0 10-15,0 9 16,0 18-1,0 29 1,0 18-16,0 10 16,0 0-1,-9 0-15,9-19 16,-10-19 0,1 0-16,-1-18 15,-8-1 1,8-18-16</inkml:trace>
  <inkml:trace contextRef="#ctx0" brushRef="#br0" timeOffset="44803.44">17150 13972 0,'9'0'0,"10"0"0,56 0 16,47-9 0,57-1-1,47 10-15,66 0 16,75-9-16,28 9 16,19 0-1,9 0-15,10 0 16,-38-19-1,-47-9-15,-57 0 16,-74 9 0,-57 0-16,-38 10 15,-28-1 1,-37 1-16,-29 9 16,-28 0-1,0 0-15,0 0 16</inkml:trace>
  <inkml:trace contextRef="#ctx0" brushRef="#br0" timeOffset="45219.46">18260 14235 0,'0'0'0,"0"0"16,0 0-16,0 9 15,0 10 1,0 18 0,0 29-16,0 18 15,9 10 1,-9 9-16,0 1 16,0-20-1,0-18-15,0-10 16,0-18-1,10-10-15,-1-9 16,-9-19 0</inkml:trace>
  <inkml:trace contextRef="#ctx0" brushRef="#br0" timeOffset="45444.62">18758 14629 0,'0'0'0,"0"0"0,10 0 16,27 9-1,20 0-15,28 1 16,18-10-16,0 0 16,-18 0-1,-10 0-15,-9-10 16,-28 1-1</inkml:trace>
  <inkml:trace contextRef="#ctx0" brushRef="#br0" timeOffset="45702.95">19257 14225 0,'0'0'0,"0"19"16,-19 19-16,0 46 16,-9 19-1,19 19 1,-1 19-16,1-19 16,9-19-16,0-28 15,0-19 1,0-9-16,0-28 15</inkml:trace>
  <inkml:trace contextRef="#ctx0" brushRef="#br0" timeOffset="46235.89">19821 14807 0,'0'0'16,"0"0"-16,0 9 16,10 1-16,-1-1 15,1 0 1,8 10-16,1-9 16,0-1-1,0-9-15,9 0 16,-9 0-1,0-19-15,0 0 16,-1-9 0,-18 0-16,0 0 15,0 0 1,-18 0 0,-1 18-16,0 1 15,-19 0-15,10 18 16,0 0-1,0 20 1,18-1-16,1 19 16,18 18-1,10-8-15,9-1 16,19-9 0,10-10-16,-1-9 15,10-9 1,19-9-16,-1-10 15,10-19 1,-9-9-16,-28-10 16,-39 19-1</inkml:trace>
  <inkml:trace contextRef="#ctx0" brushRef="#br0" timeOffset="46483.01">19840 14328 0,'0'0'0,"0"0"0,0 0 16,0 0-1,10 0-15,8 0 16,11 0-1,18-9-15,19 9 16,28-9 0,-47 9-16</inkml:trace>
  <inkml:trace contextRef="#ctx0" brushRef="#br0" timeOffset="46903.28">20386 14169 0,'0'0'0,"0"0"0,0 0 16,9 0-16,1-9 15,18-1 1,0 1 0,10 9-16,-19 0 15,-1 9 1,1 1-16,-9-1 15,-1 0 1,-9 19-16,-9 10 16,-20 18-1,-8 1-15,-10-1 16,18-19 0,1 1-16,19-19 15,-1-1 1,10-8-16,10-1 15,-1-9 1,38 0 0,29 0-16,27-19 15,19 1-15,10-1 16,-19 0 0,-57 10-16</inkml:trace>
  <inkml:trace contextRef="#ctx0" brushRef="#br0" timeOffset="47473.26">22126 10285 0,'10'0'0,"8"18"15,39 39 1,46 74-16,20 75 15,8 67 1,-8 27-16,-10 38 16,-29 46-1,-18 38-15,-38 10 16,-37-57 0,-29-37-16,-56-19 15,-38-19 1,-37-37-16,-38-10 15,-9-37 1,-66 37-16</inkml:trace>
  <inkml:trace contextRef="#ctx0" brushRef="#br0" timeOffset="47911.66">23528 11992 0,'0'0'0,"9"0"15,1-9 1,9-10-16,18 0 15,20-18 1,27-1-16,29 1 16,9 9-1,-9-1-15,0 20 16,-19 18 0,-9 10-16,-47-9 15</inkml:trace>
  <inkml:trace contextRef="#ctx0" brushRef="#br0" timeOffset="48105.04">23650 12255 0,'0'0'0,"0"0"0,0 0 16,19 9-16,47-9 15,75 0 1,66-18 0,150-1-16</inkml:trace>
  <inkml:trace contextRef="#ctx0" brushRef="#br0" timeOffset="49126.05">25663 10519 0,'0'0'0,"10"19"0,-1 47 16,1 56-1,8 37-15,1 19 16,-19-9 0,0 0-16,0-19 15,-9-18 1,9-29-16,9-19 15,1-18 1,-1-10-16,10-18 16,0-10-1,-10-19 1</inkml:trace>
  <inkml:trace contextRef="#ctx0" brushRef="#br0" timeOffset="49534.75">26313 11345 0,'0'0'0,"0"0"15,0 0-15,0 0 16,0 9 0,-10 19-16,1 10 15,-1 37 1,1 19-1,18-10 1,1-9-16,18-9 16,0-10-16,19-18 15,0-19 1,0-10-16,0-18 16,10-29-1,-1-18-15,-9-19 16,-28-19-1,-10-9-15,-18 28 16,-10 9 0,0 19-16,-18 19 15,-20 9 1,-18 19-16,-19 28 16,47 0-1</inkml:trace>
  <inkml:trace contextRef="#ctx0" brushRef="#br0" timeOffset="50249.34">27554 11739 0,'0'0'0,"0"-19"16,0 0-16,0-18 16,-19-1-1,1 10-15,-20 0 16,0 9 0,-9 10-16,0 9 15,0 9 1,19 10-1,0 9-15,18 0 16,1 0-16,18 10 16,1-10-1,-1 0 1,19-9-16,1 0 16,-1-19-1,0 0-15,0-19 16,10-9-1,9-19-15,-9-19 16,-1-9 0,1 10-16,-19 8 15,0 20 1,-1 9-16,-8 18 16,-10 1-1,0 9-15,9 19 16,19 28-1,1 74-15,-1 39 16,-9 28 0,-19-1-16,-10-18 15,-18-19 1,-10-9 0,-9-28-16,-9-20 15,-10-17-15,-28-20 16,9-28-1,1-19 1,-1-9-16,0-28 16,10-9-1,47 18-15</inkml:trace>
  <inkml:trace contextRef="#ctx0" brushRef="#br0" timeOffset="50679.54">28533 10829 0,'0'0'0,"0"0"15,0 0 1,0 9-16,-29 19 16,-18 47-1,-18 66-15,-1 37 16,0 29-1,9-1-15,29 1 16,19-20 0,-1-27-16,20 9 15,18-10 1,0-27-16,19-39 16,19 11-1,38-11 1,-39-46-16</inkml:trace>
  <inkml:trace contextRef="#ctx0" brushRef="#br1" timeOffset="54555.37">18062 12855 0,'0'0'0,"0"0"0,-28 10 15,-47 18 1,-38 28-16,-47 19 15,-9 10 1,-10 9-16,-9-10 16,0 10-1,9 0-15,19-1 16,38-17 0,28-20-16,18 0 15,48-37 1</inkml:trace>
  <inkml:trace contextRef="#ctx0" brushRef="#br1" timeOffset="55146.52">21976 13062 0,'0'0'0,"0"0"0,0 0 16,-10 0-16,-9 9 15,-18 1 1,-20 27-16,-27 29 16,-29 18-1,-9 1 1,9-1-16,56-56 16</inkml:trace>
  <inkml:trace contextRef="#ctx0" brushRef="#br1" timeOffset="55949.65">21035 11045 0,'0'0'0,"-9"9"0,-38 10 15,-29 9 1,-37 19-16,-28 18 16,-19 1-1,-28 19-15,-9-1 16,-39-18-1,-8-10-15,-1-9 16,10 9 0,28-9-16,28-9 15,29 9 1,18-10-16,19 1 16,38-1-1,19-9-15,18-9 16,10 0-1,18-10-15</inkml:trace>
  <inkml:trace contextRef="#ctx0" brushRef="#br1" timeOffset="56725.07">20489 14375 0,'0'0'0,"0"0"16,-18 10-16,-30-1 16,-36 10-1,-38 9-15,-38 10 16,-38-1-1,-47 19 1,-27 19-16,-29 1 16,0-1-1,18-10-15,20 1 16,28-10 0,37 10-16,29-10 15,47-18 1,27-1-16,39-18 15,28-10 1,18-9-16,10 0 16</inkml:trace>
  <inkml:trace contextRef="#ctx0" brushRef="#br1" timeOffset="58601.41">29709 10472 0,'0'0'0,"0"0"0,0 0 16,0 10-1,0 18-15,-19 28 16,0 38 0,0 28-16,-9 9 15,0-28 1,-1-27-16,11-11 15,-1-9 1,9-18-16,1-19 16</inkml:trace>
  <inkml:trace contextRef="#ctx0" brushRef="#br1" timeOffset="58961.69">28843 11514 0,'0'0'0,"0"0"0,19 0 16,47 9-1,65 0-15,58 1 16,27-1 0,10 1-16,-10 8 15,-28-18 1,-37 0-16,-57-9 16,-28 9-1,-29 0-15,-8-9 16,-20 9-1,-9 0-15,0 0 16</inkml:trace>
  <inkml:trace contextRef="#ctx0" brushRef="#br1" timeOffset="59916.14">29389 12518 0,'0'0'0,"0"0"0,0 0 16,0 0-16,0 0 16,9 0-1,1 0 1,8-10-16,11 1 15,-1 9 1,0-9-16,0-10 16,-9 9-1,0-8-15,0-1 16,-10 0 0,-9 0-16,0 1 15,0-1 1,-19-9-16,0 9 15,-9 9 1,-9 1-16,-1 18 16,-9 20-1,0 8-15,9 1 16,10 9 0,0 9-16,18 10 15,10 18 1,10-9-16,18-19 15,19 10 1,10-10-16,8-9 16,1-28-1,19-19-15,9-9 16,-9-10 0,-19-19-16,-38 20 15</inkml:trace>
  <inkml:trace contextRef="#ctx0" brushRef="#br1" timeOffset="60213.5">29464 12002 0,'0'0'0,"0"0"0,9 0 16,10 0-1,9 0 1,10 0-16,0 9 15,9 0 1,-28-9-16</inkml:trace>
  <inkml:trace contextRef="#ctx0" brushRef="#br1" timeOffset="60836.42">30245 11880 0,'0'0'16,"0"0"-16,0 0 15,0 0-15,0 0 16,9 0 0,1 0-1,8-10-15,11 1 16,-1-1-1,10 10-15,-1 0 16,-18 0-16,0 0 16,0 0-1,-10 0 1,-9 0-16,0 0 16,0 0-1,0 10-15,0 9 16,0 9-1,-19-9-15,0 9 16,-9 9 0,0 1-16,0-10 15,9 9 1,9-18-16,1 0 16,0 0-1,-1-1-15,10 1 16,0-19-1,0 0-15,10 10 16,-1-10 0,10 0-16,9 0 15,10 0 1,-1 0-16,1 0 16,0-10-1,-1 1 1,1-1-16,-19 1 15,0 0 1,-19-1-16</inkml:trace>
  <inkml:trace contextRef="#ctx0" brushRef="#br1" timeOffset="61291.25">30508 10416 0,'0'0'0,"10"0"0,-1 0 15,19 9 1,29 20-16,37 36 16,9 29-1,1 47-15,-1 28 16,-28-10-1,-27 10-15,-20 28 16,-38-9 0,-18 9-16,-38 37 15,-37 10 1,-20-9 0,1 9-16,-47 94 15</inkml:trace>
  <inkml:trace contextRef="#ctx0" brushRef="#br1" timeOffset="62544.67">12625 16571 0,'0'0'0,"0"0"15,9 0-15,10 0 16,37-10 0,29 1-16,9 0 15,-19-1 1,-9 20 0,-9-1-16,-20 0 15,-18-9 1</inkml:trace>
  <inkml:trace contextRef="#ctx0" brushRef="#br1" timeOffset="62761.73">12512 16974 0,'0'0'15,"9"0"-15,10 10 16,38-1-16,27 0 16,38 1-1,10-10 1,-57 0-16</inkml:trace>
  <inkml:trace contextRef="#ctx0" brushRef="#br1" timeOffset="63139.76">13904 15726 0,'0'0'0,"0"10"0,0 27 15,-9 57 1,9 47-16,9 0 16,-9-1-1,0-8-15,0-1 16,0 0-1,-9-27 1,-1-20-16,10-18 16,10-29-1,-1-9-15,1-9 16,-1-19 0</inkml:trace>
  <inkml:trace contextRef="#ctx0" brushRef="#br1" timeOffset="63552.76">14422 16468 0,'0'0'0,"-10"9"0,-9 0 15,-18 10 1,-1 28-16,0 28 15,10 10 1,28 18 0,19-9-16,19-19 15,9-19-15,9-9 16,10-19 0,0-28-1,0-19-15,9-37 16,-9-38-1,-19 10-15,-28-10 16,-19 19 0,-19 9-16,-9 10 15,-19 28 1,-10 0-16,-9 18 16,-9 29-1,0 18-15,28-8 16</inkml:trace>
  <inkml:trace contextRef="#ctx0" brushRef="#br1" timeOffset="64296.57">15513 16421 0,'0'0'0,"0"0"0,-19 0 15,-19 0 1,-27 9-16,-11 19 16,10 19-1,10 9 1,28 1-16,9-1 16,19 0-16,19 1 15,9-20 1,0-9-16,10-9 15,9 0 1,0-19 0,-9 0-16,-1-19 15,1-9 1,-10-10-16,-9 1 16,-19-10-1,0 19-15,-10 0 16,1 9-1,0 10-15,-1-1 16,10 10 0,0 19-16,-19 18 15,10 20 1,0 46-16,9 28 16,-10 1-1,-9-10-15,1 0 16,-20-19-1,-9-19-15,-10-27 16,-8-11 0,8-8-1,1-19-15,-1-19 16,10 0 0,0-19-16,0-19 15,19 10 1</inkml:trace>
  <inkml:trace contextRef="#ctx0" brushRef="#br1" timeOffset="64780.56">16623 15670 0,'0'0'0,"0"10"16,-10 8-16,-18 39 15,-28 36 1,-1 67 0,1 37-16,28 0 15,18 9-15,10-9 16,19-9-1,9-28-15,19-29 16,0-19 0,19-18-16,19-9 15,18-29 1,20-28-16,-67-18 16</inkml:trace>
  <inkml:trace contextRef="#ctx0" brushRef="#br1" timeOffset="65981.82">16990 17049 0,'0'0'0,"0"0"0,9 0 15,19 0 1,29 0-16,18 0 16,10-18-1,-1-11 1,-18 1-16,-19 0 16,-9 0-1,0-10-15,-20-8 16,1-1-1,-19 0-15,0 19 16,-19-1 0,-9 1-16,-19 10 15,-19 8 1,-9 20-16,-10 18 16,1 28-1,8 10-15,29 9 16,10 19-1,9-19-15,18-10 16,10-8 0,19-1-16,9-9 15,19-10 1,0 1-16,19-10 16,9-9-1,-9-1-15,9-18 16,-9 0-1,0 0-15,0-18 16,19-10 0,-38 9-16</inkml:trace>
  <inkml:trace contextRef="#ctx0" brushRef="#br1" timeOffset="66789.98">17582 15970 0,'0'0'0,"0"0"15,0 0-15,0 0 16,10 0 0,9 0-16,18 0 15,10-9 1,19 9-16,9 9 16,1-9-1,-20 10-15,1-1 16,-20 1-1,1-1-15,-19 0 16,-1 1 0,-18-1-1,0 0-15,-9 10 16,-19 19 0,-19 9-16,0 0 15,0-10 1,9-18-16,10 0 15,0-1 1,18-8-16,1-1 16,-1-9-1,10 0-15,0 0 16,10 0 0,9 10-16,18-10 15,10 9 1,19 0-16,0-9 15,0 10 1,-10-10-16,-18 0 16,0 0-1,-10 0-15,-9 0 16,-1 0 0,1 9-16,-9-9 15</inkml:trace>
  <inkml:trace contextRef="#ctx0" brushRef="#br1" timeOffset="67172.1">18391 15830 0,'0'0'0,"0"0"16,0 0-16,10 9 16,-1 19-1,20 10 1,18 27-16,0 39 15,9 18 1,-18 0-16,-10-1 16,-28 11-1,-28 18-15,-29 9 16,-56 1 0,-28-19-16,-28-10 15,-113 66 1</inkml:trace>
  <inkml:trace contextRef="#ctx0" brushRef="#br1" timeOffset="69967.67">15786 17715 0,'0'0'0,"9"0"16,0 0-16,1 0 16,9 0-1,-1 0-15,-8 0 16,-1 0 0,1-9-1,-1 0-15,1-1 16,-10 1-1,0 0-15,0-1 16,0-9 0,-10 10-16,1 0 15,-10-1 1,-19 20-16,1-1 16,-10 10-1,-10 9-15,10 9 16,0 1-1,19 9-15,0 0 16,18-10 0,10 1-1,10-1-15,27 10 16,10-9 0,10-1-16,9-8 15,-1-11-15,11 1 16,-10-19-1,9 0-15,-38-9 16</inkml:trace>
  <inkml:trace contextRef="#ctx0" brushRef="#br1" timeOffset="74045.75">19671 16674 0,'0'0'0,"9"0"0,1-9 16,27-10-1,29 0-15,47-9 16,9 9 0,-18 10-1,-10-1-15,-9 10 16,-10 10-16,-19 9 16,-18-1-1,-29-8 1</inkml:trace>
  <inkml:trace contextRef="#ctx0" brushRef="#br1" timeOffset="74241.27">19643 17059 0,'0'0'0,"0"0"16,0 0-16,9 0 15,29 9 1,65 0-16,142-9 16,140-18-1</inkml:trace>
  <inkml:trace contextRef="#ctx0" brushRef="#br1" timeOffset="80412.45">21524 16683 0,'0'0'0,"0"0"0,0 0 15,10 0 1,-1-9 0,29 0-16,37-1 15,38 10 1,37 10-1,1-1-15,-10 10 16,-28-10-16,-38-9 16,-28 10-1,-9-10-15,-19 0 16,-1 0 0,-8 9-16,-10-9 15,0 9 1,-19 19-16,-47 29 15,-37 18 1,-20 9-16,-8 10 16,8 0-1,29-28 1,10-10-16,18-9 16,9 0-1,10-10-15,0 1 16,0-1-1,0 1-15,19-10 16,9-9 0,10 0-16,-1-10 15,20 0 1,8 1-16,20 8 16,19 1-1,27 0-15,39-10 16,27-9-1,10 0-15,0-18 16,-28 8 0,-29-9-16,-18 1 15,-10-1 1,-9 0 0,9 0-16,-37 1 15</inkml:trace>
  <inkml:trace contextRef="#ctx0" brushRef="#br1" timeOffset="87534.46">23359 17153 0,'0'0'0,"0"0"16,0 0-16,9-10 15,10-9 1,18 1-16,39-1 16,27-9-1,1 9 1,-10 28-16,0 1 16,-47-10-16</inkml:trace>
  <inkml:trace contextRef="#ctx0" brushRef="#br1" timeOffset="87740.13">23340 17312 0,'0'0'0,"0"0"0,0 0 16,19 9-1,75-18-15,113-28 16,47-1 0,103-9-16</inkml:trace>
  <inkml:trace contextRef="#ctx0" brushRef="#br1" timeOffset="88256.35">24817 16074 0,'0'0'0,"0"0"16,0 0-1,0 0-15,0 9 16,-10 19 0,-8 66-16,-1 47 15,9 56 1,10 9-1,-9 38-15,-10-9 16,0-1 0,0 1-16,1-29 15,-1-18 1,-9-19-16,9-29 16,9-27-1,1-29-15,0-27 16,-1-20-1,1-18 1,9-10-16,0-9 16,0 0-1,19-47-15,-10 1 16</inkml:trace>
  <inkml:trace contextRef="#ctx0" brushRef="#br1" timeOffset="88923.68">24704 16355 0,'9'0'0,"10"-28"15,19-10-15,37-9 16,28-9 0,1 19-1,-29 18-15,0 9 16,-18 10 0,-1 19-16,1 9 15,-20 19 1,-18 0-16,-28 28 15,-19 10 1,-29 18 0,-46 10-16,9-20 15,18-46 1,29-28-16,19 0 16,0-10-1,18-9-15,1 0 16,9 0-1,0 0-15,19 0 16,28-9 0,19-1-1,9 10-15,0 10 16,-9 9 0,-19-1-16,-19 1 15,-9 9 1,-19 0-1,0 10-15,-37 28 16,-29 9 0,-38-19-1,1-9-15,9-19 16,18-9-16,11-10 16,18-9-1,28-9-15</inkml:trace>
  <inkml:trace contextRef="#ctx0" brushRef="#br1" timeOffset="89419.04">25447 17228 0,'0'0'0,"0"0"16,0 0-16,0 9 16,-9 0-1,-1 10-15,1 9 16,-1 10-1,1 9-15,0 0 16,9-10 0,9 1-16,0-10 15,1-9 1,-1-1 0,10-18-16,0 0 15,0 0 1,-1-18-16,1-1 15,-9-9 1,-10-10-16,0-9 16,-19 0-1,0 10 1,-9-1-16,-10 10 16,1 9-1,18 10-15</inkml:trace>
  <inkml:trace contextRef="#ctx0" brushRef="#br1" timeOffset="89795.83">25776 17040 0,'0'0'0,"0"0"16,0-9-16,10-1 16,-1 1-1,10-10 1,28 10-16,47-10 15,57 10 1,18 9-16,-28-10 16,-38 10-1,-18 0-15,-10 0 16,-28 0 0,-9 0-16,-19 0 15</inkml:trace>
  <inkml:trace contextRef="#ctx0" brushRef="#br1" timeOffset="90133.38">26341 16393 0,'0'0'0,"0"0"0,0 9 15,-19 10-15,10 9 16,-1 38 0,1 37-1,-1 19 1,-9 28-16,1 0 16,-1-28-16,0 0 15,-9-28 1,0 0-16,-1-19 15,20-28 1,0-10 0,9-18-16,0-19 15,0 0 1</inkml:trace>
  <inkml:trace contextRef="#ctx0" brushRef="#br1" timeOffset="90516.69">26971 16421 0,'0'0'0,"0"9"0,0 0 15,9 10 1,1 38-16,-10 46 16,0 37-1,9 48 1,-9 19-16,-9-29 16,-1 9-1,1-55-15,-10-20 16,10-27-1,-1-10 1,1-19-16,0-18 16,-1-20-1,10-8-15,0-10 16,0 0 0</inkml:trace>
  <inkml:trace contextRef="#ctx0" brushRef="#br1" timeOffset="91145.83">26877 16515 0,'0'0'0,"9"-10"0,20-18 16,8-10-1,10 1-15,19 9 16,0 9 0,9 10-1,0 9-15,-18 9 16,-10 10-16,-9 0 16,-20 9-1,-18 0 1,-9 9-16,-19 20 15,-29-1 1,-9 0-16,1-18 16,8-1-1,29-18 1,9-10-16,10 1 16,-1-10-16,10 0 15,10 0 1,-1 0-1,29 0-15,9-10 16,0 1 0,0 9-1,-9 9-15,-1 1 16,1 9 0,-1 9-16,1 0 15,-19 19 1,-10-10-16,-9 10 15,-28 28 1,-19-18-16,-19 8 16,-19-18-1,10-28 1,9 0-16,38-10 16</inkml:trace>
  <inkml:trace contextRef="#ctx0" brushRef="#br1" timeOffset="91429.71">27620 17321 0,'0'0'0,"0"0"0,0 0 15,0 10 1,0-1-16,0 19 16,-9 19-1,-1 10-15,1-1 16,9 0 0,0 0-1,9-9-15,-9-28 16</inkml:trace>
  <inkml:trace contextRef="#ctx0" brushRef="#br1" timeOffset="91730.13">28025 16486 0,'0'0'0,"0"0"16,0 0-16,9 10 16,19 37-1,38 37 1,9 19-16,10-9 16,0 28-1,-1 9-15,-8-18 16,-20-19-1,1-19-15,-10-9 16,-19-19 0,-19-29-16</inkml:trace>
  <inkml:trace contextRef="#ctx0" brushRef="#br1" timeOffset="92013.51">28796 16524 0,'0'0'0,"0"9"16,-38 19-16,-27 38 16,-39 56-1,-9 28 1,-9 28-16,0 29 15,-1-19-15,39-38 16,8-19 0,1 0-1,19-46-15,9-29 16,28-37 0</inkml:trace>
  <inkml:trace contextRef="#ctx0" brushRef="#br1" timeOffset="94121.58">20903 16271 0,'0'0'0,"0"-10"16,10-9-16,-1 1 15,0-10 1,20-1-16,8 1 16,39-9-1,55-10 1,57 0-16,57 28 15,28 0-15,37 10 16,48 0 0,37-38-16,38 9 15,37 29 1,38-10-16,28 0 16,-28 19-1,-28 19-15,9 0 16,-28-10-1,-47 1-15,-19-10 16,-28 9 0,-47-9-1,-57-9-15,-37 27 16,-38 1 0,-37-38-16,-29 19 15,-37 0 1,-19-9-16,-19 0 15,-10 9 1,-18 0-16,0 0 16,-10 9-1,1 0-15,-10 1 16,0 8 0,0 29-16,-10 47 15,-9 47 1,10 0-16,-10-1 15,0 29 1,1 0-16,-1 0 16,-9-28-1,9-29 1,0 10-16,-19 0 16,10-37-16,-10-20 15,1 1 1,-10 0-1,0-19-15,-19 9 16,-19-18 0,-28-10-16,-56 0 15,-66 0 1,-76 0-16,-46 10 16,-38-1-1,-66-27-15,-57-1 16,-18-9-1,-9-9-15,-29 9 16,9 18 0,38-8-16,10 8 15,28 20 1,94-10-16,56 10 16,38-29-1,66-9 1,56 19-16,38-10 15,56-18 1,29 9-16,28 0 16,-1 0-1,11 0-15,8-10 16,1 1 0,9-10-16,0 1 15,9-11 1,1-27-16,18-19 15,0-19 1,10-9-16,-10-10 16,0 10-1,-9-9-15,0-20 16,0 1 0,-1 0-16,1 9 15,0 0 1,0-10-1,-10 29-15,1 19 16,-1-1 0,-9 10-16,0 9 15,0 10 1,0 28-16,0 0 16,0 18-1,0 1-15,0 0 16,0 9-1,0 0-15,0 0 16,0 0 0,0 18-16,0-8 15</inkml:trace>
  <inkml:trace contextRef="#ctx0" brushRef="#br1" timeOffset="100187.8">5541 14694 0,'0'0'0,"0"0"16,0 0-16,0 10 15,-19 18 1,-28 56 0,0 57-16,9 37 15,10 19 1,19-9-16,9-19 15,0-19 1,0-9-16,0-10 16,0-28-1,0-18-15,9-10 16,1-19 0,-1-9-16,19-9 15,10-20 1,-10-8-16</inkml:trace>
  <inkml:trace contextRef="#ctx0" brushRef="#br1" timeOffset="100575.28">6247 15848 0,'0'0'0,"-10"0"0,-9 10 16,-18-1-1,-1 19-15,0 0 16,10 10 0,9 0-16,10 8 15,18 1 1,20 10-16,-1-20 16,9-9-1,10-9-15,1-19 16,8 0-1,0-19-15,-18-9 16,-10-9 0,-9-1-16,-19 1 15,-19-1 1,-18-9-16,-20 10 16,-9 8-1,0 20-15,19 18 16,10 10-1,18-9-15</inkml:trace>
  <inkml:trace contextRef="#ctx0" brushRef="#br1" timeOffset="101191.41">6961 16008 0,'0'0'0,"0"0"15,-9-9-15,-10-1 16,0 1 0,-9 9-16,-9 9 15,-1 19 1,0 19-16,10 19 15,19 9 1,18-19 0,1-18-16,8-1 15,11-18-15,-1-10 16,0-9 0,0-18-1,10-20-15,-1-9 16,-8-9-1,-10 0-15,-10 9 16,-9 19 0,0-1-16,0 20 15,0 0 1,0 9-16,0 0 16,9 9-1,1 19-15,-1 38 16,-9 37-1,0 10-15,-19 9 16,-9 18 0,-10-18-16,-18-9 15,0-19 1,-10 0-16,-10-19 16,11-19-1,-1-19-15,0-18 16,28-19-1</inkml:trace>
  <inkml:trace contextRef="#ctx0" brushRef="#br1" timeOffset="101583.7">7686 15126 0,'0'0'0,"0"0"0,0 9 16,-19 29-16,-19 28 15,-18 46 1,0 19 0,-1 29-16,10-19 15,28-10 1,10-18-16,18-10 16,1-28-1,8-19-15,11-9 16,8-9-1,20-20-15,-29-8 16</inkml:trace>
  <inkml:trace contextRef="#ctx0" brushRef="#br1" timeOffset="101947.45">8034 15989 0,'0'0'0,"0"0"0,-19 0 15,0 10-15,-18-1 16,-1 10 0,-9 9-1,0 19-15,19 18 16,18 10 0,20 1-16,18-20 15,10 0-15,9-18 16,-10-10-1,1-9 1,9-19-16,0-10 16,0-9-1,-9-18-15,-1-19 16,-18-10 0,-19 0-16,-19 10 15,0 9 1,-18 0-16,18 28 15</inkml:trace>
  <inkml:trace contextRef="#ctx0" brushRef="#br1" timeOffset="102603.45">9182 15379 0,'0'0'0,"0"0"16,0 10-1,0 8-15,-19 39 16,0 46 0,-9 28-1,0 10-15,9 0 16,9-10-16,1-28 16,0-28-1,-1-18-15,1-20 16,9-18-1,0 0-15,0-19 16,0 0 0,0 0-1,0 0-15,0-10 16,-19-8-16,0-11 16,-19 1-1,-18 0-15,-10 19 16,0 9-1,0 9 1,19 10-16,19 0 16,19 9-1,-1 0-15,20 0 16,-1 0 0,29 0-16,9-9 15,9 0 1,1 0-16,-20-19 15,1 0 1,0 0-16,-29-10 16</inkml:trace>
  <inkml:trace contextRef="#ctx0" brushRef="#br1" timeOffset="103203.45">9784 15398 0,'0'0'0,"0"9"0,0 10 16,9 47-1,1 37-15,8 38 16,1 0 0,0-1-16,-19-8 15,0-39 1,0-17-16,0-30 16,0-8-1,0-19 1,0-19-16,0 0 15,0 0-15,0 0 16,-19-28 0,0-19-16,-18 0 15,-1 0 1,0 19 0,1 0-16,-1 18 15,-18 29 1,-20 18-16,1 20 15,19-1 1,28-18-16,18-1 16,20 1-1,18-10-15,9 0 16,10 0 0,19-9-16,0-10 15,9-9 1,19-19-16,-46 10 15</inkml:trace>
  <inkml:trace contextRef="#ctx0" brushRef="#br1" timeOffset="103736.66">10301 16571 0,'0'0'0,"0"0"16,0 0-1,0 0-15,10 0 16,-1-10-1,0-8-15,20-20 16,-1-9 0,19-18-16,0-20 15,9-9 1,-18 10-16,0 9 16,-20 9-1,-8 19-15,-10 0 16,0 19-1,0 0-15,-10 19 16,1-1 0,0 10-16,-10 10 15,0-1 1,0 10-16,10 9 16,-1 0-1,1 0 1,18 10-16,20-10 15,-1 19 1,9 0-16,10 0 16,-9 0-1,0-1-15,-10 1 16,-9-9 0,0 9-16,-19 0 15,-19 18 1,-19 10-16,-18-9 15,-20-19 1,1-9-16,0-20 16,37-18-1</inkml:trace>
  <inkml:trace contextRef="#ctx0" brushRef="#br1" timeOffset="104086.35">11138 15501 0,'0'0'0,"0"0"15,0 0-15,10 10 16,-1 8 0,19 29-16,10 38 15,9 27 1,-9 20 0,-19-10-16,-10 9 15,-37-18-15,-38 9 16,-66 18-1,-65 10-15,-123 47 16</inkml:trace>
  <inkml:trace contextRef="#ctx0" brushRef="#br1" timeOffset="106971.19">1458 11983 0,'0'0'0,"0"9"16,0 10-1,-9 65-15,9 67 16,9 36-1,1 20-15,8-1 16,1-28 0,9-18-16,-9-19 15,-19-10 1,0-19-16,0-27 16,0-10-1,0-9-15,0-29 16,0-9-1,0-9-15,10-19 16,-10 0 0</inkml:trace>
  <inkml:trace contextRef="#ctx0" brushRef="#br1" timeOffset="107425.15">2051 13024 0,'0'0'0,"0"0"16,0 0-1,0 0-15,-10 10 16,-18-1 0,9 29-16,-9 18 15,9 10 1,19 9-16,19 9 15,19-9 1,18-19-16,10-9 16,9-19-1,1-18-15,-1-10 16,-19-19 0,-18 0-16,0-18 15,-20-1 1,-18-18-1,-9-10-15,-10 1 16,-18 8-16,-1 10 16,-19 1-1,1-1 1,-19 18-16,-19 11 16,9 27-1,-9 29-15,56-20 16</inkml:trace>
  <inkml:trace contextRef="#ctx0" brushRef="#br1" timeOffset="108159.5">3142 12968 0,'0'0'0,"-9"0"15,-20-28-15,-18 0 16,-18 0 0,-39 18-16,-9 29 15,0 18 1,19 10-16,28 19 15,29 0 1,18 9-16,38 0 16,9-9-1,19-10-15,9-9 16,1-10 0,9-18-16,0-10 15,-10-9 1,0-28-16,1-9 15,-19-1 1,-1-18-16,1-10 16,-19 1-1,-19 18 1,0 0-16,0 19 16,-10-1-1,10 1-15,0 19 16,0 9-1,0 0-15,0 19 16,-9 46 0,9 39-16,0 36 15,0 1 1,0 0-16,0 9 16,-19-9-1,0-19-15,-18-19 16,-1-9-1,-9-29-15,0-18 16,0-19 0,-10 1-16,1-20 15,-10-28 1,0-9-16,19-19 16,28 10-1</inkml:trace>
  <inkml:trace contextRef="#ctx0" brushRef="#br1" timeOffset="108496.37">3537 12940 0,'0'0'0,"0"0"0,0 0 16,0 0-1,0 9-15,0 10 16,0 19 0,0 18-1,10 10-15,-10-10 16,0 0-1,0 0 1,0-9-16,0-9 16,0-1-16,-10-18 15,1-19 1</inkml:trace>
  <inkml:trace contextRef="#ctx0" brushRef="#br1" timeOffset="108663.83">3151 12283 0,'0'0'0,"0"0"16,0 0-16,10-9 15,9-10 1,18 0-16,29 0 16,-19 1-1</inkml:trace>
  <inkml:trace contextRef="#ctx0" brushRef="#br1" timeOffset="109008.58">4102 11673 0,'0'0'0,"0"0"0,0 0 15,0 0 1,0 19-16,9 28 15,0 47 1,20 46-16,-1 29 16,0 19-1,10-10-15,-10-9 16,-9 0 0,-10-9-16,-9-29 15,0-19 1,0-18-16,0-28 15,0-19 1,0-19-16,0-9 16,0 0-1,0-19 1,0 0-16</inkml:trace>
  <inkml:trace contextRef="#ctx0" brushRef="#br1" timeOffset="109256.38">4215 12593 0,'0'0'0,"0"0"15,0 0 1,0 0-16,18 0 16,29-19-1,38 0-15,19-9 16,27 9-1,1 1-15,-10 8 16,-18 1 0,-20 9-16,-37 9 15,-28 1 1</inkml:trace>
  <inkml:trace contextRef="#ctx0" brushRef="#br1" timeOffset="110323.75">1148 14788 0,'0'0'0,"9"0"15,57-9 1,132-29-16,121-37 16,48-28-1,28-19-15,48 9 16,-11 20 0,-27 8-16,-38 1 15,-66 27 1,-57 20-1,-46 28-15,-48 9 16,-56-10 0,-28 1-16,-19-1 15,-9 1 1,-10 0-16,-9-10 16,0-9-1,0-19-15,-1-28 16,1-38-1,0-28-15,-19-18 16,-19-1 0,0-8-16,-18-29 15,-1-29 1,-9-36-16,0-10 16,0 28-1,9 9-15,-9 10 16,10 37-1,-10 19 1,0 38-16,0 37 16,0 38-16,9 18 15,0 10 1,-37 19 0,-75 37-16,-104 66 15,-66 46 1,-10 20-16,11-29 15,8 1 1,1-1-16,18-37 16,29-19-1,37-28-15,38-19 16,37-9 0,38-19-16,19 0 15,19-10 1,9-8-16,19-1 15,-9 0 1,27 10-16,1-1 16,9 1-1,10 9-15,-10 9 16,0 19 0,-18 10-16,18 18 15,-9 29 1,0 65-1,9 56-15,19-18 16,-10 9 0,1 0-16,18 0 15,1 19 1,27-10-16,20-9 16,27 28-1,29-9-15,19-19 16,160 38-1,65 9-15</inkml:trace>
  <inkml:trace contextRef="#ctx0" brushRef="#br1" timeOffset="122449.72">5193 3013 0,'0'0'0,"19"10"0,75 27 15,94-18 1,57-47 0,37 37-1,38 19-15,56-18 16,28 8-1,48-46-15,0 38 16,-20 27 0,20-18-1,-10-28-15,-28-10 16,-38 47 0,-18 0-16,-10-28 15,-10-56 1,-55 18-1,-58 85-15,-27-37 16,-66-29 0,-48 19-16,-27-10 15,-20 10 1,-18 0 0,9 29-16,-9-11 15,-9-18 1,-10-9-1,0 9-15,0 0 16,0-9 0,0-1-1,0 1-15,0-1 16,0 10 0,0-9-16,0 0 15,0 9 1,0 0-1,0 0-15</inkml:trace>
  <inkml:trace contextRef="#ctx0" brushRef="#br1" timeOffset="123654.85">6152 2891 0,'0'19'0,"-18"75"15,-20 56-15,-18 19 16,-29 103 0,-19 0-1,-18-9-15,-38 56 16,-19-10-1,10-18 1,-10 19-16,-18 93 16,27-9-1,1-46 1,-19-1-16,-19 9 16,0-37-1,10-56 1,-39 65-16,58-74 15,27-67 1,1 38-16,8 38 16,48-47-1,47-85 1,0 48-16,28 8 16,10-74-1,9-57-15,0-9 16,0-28-1,9 9 1,-9 0-16,0-9 16,0-10-1,0-9 1,0 0-16,0 0 16,0 0-1</inkml:trace>
  <inkml:trace contextRef="#ctx0" brushRef="#br1" timeOffset="124012.65">2258 9440 0,'0'0'0,"0"0"0,0 0 16,9 38-1,19 56 1,19 84 0,10 9-16,-1-46 15,1-19-15,-10-37 16,-10-20-1,-8-37 1,8 10-16,1-10 16,0-37-1,65-38 1,-28 9-16</inkml:trace>
  <inkml:trace contextRef="#ctx0" brushRef="#br1" timeOffset="125204.65">2135 9590 0,'0'0'0,"0"10"0,0 18 15,10 19 1,18 28 0,29 75-1,-1 9-15,29 67 16,-19-48 0,-38-150-16,9 0 15,1 10 1,-19-20-16,-10-8 15,1-10 1,-1 0 0,10-38-16,18-27 15,39-39 1,55-93 0,58-56-16,18 28 15,18-28 1,-18 18-1,47 0-15</inkml:trace>
  <inkml:trace contextRef="#ctx0" brushRef="#br1" timeOffset="126280.46">24365 15201 0,'0'0'0,"0"0"0,0 9 15,-9 10 1,-19 47-16,-10 103 15,0 28 1,10 37 0,9 20-16,0 27 15,-18 141 1,-1-131-16,-18-103 16,-10 46-1,9-8 1,10-1-16,19-66 15,19-18 1,-1-66 0,10-37-16,0 8 15,0-36 1,10-29-16,-1-9 16</inkml:trace>
  <inkml:trace contextRef="#ctx0" brushRef="#br1" timeOffset="127151.63">24403 15604 0,'9'0'0,"19"-9"16,57-10 0,84-18-16,85-29 15,66 47 1,75 10 0,66-19-16,29 0 15,-48 37 1,-38 0-1,-18-37-15,-57 28 16,-37 38 0,-10-38-16,-56 0 15,-38 19 1,-38 9 0,-55-10-16,-30-18 15,-18 10 1,-9-1-1,-10 1-15,-9 8 16,9 20 0,-9 56-16,0 28 15,-19 75 1,0 0 0,0-19-16,0 47 15,0-47 1,9 1-16,-9 27 15,0-65 1,0-47 0,0-10-16,-9-18 15,-10-10 1,-9 10 0,-19 9-16,-57 0 15,-84 0 1,-113 19-16,-66 0 15,-75-38 1,-47-9 0,-38-75-16,0-29 15,19 86 1,38 8 0,18-46-16,10 46 15,66 29 1,94-47-16,56-19 15,57-10 1,56 1 0,38 18-16,27-9 15,20 0 1,19 0 0,9 0-16</inkml:trace>
  <inkml:trace contextRef="#ctx0" brushRef="#br1" timeOffset="128846.83">13923 780 0,'0'0'0,"0"19"0,9 75 16,20 65 0,8 123-1,20 46-15,-10 1 16,-10 55-1,10-18-15,0 9 16,-9-131 0,-10-37-1,0 18-15,-9-37 16,-19-66 0,0-66-1,-9-9-15,-1-28 16,10 9-1,-9-9-15,9-19 16,0 0 0</inkml:trace>
  <inkml:trace contextRef="#ctx0" brushRef="#br1" timeOffset="129894.03">13518 696 0,'0'-56'0,"-9"-20"0,0 48 16,18 0-1,57-19-15,141-37 16,141 74 0,56 29-1,48-38-15,28-27 16,9-1 0,38 28-16,9-28 15,-19 47 1,-18 19-1,-47 28-15,-29 9 16,-66-47 0,-65 10-1,-38-10-15,-56-18 16,-29 9 0,-28 9-16,-38 1 15,-18 9 1,-19-1-1,-19 11-15,-9 17 16,-1 1 0,-8 10-1,-11-1-15,11 19 16,-1 28 0,38 66-1,9 66-15,0-10 16,10 28-1,-19-65-15,-19-57 16,9 19 0,-9 0-1,0 66-15,-9 37 16,-19-121 0,-10-1-16,-9 38 15,-19-66 1,0 47-1,-9-46-15,0-67 16,0-9 0,-10-9-1,-47 19-15,-65 8 16,-66 20 0,-85 0-1,-57-57-15,-65-9 16,-57 19-1,-37-38-15,-1 10 16,-18 28 0,-19-29-1,37 48-15,29-38 16,28-47 0,29 66-16,55-19 15,57-19 1,57 28-1,65 1-15,48-1 16,56-9 0,37 0-16,29 9 15,19-9 1,9 0 0</inkml:trace>
  <inkml:trace contextRef="#ctx0" brushRef="#br0" timeOffset="-58026.06">3039 14629 0,'0'0'0,"0"0"16,0 0-16,0 0 16,0 0-1,0 0-15,0 0 16,0 0-1,0 0-15,0 0 16,0 0 0,0 0-16,9 18 15,0 20 1,1 28-16,18 27 16,-9 11-1,0-1 1,-1 0-16,-8-28 15,-10-9 1,0-10-16,0 0 16,9-18-1,1-1-15,-1 1 16,-9-19 0,0 0-16,10-10 15,-1 0 1,0-9-16,1 0 15,-1 0 1,19-18-16,1-1 16,8 0-1,1 0-15,9 0 16,-9 1 0,9-1-16,0 10 15,0-1 1,9 1-16,1-1 15,-1 1 1,0 0 0,-9-1-16,0-984 15,1 1970 1,-11-986-16,1 1 16,-1-1-1,1 1-15,-19 9 16,0 0-1,-1-9-15,-8-1 16,-10 1 0</inkml:trace>
  <inkml:trace contextRef="#ctx0" brushRef="#br0" timeOffset="-57072.86">3904 14769 0,'0'0'0,"0"0"16,0 0-16,0 0 15,-9 0 1,-1 10-16,1-1 16,-1-9-1,10 0-15,0 10 16,10-1-1,-1 0-15,19 10 16,1 9 0,18 0-16,9 1 15,10 17 1,0 1 0,0 0-16,-10-9 15,1-1-15,-20-9 16,1-9-1,-19 0-15,0-10 16,-10 10 0,-9-9-1,0-1-15,0 10 16,0-1 0,-9 1-16,-1 0 15,-9 9 1,0-9-16,-9 9 15,-9 0 1,-10 19-16,-10 0 16,-18 0-1,-19 19-15,-19-10 16,-9 0 0,9-18-16,0-10 15,66-19 1</inkml:trace>
  <inkml:trace contextRef="#ctx0" brushRef="#br0" timeOffset="-52367.35">5240 9909 0,'0'0'0,"0"0"0,0 0 15,0 0 1,0 0 0,0 0-16,0 0 15,0 10 1,0 8-16,9 20 15,1 18 1,18 19-16,0 0 16,10 0-1,-19-28-15,-1-9 16,1-19 0,9-19-16,20-19 15,46-75 1,56-75-16,10-28 15,-19 28 1,-9 19-16,18-19 16,76-75-1,66-56-15</inkml:trace>
  <inkml:trace contextRef="#ctx0" brushRef="#br0" timeOffset="-41032.76">26275 949 0,'0'0'0,"0"0"16,0 0-1,9 0-15,-9-9 16,10-1 0,-1 1-16,1 0 15,-10-1 1,0 10-16,0 0 15,0 0 1,0 0-16,0 0 16,0 0-1,0 0 1,0 10-16,0-1 16,0 19-1,0 28-15,-10 20 16,1 27-1,-10 28-15,0 0 16,0 10 0,0 9-16,1 0 15,-1-28 1,9-9-16,1-10 16,9-28-1,9-18-15,1-11 16,-1-8-1,19-10-15,-18-19 16</inkml:trace>
  <inkml:trace contextRef="#ctx0" brushRef="#br0" timeOffset="-40527.64">26802 1794 0,'0'0'0,"0"0"0,0 0 15,0 0 1,-10 9-16,-9 10 16,1 18-1,8 29-15,10 0 16,19 9 0,19 0-1,9-19-15,19-9 16,-10-19-16,0-9 15,1-19 1,-10-28-16,-9-19 16,-10-19-1,-9-9 1,-19-19-16,-19 10 16,-9 18-1,-10 10-15,-9 9 16,-19 9-1,-37 20-15,-10 27 16,56 0 0</inkml:trace>
  <inkml:trace contextRef="#ctx0" brushRef="#br0" timeOffset="-39692.21">27752 1747 0,'0'0'0,"0"0"0,0 0 16,0 0 0,-10-10-16,-8 10 15,-1 0 1,0 0-16,0 0 15,0 10 1,1-1-16,-1 0 16,0 10-1,10 9-15,-1 10 16,1-1 0,18 1-16,1-1 15,8 1 1,11-10-16,-1-9 15,9 0 1,-8-19 0,8 0-16,-9 0 15,1-19-15,-1 0 16,-9-18 0,0 8-1,-10-8-15,-9 9 16,0 0-1,0 9-15,0 9 16,0 1 0,0 9-16,0 9 15,0 10 1,-9 47-16,-1 28 16,1 28-1,-1 9-15,-8 0 16,-1-18-1,-10-10-15,-8-9 16,-1-19 0,-18-9-16,-1-10 15,-9-18 1,-9-20-16,-9-18 16,-1-18-1,10-20 1,28 10-16</inkml:trace>
  <inkml:trace contextRef="#ctx0" brushRef="#br0" timeOffset="-39028.3">28081 2985 0,'0'0'0,"0"0"15,0 0 1,0 0-16,10 0 16,8 0-1,29-19-15,10 1 16,-1-11-1,-9 1-15,-9 0 16,0-9 0,-20 8-16,1 1 15,-19 0 1,0 0-16,0 19 16,-19-1-1,-9 10-15,-19 19 16,-9 19-1,-10 37-15,9 0 16,20 9 0,27-9-16,10 10 15,19-10 1,9-19-16,19 0 16,0-18-1,10-10 1,9-9-16,0-19 15,18-28 1,-37 9-16</inkml:trace>
  <inkml:trace contextRef="#ctx0" brushRef="#br0" timeOffset="-38396.64">28627 1456 0,'0'0'0,"0"0"0,9 0 15,1 9 1,27 1-16,20-1 16,8 0-1,20-9-15,-10-9 16,-18-10-1,-10 0-15,-9 1 16,-20-1 0,1-9-16,-19 0 15,0 9 1,-19-9-16,1 18 16,-20 1-1,-19 18 1,-18 29-16,-9 18 15,8 10 1,20 9-16,9 0 16,28 0-1,10 0-15,18-19 16,19 1 0,0-20-16,19 1 15,19-1 1,19-9-16,9-9 15,0-19 1,-19-9-16,-37-1 16</inkml:trace>
  <inkml:trace contextRef="#ctx0" brushRef="#br0" timeOffset="-37715.52">29370 377 0,'0'0'15,"0"0"-15,9 0 16,20 0-16,18 0 16,28 0-1,38 0-15,0-10 16,-10 10-1,-28 0-15,-28 0 16,-9 0 0,-19 0-16,-10 10 15,-9-1 1,0 10-16,-9 19 16,-38 27-1,-19 20 1,-9-10-16,9 0 15,0-19 1,19 0-16,0-18 16,19-1-1,-1 1-15,20-19 16,0-1 0,9-8-16,9-1 15,0 1 1,20-1-16,27 0 15,38 1 1,29-10-16,-1 0 16,-19 0-1,-37 0-15,-19 0 16,-19 9 0,-28-9-1</inkml:trace>
  <inkml:trace contextRef="#ctx0" brushRef="#br0" timeOffset="-35925.35">27423 4261 0,'0'0'0,"0"0"16,0 0-1,0 10-15,0 18 16,0 37 0,9 29-16,-9 28 15,9 10 1,1 8-16,-1-8 15,1-10 1,-1-19-16,0-9 16,1-19-1,-10-19-15,0-19 16,0-8 0,0-11-16,0 1 15,0-19 1,0 0-1,0 0-15</inkml:trace>
  <inkml:trace contextRef="#ctx0" brushRef="#br0" timeOffset="-35434.78">28006 4955 0,'0'0'0,"0"0"0,0 0 16,-19-9-1,0 9-15,-18 9 16,-1 20-1,0 8-15,10 10 16,9 9 0,10-9-16,18-9 15,20-1 1,18 1 0,0-19-16,18-19 15,1 0 1,-9-19-16,-1-19 15,-18 1 1,-1-20-16,-18 11 16,-19-11-1,0 1-15,-19 0 16,-18 9 0,-1 0-16,1 19 15,-1 18 1,19 1-16</inkml:trace>
  <inkml:trace contextRef="#ctx0" brushRef="#br0" timeOffset="-34725.58">28909 4909 0,'0'0'0,"0"0"0,0-10 15,0 1 1,-9-1-16,-10 1 16,0 0-1,-9-1-15,-10 20 16,-18 8-1,9 11-15,0 17 16,18 1 0,1 0-1,19-9-15,18-1 16,1-18-16,-1 0 16,19 0-1,0-10 1,1-9-16,8-9 15,10-10-15,0-19 16,-9 1 0,0-1-16,-1 10 15,-9 0 1,-9 0 0,0 9-16,-10 10 15,1-1 1,-10 1-16,0 9 15,0 0 1,0 19-16,0 37 16,-10 38-1,1 28-15,0 19 16,9-10 0,0 0-16,0-9 15,-10-19 1,-9-18-16,1-10 15,-1-9 1,-19-20-16,1-8 16,-20 0-1,-18-20-15,-19-8 16,37-20 0</inkml:trace>
  <inkml:trace contextRef="#ctx0" brushRef="#br0" timeOffset="-34130.78">25795 4937 0,'0'0'0,"0"0"0,0 0 16,10 0-1,18 0 1,19 0-16,19 9 15,28 10 1,9 9-16,10 0 16,-19 0-1,-19 0-15,-28-9 16,-9 0 0,-19 0-16,-10-1 15,-9 11 1,-19-1-16,-9 19 15,-28 9 1,-10 0-16,19-18 16,19-1-1,9-18 1,9 0-16,1 0 16,18-10-16,1 0 15,28 10 1,46 0-16,57 0 15,38-19 1,0 0 0,-29-10-16,-84 1 15</inkml:trace>
  <inkml:trace contextRef="#ctx0" brushRef="#br0" timeOffset="-33517.94">29567 4871 0,'0'0'0,"0"0"0,0 0 15,0 0 1,10 0-16,-1 0 15,20 0 1,8-19-16,20 0 16,8 1-1,-8-20-15,-10 10 16,-9-9 0,-20 8-16,-8 1 15,-10 0 1,0 0-16,-19 19 15,0-1 1,-28 10 0,-28 38-16,-10 18 15,10 10-15,18 9 16,29-10 0,19-8-16,18-1 15,19 0 1,20-18-1,-1-1-15,18-18 16,11 0-16,-39-19 16</inkml:trace>
  <inkml:trace contextRef="#ctx0" brushRef="#br0" timeOffset="-32957.92">29492 6147 0,'0'0'0,"0"0"0,0 9 16,10 1-1,-1-1-15,0 10 16,20-10 0,-1 1-1,19-10-15,0 0 16,9-19 0,1 0-16,-20 0 15,1-18 1,-19-1-16,-19 1 15,-9-1 1,-29-9-16,-9 0 16,-19 19-1,-28 19-15,9 18 16,19 19 0,19 19-16,10 0 15,18 19 1,10 0-16,27 18 15,11-9 1,27 0-16,10-19 16,19-9-1,18-18-15,19-11 16,1-18 0,-1-18-16,-56-1 15</inkml:trace>
  <inkml:trace contextRef="#ctx0" brushRef="#br0" timeOffset="-32181.99">26990 4242 0,'0'0'0,"0"0"0,0 0 16,0 10-1,0 9 1,0 46-16,9 57 16,1 38-1,-1 37-15,-9 9 16,0 1-1,-19 8-15,0-18 16,10-18 0,0-20-16,-1-18 15,1-19 1,18-38-16,-9-18 16,10-29-1,-10-18-15,0-19 16,0 0-1</inkml:trace>
  <inkml:trace contextRef="#ctx0" brushRef="#br0" timeOffset="-31367.79">26896 4393 0,'0'0'0,"0"-10"0,9-9 16,1-9-1,18-9-15,28-1 16,67-18 0,74 9-16,67 19 15,74 9 1,1 10-16,9 9 15,9 9 1,1-9-16,-29 0 16,-37 9-1,-57-9-15,-37 0 16,-48 10 0,-37-1-16,-19 10 15,-19 0 1,-18 9-1,-1 0-15,-18 0 16,-1 19-16,1 28 16,-19 19-1,-10 47 1,-9 18-16,0 29 16,-9-1-1,-1 11-15,10-1 16,-9 0-1,9-19-15,0-9 16,-9-19 0,-1-28-16,1-10 15,-10-27 1,0-10-16,-9-9 16,-10-10-1,-28-19-15,-56 1 16,-57-10-1,-65-9-15,-38-10 16,-19 1 0,-19-10-1,19 0-15,0-10 16,9-9 0,19 1-16,10-20 15,18 10 1,29 0-16,37 0 15,38 18 1,56 1-16,29 0 16,37 9-1,10 0-15</inkml:trace>
  <inkml:trace contextRef="#ctx0" brushRef="#br0" timeOffset="-10245.91">25127 15558 0,'0'0'0,"0"0"0,0 0 15,10 0 1,-1-10-16,10 1 15,0-10 1,-1 0-16,1 0 16,0 10-1,-19 0-15</inkml:trace>
  <inkml:trace contextRef="#ctx0" brushRef="#br0" timeOffset="-9570.74">24770 15482 0,'0'10'0,"-29"-1"16,-8 1-16,-1-1 15,10-9 1,0 0-16,18 0 16,1 0-1,18 0 1,29 9-16,122-9 16,113-9-1,56 0-15,47-10 16,19 0-1,1 0-15,-30 1 16,-18 18 0,-9 0-16,0 9 15,-48 0 1,-37 1-16,-28-10 16,-47 9-1,-29 0-15,-27 1 16,-29-1-1,-28-9 1,-19 10-16,-10-1 16,-18-9-16,0 0 15,0 0 1,-10 0 0,-9 0-16,10 9 15,-10-9 1,0 0-16,0 10 15,0 9 1,0 9-16,0 28 16,0 38-1,9 28-15,0 19 16,20 27 0,-11 39-16,1 18 15,0 10 1,0-10-16,-19-19 15,0-18 1,-9-29-16,-10-18 16,0-28-1,0-29-15,10-18 16,-1-29 0,1-18-16,-10-19 15,0 0 1</inkml:trace>
  <inkml:trace contextRef="#ctx0" brushRef="#br0" timeOffset="-8738.25">24375 15248 0,'0'0'0,"0"0"0,0 19 16,-19 37-1,-19 47-15,1 57 16,8 37 0,1 19-16,0 9 15,-10-10 1,1 1-16,-1-9 15,0-1 1,-9-28-16,10-9 16,8 0-1,1-28-15,9-19 16,10-38 0,0-9-16,9-28 15,0-9 1,0-10-1,0-9-15,0-1 16,0-8-16,0-1 16,0-9-1,0 0 1,0 0-16,9 10 16,0-1-16,10 0 15,66-9 1,112 0-1,133-18-15,93-20 16,66 10 0,94-10-16,48 10 15,-39 19 1,-8 9-16,-48 9 16,-94 1-1,-84-1-15,-104-9 16,-85 0-1,-75 0-15,-47 0 16,-19 0 0,-9 0-16,-19-19 15,-9 10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6T15:10:09.9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5456 6973 0,'0'0'0,"0"9"15,0-9-15,0 0 16,0 0-1,10 0-15,-1 0 16,29-9 0,18-10-16,48-19 15,27-37 1,29-19 0,38-9-16,9-19 15,19-18 1,9 8-16,56-18 15,67-9 1,56-38-16,19-19 16,56-19-1,56-18-15,20-10 16,-38 38 0,9 28-16,57-19 15,-29-9 1,-28-10-16,0 29 15,38 37 1,-9 0-16,-48 10 16,1-29-1,-67 19-15,-28 19 16,-27 0 0,-30 0-16,-36 0 15,-39 37 1,-37 19-1,-28 10-15,-38 9 16,-28-10 0,-28 20-16,-29 8 15,-27 20 1,-11-1-16,-18 10 16,-9 9-1,0 1-15,-19 8 16,-1 1-1,-8 0-15,-1-1 16,-9 1 0,0 9-16,0 0 15,0 0 1,0 0-16,0 0 16,0 0-1,0 0 1,0 0-16,0 0 15</inkml:trace>
  <inkml:trace contextRef="#ctx0" brushRef="#br0" timeOffset="1864.96">23970 1625 0,'0'0'0,"0"0"0,0 0 16,0 9 0,-19 29-16,-9 84 15,0 56 1,0 38-16,18-1 15,10-18 1,0-18 0,-9-39-16,-1-27 15,1-19 1,0-19 0,-1-38-16,1-8 15,9-11 1,0-18-16</inkml:trace>
  <inkml:trace contextRef="#ctx0" brushRef="#br0" timeOffset="2262.13">24281 2563 0,'0'0'0,"0"0"0,0 0 16,-10 9 0,-9 29-16,10 18 15,9 29 1,28-1 0,19-9-1,0-28-15,28-9 16,1-10-16,-10-19 15,-10-28 1,0-28-16,-18-37 16,-29-19-1,-18 0 1,-29 9-16,-18 19 16,0 18-1,-1 29-15,1 19 16,-10 28-1,28-10-15</inkml:trace>
  <inkml:trace contextRef="#ctx0" brushRef="#br0" timeOffset="2905.89">25344 2619 0,'0'0'0,"0"0"15,-10-9 1,-9-1-16,1 1 15,-20 18 1,0 20-16,1 18 16,8 9-1,20 9-15,0-8 16,18-10 0,0-10-16,10-18 15,9 0 1,1-19-16,-1 0 15,19-28 1,-9-19-16,-1-19 16,-9-9-1,-9 19 1,-19 18-16,0 10 16,0 19-1,0-1-15,0 10 16,10 10-1,-1 37-15,0 37 16,10 38 0,0 19-16,-19 9 15,-9 0 1,-29-9-16,0-19 16,-18-19-1,-10-9-15,-28-29 16,9-18-1,10-19-15,9-18 16,38-10 0</inkml:trace>
  <inkml:trace contextRef="#ctx0" brushRef="#br0" timeOffset="3632.96">27046 2328 0,'0'0'0,"0"0"16,-9 0-1,-19 10-15,-29 9 16,-18 37-1,-10 19-15,10 19 16,9 28 0,29-19-16,18-9 15,28-19 1,10-19-16,9 0 16,19-9-1,0-9-15,19-19 16,0-19-1,0-19-15,0-19 16,-10-18 0,-9-19-16,-19-19 15,-18-9 1,-29 9-16,0 19 16,-18 28-1,-1 10 1,0 18-16,-18 19 15,28 0 1</inkml:trace>
  <inkml:trace contextRef="#ctx0" brushRef="#br0" timeOffset="4216.81">27987 1906 0,'0'0'0,"0"0"16,0 0 0,0 10-1,0 18-15,9 47 16,1 56-1,9 29-15,-10-1 16,-9 10 0,0-28-16,0-19 15,0-19 1,0-19-16,0-27 16,0-20-1,0-9-15,0-9 16,0-19-1,0 0-15,0 0 16,0-19 0,-19-28-16,0-18 15,-9-1 1,0 19-16,0 19 16,0 9-1,-10 10-15,0 18 16,1 1-1,8 18-15,1 0 16,19 0 0,9 19-1,19 0-15,18 0 16,20 9 0,18-18-16,-28-29 15</inkml:trace>
  <inkml:trace contextRef="#ctx0" brushRef="#br0" timeOffset="4781.03">28805 1878 0,'0'0'0,"0"0"16,0 9-16,0 20 15,0 64 1,0 67 0,0 46-16,-18 10 15,-1-10 1,0-27-16,-9-20 16,0-27-1,9-29-15,9-38 16,1-27-16,0-10 15,-1-9 1,10-19 0,0 0-16,0-9 15,10-38 1,-1-19-16,0-18 16,1-10-1,-10 9-15,-10 10 16,-8 10-1,-1 18-15,0 18 16,-9 20 0,-10 0-16,-9 18 15,-9 29 1,-1 9-16,20 18 16,18 1-1,19 0-15,19-1 16,28-8-1,37-1-15,20-28 16,-48-19 0</inkml:trace>
  <inkml:trace contextRef="#ctx0" brushRef="#br0" timeOffset="5170.66">29784 2469 0,'0'0'0,"0"0"16,-19-9-1,-9-1-15,-19 20 16,-38 8 0,-9 29-16,9 28 15,10 1 1,28-1-16,19 0 15,18-19 1,1 0-16,18 1 16,10-11-1,9 20-15,1-10 16,-1 1 0,0-1-16,-9-18 15,0-1 1,-10-9-1,-9-9-15,0 0 16,-19-1 0,-18-18-16,18 0 15</inkml:trace>
  <inkml:trace contextRef="#ctx0" brushRef="#br0" timeOffset="5447.78">29727 2666 0,'10'0'0,"9"-9"0,18-10 16,10 10-16,10 9 16,9 18-1,18 20 1,-8 37-16,-1 19 15,-28 9 1,-28 10-16,-29-1 16,-18 1-1,-47-10-15,-66 10 16,-142 55 0</inkml:trace>
  <inkml:trace contextRef="#ctx0" brushRef="#br0" timeOffset="5769.59">26284 2216 0,'0'0'0,"0"9"16,-19 19-16,-18 47 16,-20 66-1,10 28 1,76 37-16,140 66 15,207 57-15,1-76 16</inkml:trace>
  <inkml:trace contextRef="#ctx0" brushRef="#br0" timeOffset="8899.62">4553 518 0,'0'0'0</inkml:trace>
  <inkml:trace contextRef="#ctx0" brushRef="#br0" timeOffset="10790.31">23105 4242 0,'18'0'0,"58"0"16,112-9-1,75 0 1,57 9-16,56 0 16,48 9-16,27 10 15,20 9 1,37 9-16,-19 1 16,-47 0-1,-9-1-15,-19-9 16,-57 10-1,-65-10-15,-48-9 16,-37-10 0,-47 0-16,-28 1 15,-29-1 1,-27-9 0,-20 0-16,-18 0 15,-19 0 1,-1 0-16,-8 0 15,-10 0 1,0 0-16,0 10 16,-10-10-1</inkml:trace>
  <inkml:trace contextRef="#ctx0" brushRef="#br0" timeOffset="11616.97">25381 5734 0,'0'0'0,"10"0"15,27 0 1,38 10-16,48-1 16,18-9-1,0 9-15,-19 1 16,-9-1-1,-19 0-15,-28 1 16,-19-1 0,-9 1-16,-19-1 15,-1 0 1,-18 1-16,-9 9 16,-19 27-1,-38 30-15,-38 27 16,-27 9-1,-10 1-15,0-19 16,18 0 0,10-29-16,29-8 15,18-1 1,9-9 0,20-10-16,9-18 15,18 0 1,1-10-16,9 1 15,0-1 1,9 0-16,10 1 16,37-1-1,20 0-15,27-9 16,1 10 0,8-10-16,1 9 15,-9 1 1,-19-1-16,-10 0 15,0 1 1,-19-1 0,1 1-16,-1-10 15,-18 0 1,0 0-16,-1-19 16,1-9-1,0-19-15,-1-19 16,-18 28-1</inkml:trace>
  <inkml:trace contextRef="#ctx0" brushRef="#br0" timeOffset="12413.65">23829 6138 0,'0'0'0,"0"0"15,9 0-15,10-10 16,28-9-1,57 1 1,37 8-16,0 1 16,-66 0-16</inkml:trace>
  <inkml:trace contextRef="#ctx0" brushRef="#br0" timeOffset="12558.13">23773 6278 0,'0'0'0,"0"0"0,0 0 16,56 19-1,0-9-15</inkml:trace>
  <inkml:trace contextRef="#ctx0" brushRef="#br0" timeOffset="14687.13">23321 6560 0,'0'0'0,"0"0"16,0 0-1,9 0-15,10-10 16,28-8-1,47-20-15,57 1 16,46 8 0,20 1-16,18 19 15,122 9 1</inkml:trace>
  <inkml:trace contextRef="#ctx0" brushRef="#br0" timeOffset="18901.13">11712 930 0,'0'0'0,"0"0"0,0 0 15,0 0 1,0 0-16,0 0 16,0 0-1,0 0 1,0 0-16,0 0 16,-9 10-1,-10 9-15,0 18 16,-18 29-1,-1 46-15,-9 38 16,19 10 0,28-160-16,-38 188 15,0 112 1,1-9 0,18-76-16,-9 29 15,9 19 1,0 19-16,0 18 15,10 9 1,-10 10-16,0 10 16,0 9-1,1 9-15,-11-9 16,1-10 0,0-9-16,19-19 15,-1-37 1,1-19-1,9-28-15,0-38 16,0-9 0,0-38-16,0-28 15,0-18 1,0-29-16,0-18 16,0-20-1,0 1-15,0-19 16,0 0-1,0 0-15,0 0 16,0 0 0</inkml:trace>
  <inkml:trace contextRef="#ctx0" brushRef="#br0" timeOffset="19823.73">4431 8474 0,'0'0'0,"19"0"16,56-19-16,57-9 15,56 0 1,47 0-16,75 9 16,57 9-1,47 1-15,75 9 16,57 0-1,9 9-15,0-9 16,57 0 0,18-9-1,10 0-15,9 9 16,-28 0-16,9 0 16,-28 0-1,0-10 1,-19 10-16,-46-9 15,-29 9 1,-38-9-16,-56-10 16,-38 0-1,-56 0-15,-38 1 16,-37-1 0,-38 0-16,-47 10 15,-38-1 1,-28 1-16,-28 9 15,-28 0 1,-10 0-16,-9 0 16,-19 0-1,0 0-15,0 0 16,-10-10 0</inkml:trace>
  <inkml:trace contextRef="#ctx0" brushRef="#br1" timeOffset="33388.6">10188 8896 0,'0'0'0,"0"0"0,0 0 15,0 0 1,0 0-16,0 0 15,10 9 1,-1 29-16,0 28 16,10 27-1,9 29-15,-9 19 16,0 0 0,-19 18-16,0-8 15,0-11 1,-9-18-16,9-9 15,0-10 1,9-19-16,-9-18 16,10-10-1,-1-18-15,-9-1 16,0-18 0,0 0-16,0-19 15,0 0 1,0 0-16,0 0 15,0 0 1</inkml:trace>
  <inkml:trace contextRef="#ctx0" brushRef="#br1" timeOffset="33889.82">10085 9140 0,'0'0'0,"0"0"16</inkml:trace>
  <inkml:trace contextRef="#ctx0" brushRef="#br1" timeOffset="34783.67">10075 8999 0,'0'0'0,"0"0"16,0 0-16,10 0 16,-1-9-1,19-10 1,10 10-16,0-1 16,-1 1-1,1 9-15,0 9 16,-1 1-1,1-1-15,-10 19 16,-9 0 0,0 1-16,-1-1 15,-18 0 1,0 9-16,-18-8 16,-11-1-1,-8 9-15,-20 1 16,-18-20-1,9 1-15,0-9 16,29-10 0</inkml:trace>
  <inkml:trace contextRef="#ctx0" brushRef="#br1" timeOffset="35341.74">10809 9074 0,'0'0'0,"0"0"16,0 0-16,0 10 15,-19-1 1,0 29-1,-9 18-15,0 28 16,19 1 0,-1-1-16,20-9 15,18-9 1,19-10-16,9-9 16,-18-28-1</inkml:trace>
  <inkml:trace contextRef="#ctx0" brushRef="#br1" timeOffset="35940.19">11101 9131 0,'0'0'0,"0"0"15,0 9-15,-10 10 16,1 9 0,9 19-1,9 0-15,1 0 16,9-10 0,-1 1-16,1-20 15,0 1 1,0-19-16,9 0 15,0 0 1,0-19-16,1 1 16,-1-10-1,-9-1-15,0 1 16,-10 0 0,0 0-1,-9 19-15,0-1 16,0 10-16,0 0 15,0 0 1,0 10 0,10 8-16,-1 20 15,1 28 1,-1 18-16,-9 0 16,0-9-1,-9 1-15,-10-1 16,-19-10-1,1 1-15,-20-10 16,1-18 0,-10-19-16,-9-10 15,37-9 1</inkml:trace>
  <inkml:trace contextRef="#ctx0" brushRef="#br1" timeOffset="36327.24">11703 9412 0,'0'0'0,"0"0"15,9 0 1,19-9-16,1-1 15,8 1 1,10 0-16,0-1 16,-9 1-1,0 9-15,-1 0 16,-27 0 0</inkml:trace>
  <inkml:trace contextRef="#ctx0" brushRef="#br1" timeOffset="36520.51">11590 9647 0,'0'0'0,"0"0"15,9 0-15,10 0 16,38 0-1,37 0-15,-38 0 16</inkml:trace>
  <inkml:trace contextRef="#ctx0" brushRef="#br1" timeOffset="36989.9">12427 9215 0,'0'0'0,"0"0"0,0 0 16,0 9-16,0 10 15,0 19 1,0 18-16,-9 38 16,-1 9-1,10 0-15,0-18 16,0-10 0,-9-19-16,9-18 15,0-29 1</inkml:trace>
  <inkml:trace contextRef="#ctx0" brushRef="#br1" timeOffset="37336.99">12681 8896 0,'0'0'0,"0"0"0,10 9 15,-1 1-15,10 27 16,9 38-1,10 29 1,-1 8-16,-18-9 16,-19 10-1,-9 0-15,-29 9 16,-37 0 0,28-66-16</inkml:trace>
  <inkml:trace contextRef="#ctx0" brushRef="#br1" timeOffset="43380.35">5014 8877 0,'0'0'0,"0"0"0,0 0 16,0 0-16,0 0 15,0 10 1,-9 8-16,-1 11 16,1 17-1,0-8 1,-1 9-16,10-10 15,10 1 1,-1-10-16,0 0 16,10-9-1,0 0-15,0 0 16,9-10 0,0 0-16,0-9 15,1 0 1,-1-9-16,0-10 15,-9 0 1,0-18-16,0-1 16,-1 1-1,-18 9-15,0 0 16,-18-10 0,-11 0-16,-18 10 15,-19 0 1,-37 9-16,47 10 15</inkml:trace>
  <inkml:trace contextRef="#ctx0" brushRef="#br1" timeOffset="44483.45">17517 8155 0,'0'0'0,"0"0"15,9 0-15,19 0 16,29 0 0,37 0-16,28 0 15,19 0 1,19 9-16,19 10 15,28 0 1,19 9-16,18 0 16,-9 0-1,-28-9-15,-28 0 16,-28-10 0,-29-9-16,-9 0 15,-66 0 1</inkml:trace>
  <inkml:trace contextRef="#ctx0" brushRef="#br1" timeOffset="45245.09">20019 7939 0,'0'0'0,"0"0"0,0-9 16,0-1 0,0 1-16,0 9 15,0 0 1,0 9-1,9 10-15,1 37 16,-10 29-16,0 18 16,0 10-1,0 9 1,-10 0-16,1-10 16,0-9-1,-1 1-15,10-1 16,0-47-1</inkml:trace>
  <inkml:trace contextRef="#ctx0" brushRef="#br1" timeOffset="46920.2">20367 9750 0,'0'0'0,"0"0"0,0-19 16,-9 0-1,-1 1-15,1 8 16,-1 1 0,1-1-16,9 10 15,0 10 1,-9 9-16,-10 27 16,9 30-1,1 17-15,0 1 16,-1-9-1,1-10-15,-1-19 16,10-19 0,0-8-16,0-11 15,0-18 1,0 0-16,0 0 16,0-9-1,10-19-15,-1-28 16,1-29-1,8-9-15,1 0 16,-9 10 0,-1 0-16,0 18 15,1 19 1,-1 0 0,-9 19-16,0 0 15,0 18 1,0 1-16,0 9 15,0 0 1,0 19-16,0 28 16,0 37-1,0 29-15,0 18 16,0 0 0,0-9-16,0-9 15,0-19 1,0-19-16,0-9 15,0-29 1,0 1-16,0-20 16,0 1-1,0-19-15,0 0 16,0 0 0,0-19-16,0-28 15,0-37 1,0-19-1,0-29-15,-9 11 16,9 8 0,-10 19-16,10 10 15,0 9 1,0 18-16,0 20 16,0 18-1,0 10-15,0-1 16,0 10-1,0 0-15,0 10 16,0 27 0,0 29-16,0 28 15,0 28 1,0 0-16,0 9 16,0-9-1,0-19-15,-9-28 16,9 0-1,0-18-15,0-20 16,0 1 0,0-20-1,0 1-15,0-19 16,0 0 0,0 0-16,9-9 15,1-19 1,-1-19-16,1-38 15,-1-27 1,0-1-16,1-9 16,-10 0-1,9 28-15,-9 10 16,10 18 0,-10 10-16,0 9 15,0 19 1,0 0-16,0 18 15,0 1 1,0 9-16,0 0 16,0 0-1</inkml:trace>
  <inkml:trace contextRef="#ctx0" brushRef="#br1" timeOffset="49932.26">5983 6701 0,'0'0'0,"0"9"0,0 0 16,0 19 0,-19 1-16,0 8 15,-9 1 1,-9 9-16,-20 0 15,1-1 1,-10 1 0,-9 0-16,-1 10 15,11-1-15,-11-9 16,10 9 0,-9-9-1,0 9-15,0-9 16,-1 9-1,-8 1-15,18-1 16,9-18 0,10 8-16,0 1 15,29-28 1</inkml:trace>
  <inkml:trace contextRef="#ctx0" brushRef="#br1" timeOffset="50908.61">6491 6475 0,'0'0'0,"0"0"16,0 0-16,0 10 15,-19 9 1,-9 18-16,-28 29 16,-29 28-1,-19 9 1,-18 9-16,9 1 16,-18 9-16,-1-9 15,10-1 1,-10 1-16,0 9 15,0 0 1,10-10-16,19-9 16,-1-9-1,20-9 1,8-10-16,10-10 16,19-8-1,0-10-15,0-10 16,19-18-1,0 0-15,9-1 16,0 1 0,10-9-16,-1-1 15,1-9 1,0 0-16,9 0 16,0 0-1,0 0-15,0 0 16,0 0-1,9-19-15,19-18 16,0-20 0,20-18-16,27-18 15,19-29 1,9-19-16,10 0 16,0 0-1,9-9-15,10 19 16,-19 9-1,9 19 1,-9-1-16,0 11 16,-9-1-1,-1 0-15,-9 10 16,0 18 0,-19 0-16,-18 1 15,-10 18 1,-9 0-16,-20 19 15,1-1 1,-9 20-16,-10 0 16</inkml:trace>
  <inkml:trace contextRef="#ctx0" brushRef="#br1" timeOffset="51402.12">4713 8099 0,'0'0'0,"0"0"15,10-10-15,8-9 16,11-18 0,18-29-16,18-18 15,20-19 1,9-995 0,28 1942-16,10-994 15,28 0 1,47-19-16,38 0 15,56-9 1,66-10-16</inkml:trace>
  <inkml:trace contextRef="#ctx0" brushRef="#br1" timeOffset="52327.65">4751 7995 0,'0'0'0,"0"0"16,0 0-16,0 0 15,9-9 1,10-19 0,19-28-16,37-38 15,38-28 1,37-10-16,20-18 16,18-9-16,0 9 15,-9 9 1,-1 0-1,-8 10-15,-1 18 16,10 10 0,0 0-16,-1 18 15,-27 1 1,-20 18-16,-74 29 16</inkml:trace>
  <inkml:trace contextRef="#ctx0" brushRef="#br1" timeOffset="52837.33">8316 5847 0,'132'-38'0,"225"-65"15</inkml:trace>
  <inkml:trace contextRef="#ctx0" brushRef="#br1" timeOffset="60854">10988 4336 0,'0'0'0,"0"0"16,-19 10-16,-9-1 15,9 0 1,10 1 0,-1-10-16,10 0 15,0 0 1,0 0-16,10 0 15,-1 0 1,19 0-16,10-19 16,9 0-1,0 0-15,9-9 16,1 0 0,-1 0-16,-9 0 15,10 0 1,-1 9-16,1 0 15,-1-9 1,1 0-16,-1 0 16,0 9-1,1-9-15,-1 0 16,1 0 0,-10 9-16,0 0 15,0 0 1,-10 10-16,11-10 15,-1 0 1,0 1 0,9-1-16,10 0 15,0 0 1,9 0-16,-19 1 16,10-1-1,-9 0-15,9 0 16,-1 1-1,1-1-15,0-9 16,0 0 0,0-1-16,0 1 15,-10 0 1,10 0-16,9 0 16,-9 0-1,-9 0 1,8-1-16,1 11 15,10-10-15,-1-10 16,0 10 0,0 0-16,1 0 15,-1-1 1,0 1 0,0 0-16,1 9 15,-11 1 1,1-1-16,0-9 15,9 0 1,10-1-16,-10 1 16,10-9-1,-10 9-15,10-10 16,-10 0 0,0 10-16,10-9 15,9 9 1,-9-10-16,18 10 15,1 0 1,-1 0-16,1 0 16,-1-10-1,20 0-15,-11 1 16,1-1 0,10 1-16,-10-1 15,-1 1 1,1-1-1,0 1-15,9 9 16,-9-1 0,0 1-16,10-9 15,-1-1 1,-9 1-16,-10-1 16,10 1-1,0-10-15,0 9 16,-10-9-1,1 0-15,9 1 16,-10 8 0,-9 0-16,0 1 15,0 9 1,-18 0-16,-1-1 16,-9 1-1,-10 10-15,-9-1 16,-9 0-1,0 0 1,-20 10-16,1 0 16,-9-1-1,-1 1-15,-9-1 16,0 10 0,0 0-16,0 0 15,0-9 1,-9 0-16,-20 9 15,-36 9 1,-58 10-16,-65 28 16,-19 9-1,19 0-15,9-9 16,10 9 0,9-9-16,0 0 15,10 0 1,18 0-16,10 0 15,-1 0 1,20-10-16,-1 1 16,20 0-1,-1-10-15,-9 0 16,9 9 0,1-9-16,-11 1 15,1 8 1,-9 1-1,9-10-15,0 0 16,0 0 0,-10 10-16,1-10 15,18 0 1,0 0-16,-9 0 16,-9 10-1,-1-1-15,10 1 16,-9 9-1,-10-10-15,0 1 16,0 9 0,0 0-16,0-10 15,10 1 1,-1 9-16,1-10 16,-10 10-1,10 0 1,-1 0-16,1 9 15,-10-9 1,-10 9-16,10 1 16,1-10-1,-11 9-15,1 0 16,-10 0 0,-9 1-16,0-1 15,0 0 1,0 10-16,0-10 15,0 1 1,-10-10-16,-9-1 16,10 11-1,18-10-15,0 0 16,1-1 0,8 1-1,10 0-15,-9 0 16,0 0-1,9 0-15,-19 0 16,0 9 0,10-9-16,-10 9 15,1 1 1,8-1-16,1 0 16,0 1-1,-10 8-15,10 1 16,-10 0-1,0-1-15,10 1 16,0-10 0,18 10-1,-8 0-15,-11 9 16,10-10-16,-9 1 16,0 9-1,-1 0 1,1-9-16,9 0 15,-9 9-15,9 0 16,0 0 0,0 0-1,-9 0-15,9 9 16,0-9 0,0 0-16,0 10 15,1-1 1,-1 1-16,-10-1 15,-8 1 1,8-10-16,-8 9 16,-1-9-1,0 10 1,10-10-16,0 0 16,9 0-16,9-10 15,10 1 1,10 0-16,-1-1 15,0-8 1,19-1-16,1-9 16,-1 9-1,9-9 1,10-9-16,0-1 16,0 1-16,9-10 15,10-9 1,0-1-1,9 1-15,0-19 16,10 0 0,0 0-16,-1 0 15,1 0 1,-1 0-16,1 0 16,9 0-1,0 0-15,0 0 16,0 0-1,0 0-15,0 0 16,0 0 0,0 0-16,0 0 15,0-9 1,0-1-16,0 1 16,9-10-1,1 1 1,-1-1-16,19-9 15,1-1 1,-1-8-16,9-1 16,1-8-1,0 8-15,9-9 16,0 0 0,0 0-16,0 10 15,9-10 1,1 0-16,-10 9 15,9 1 1,10-10-16,0 0 16,9 0-1,10 0-15,0 0 16,-1-9 0,10 9-16,-9-9 15,9-10 1,0 10-1,0 0-15,0-1 16,10-8 0,-10-1-16,9 0 15,1-9-15,-1 9 16,10 1 0,0-10-1,9 0-15,1 0 16,-1 0-1,19-1-15,0 1 16,10 0 0,-20 10-16,10-10 15,10 9 1,-19 0-16,9-9 16,9 0-1,-9 0-15,10-9 16,9 9-1,-10-10-15,10 10 16,0-9 0,0-1-16,-9 10 15,9 0 1,0 0-16,18-9 16,-18-1-1,0 19 1,9-9-16,-9 10 15,0-10 1,0 0-16,10 0 16,-1 9-1,0 0-15,1 1 16,-1-1 0,0 0-16,1 10 15,-1 0 1,0-10-16,1 10 15,8-1 1,10 1-16,1 0 16,-11-1-1,1 11-15,19-11 16,-1-8 0,-9-1-1,-9 10-15,9-1 16,-9-8-1,0 8-15,-1-8 16,-8-1 0,-1 10-16,0-1 15,-18 1 1,-10 0-16,10-1 16,-1 1-1,1-9-15,-10 8 16,0 1-1,0 0-15,19-1 16,-10 1 0,-8 0-16,-1-1 15,9 1 1,10 9-16,-9 0 16,-10 0-1,9 1-15,-9 8 16,-9 0-1,-10 1-15,1-1 16,-10 10 0,-10 0-16,-9 0 15,-9 0 1,-10 0 0,-9 0-16,-10 9 15,-18 9 1,0-8-16,-10 8 15,-9 1 1,-1-1-16,1 1 16,0 0-1,0-1-15,-10 1 16,1 0 0,-10-1-16,0 1 15,0 9 1</inkml:trace>
  <inkml:trace contextRef="#ctx0" brushRef="#br1" timeOffset="93670.64">20480 15783 0,'66'-38'15,"235"-159"-15,188-122 16,113-28-16,113-38 16,56 1-1,10 27-15,-19 1 16,-9-1 0,28 1-1,-66 37-15,-38 9 16,-47 28-1,-112 38-15,-48 10 16,-56 46 0,-28 10-16,-66 28 15,-66 28 1,-57 19-16,-28 18 16,-56 10-1,-28 28-15,-29 19 16,-18 0-1,-19 19-15,0-1 16,-19 10 0,0 10-16,-10-1 15</inkml:trace>
  <inkml:trace contextRef="#ctx0" brushRef="#br1" timeOffset="95535.11">23979 8042 0,'0'0'0,"0"0"16,0 28-1,-18 57-15,-1 84 16,0 75 0,-9 47-16,0 46 15,18 20 1,1 27-16,9 29 15,0 38 1,0 8-16,-10 20 16,1 28-1,-10-20 1,0-36-16,10-1 16,0-28-16,-1-65 15,1-38 1,9-19-16,0-37 15,-10-10 1,10-37 0,0-38-16,-9-28 15,9-37 1,0-38-16,0-28 16,0-10-1,0-18-15,0-9 16,0-10-1,0 0-15,0 0 16,0 0 0,0 0-16,0-10 15,9 1 1,-9-1-16,0 1 16,0 0-1,0-1-15,0 1 16,0 0-1,0 9-15,10-10 16,-10 1 0</inkml:trace>
  <inkml:trace contextRef="#ctx0" brushRef="#br1" timeOffset="98318.81">21280 15182 0,'0'0'15,"0"0"-15,0 0 16,0 0-16,0 0 16,0 0-1,-10 10 1,-46 27-16,-48 38 16,-46 28-1,-38 29-15,-19-1 16,-10 10-1,1-10-15,-1 1 16,-8 18 0,18-19-16,-10 0 15,20-9 1,9-9-16,18-10 16,20-9-1,9-10-15,9-18 16,29-10-1,18-9-15,19-9 16,19-19 0,19-1-16,0-8 15,18-10 1,1 0-16,-1 0 16,10 0-1,0 0 1,0 0-16,10-19 15,9-9 1,46-28-16,39-20 16,18-8-1,29-19-15,27-10 16,20-9 0,28 0-16,47-18 15,28-20 1,47 1-16,19-1 15,9-9 1,-9 0-16,9 0 16,10 10-1,28-10-15,0-9 16,0 9 0,-19-9-16,-19-1 15,-9-8 1,-19-1-1,-9-9-15,-29 0 16,-18-9 0,-1-10-16,10 0 15,29-19 1,8 10-16,-9 19 16,-9 9-1,19-10-15,0 1 16,-1 18-1,-8 10-15,-1 9 16,0 10 0,-9 18-16,-10 0 15,1 19 1,-29 19-16,-37 0 16,-29 18-1,-28 20-15,-28-1 16,-38 19-1,-18 10-15,-38 8 16,-19 11 0,-10 8-1,-18 1-15,0 0 16,-19 9 0,0 0-16,-9 9 15,-48 38 1,-75 28-16,-65 28 15,-29 10 1,-18 18-16,-48 19 16,-28 28-1,-19 1-15,-27 18 16,-20 19 0,-38 9-16,-27 19 15,-29 18 1,10-8-16,-38 18 15,-19 19 1,28-29-16,1 20 16,-29 18-1,19-9-15,0 9 16,-9-18 0,-10-1-1,28 1-15,48-20 16,27-8-1,29-1-15,19-28 16,37-28 0,38-19-16,38-28 15,9-9 1,28-19-16,28-9 16,38-10-1,38-37-15,28-10 16,28-19-1,19 1-15,19-19 16,9 0 0,10-10-16,-1-9 15,10 0 1,0 0-16,0 0 16,0 0-1,10 0 1,-1-19-16,10-9 15,19-10 1,18-18-16,29-28 16,28-19-1,37-29-15,57-37 16,75-37 0,48-10-16,55-9 15,57-10 1,48-9-16,18 0 15,37-9 1,10 0-16,19-10 16,19-9-1,9 9-15,0 1 16,9-10 0,-18 18-16,0 1 15,-38 0 1,-28 18-16,-48 19 15,-55 19 1,-48 10-16,-47-1 16,-37 28-1,-47 10 1,-29 10-16,-47 27 16,-28 19-1,-18 19-15,-29 9 16,-19 19-1,-19 1-15,-18 17 16,-19 20 0,-10 0-16,-9 9 15,0 9 1,-9-9-16</inkml:trace>
  <inkml:trace contextRef="#ctx0" brushRef="#br1" timeOffset="99150.92">17178 17847 0,'0'0'0,"0"0"0,0 0 15,0 0 1,0 0-16,9 0 15,10 0 1,-9-10-16</inkml:trace>
  <inkml:trace contextRef="#ctx0" brushRef="#br1" timeOffset="99319.43">18025 17734 0,'0'0'0,"0"0"0,0 0 16,0 0-16,18 0 16,39-9-1,65-10-15,-56 0 16</inkml:trace>
  <inkml:trace contextRef="#ctx0" brushRef="#br1" timeOffset="99443.1">19313 17669 0,'0'0'0,"0"0"0,10 0 15,27 0 1,-8-10-16</inkml:trace>
  <inkml:trace contextRef="#ctx0" brushRef="#br1" timeOffset="99602.65">20499 17687 0,'0'0'0,"0"0"0,9 0 16,10 0-16,28 10 16,38-1-1,-29-9-15</inkml:trace>
  <inkml:trace contextRef="#ctx0" brushRef="#br1" timeOffset="99741.51">21722 17856 0,'0'0'0,"0"0"16,9 0-16,29 0 15,28 10 1,-29-10-16</inkml:trace>
  <inkml:trace contextRef="#ctx0" brushRef="#br1" timeOffset="99879.61">22945 17819 0,'0'0'0,"0"0"15,9 0 1,10 0-16,0 0 15</inkml:trace>
  <inkml:trace contextRef="#ctx0" brushRef="#br1" timeOffset="100013.16">23528 17744 0,'0'0'0,"0"0"16,0 0-1,0 0-15,0 0 16</inkml:trace>
  <inkml:trace contextRef="#ctx0" brushRef="#br1" timeOffset="100285.99">23857 17894 0,'0'0'0,"0"0"0,0 0 16,10 0-16,18-10 16,9 1-1,20 0-15,9-1 16,18 1-1,1 9 1,28 0-16,-47 0 16</inkml:trace>
  <inkml:trace contextRef="#ctx0" brushRef="#br1" timeOffset="100894.68">25616 17434 0,'0'0'0,"0"19"16,-28 28-16,-19 56 15,-19 9 1,0 10-1,1-18-15,-1-20 16,0-18 0,0-29-16,10-9 15,9-18 1,-1-10-16,11-19 16,-1-18-1,10-10-15,9 0 16,10 0-1,9 0-15,9 9 16,19 10 0,10 0-16,18 19 15,20 9 1,18 9-16,9 19 16,10 19-1,0 0-15,-19-9 16,0-1-1,-9-9-15,-10-9 16,-18-10 0,-10-9-16,-10-18 15,1-1 1,0-28-16,-1-19 16,-18-18-1,-28-10 1,-29-9-16,-47 0 15,-28 28 1,48 46-16</inkml:trace>
  <inkml:trace contextRef="#ctx0" brushRef="#br1" timeOffset="101533.56">24045 8896 0,'0'0'0,"0"0"15,0 0 1,19 0-16,0 0 16</inkml:trace>
  <inkml:trace contextRef="#ctx0" brushRef="#br1" timeOffset="101690.92">25861 8718 0,'9'0'0,"10"0"0,47-19 16,66 0-1,46 10 1,152-19-16</inkml:trace>
  <inkml:trace contextRef="#ctx0" brushRef="#br1" timeOffset="101976.88">29483 8708 0,'0'0'0,"9"0"16,10 0-16,28 10 16,75-1-1,198 29 1</inkml:trace>
  <inkml:trace contextRef="#ctx0" brushRef="#br1" timeOffset="102137.25">31750 8934 0,'0'0'0,"0"0"16,9 0-16,1 9 15,-1-9 1</inkml:trace>
  <inkml:trace contextRef="#ctx0" brushRef="#br1" timeOffset="102912.59">23631 8633 0,'0'0'0,"0"0"16,-9 10-1,-19 27-15,-38 48 16,-28 37 0,-19 9-16,-9-9 15,-10-28 1,10-29-16,9-27 16,19-29-1,28-18-15,9-19 16,20-38-1,18-18-15,38-19 16,9 18 0,10 19-16,9 20 15,0 17 1,28 20 0,47 18-16,57 29 15,9 18 1,-19 0-16,-9 1 15,-37-20 1,-20-18-16,-18 0 16,-19-19-1,-10-10-15,-18-8 16,-1-1 0,1-19-16,-19-9 15,-10-9 1,-18-19-16,-38 0 15,-38 0 1,-84 28-16,-179 0 16</inkml:trace>
  <inkml:trace contextRef="#ctx0" brushRef="#br1" timeOffset="103803.58">23011 8183 0,'0'0'0,"0"0"0,0-9 15,0-1 1,0 10-16,9-9 16,10-1-1,18 20-15,48 27 16,28 29-1,19 9-15,-1 10 16,-8-10 0,-20 0-16,-37 0 15,-10-10 1,-18 10-16,0 10 16,-20 18-1,-8 19-15,-10 0 16,-19-9-1,0-1-15,0-27 16,-9-20 0,0-8-1,9-29-15</inkml:trace>
  <inkml:trace contextRef="#ctx0" brushRef="#br1" timeOffset="105052.48">18439 17256 0,'9'0'0,"19"-19"16,57-37-1,75-38 1,75-28-16,57-38 16,46-18-16,67-28 15,65-19 1,29-10-16,28-28 16,37-28-1,19-28-15,19-18 16,57-48-1,37-18-15,10-10 16,37-19 0,-10 29-16,-27 37 15,9 9 1,-47 38-16,-57 10 16,-37 27-1,-47 29-15,-57 28 16,-46 18-1,-67 10-15,-37 28 16,-28 19 0,-48 28-1,76-19-15</inkml:trace>
  <inkml:trace contextRef="#ctx0" brushRef="#br1" timeOffset="121321.18">3857 12771 0,'0'0'0,"0"0"16,0 9 0,0 20-16,9 55 15,10 57 1,0 37 0,0 0-16,0 0 15,-19-18-15,0-29 16,0-27-1,0-20-15,-10-28 16,10-18 0,0-10-16,0-9 15,0-10 1,0-9 0</inkml:trace>
  <inkml:trace contextRef="#ctx0" brushRef="#br1" timeOffset="121701.83">4732 13484 0,'0'0'0,"0"0"0,0 0 15,-19 9 1,0 1-16,-18 27 15,8 29 1,1 9-16,19 19 16,9 0-1,9-10-15,19-18 16,1-29 0,18-18-16,9-9 15,1-20 1,-1-37-16,0-9 15,-18-10 1,-19-9 0,-10 10-16,-27-1 15,-11 19 1,-27 9-16,9 20 16</inkml:trace>
  <inkml:trace contextRef="#ctx0" brushRef="#br1" timeOffset="122370.98">5644 13512 0,'0'0'0,"0"0"0,0-9 16,-9-10 0,-10 10-16,0-1 15,-18 10 1,-10 19-16,-19 28 15,9 19 1,29-10-16,19 0 16,18-18-1,1-1-15,8 1 16,11-19 0,8-1-16,10-18 15,10-18 1,9-11-16,-1-27 15,-8-19 1,-19 9-16,-20 1 16,1 18-1,-19 19-15,0 18 16,0 1 0,0 9-16,0 19 15,10 37 1,-1 47-16,0 38 15,-9 9 1,0-19-16,-9-9 16,-19-9-1,-29 0 1,-27-20-16,-29-8 16,-19-20-1,-9-36-15,19-20 16,65-18-1</inkml:trace>
  <inkml:trace contextRef="#ctx0" brushRef="#br1" timeOffset="122777.39">6707 12884 0,'0'0'0,"0"0"0,-9-10 15,0 10 1,-10 10-16,-19 18 15,-28 66 1,-28 65 0,10 38-16,8 19 15,20 9-15,18-19 16,29-18 0,28-19-16,18-28 15,10-19 1,19-28-16,19-10 15,18-28 1,-46-46-16</inkml:trace>
  <inkml:trace contextRef="#ctx0" brushRef="#br1" timeOffset="123147.41">8194 12480 0,'0'0'0,"0"0"16,0 0-1,0 10-15,-19 18 16,0 65-1,-9 39-15,0 37 16,9 0 0,10-29-1,-1 1-15,1-19 16,-1-38-16,1-8 16,9-20-1,0-19 1,-9-8-16,9-11 15,0-18 1,0 0-16</inkml:trace>
  <inkml:trace contextRef="#ctx0" brushRef="#br1" timeOffset="123433.95">8081 12799 0,'0'0'0,"9"0"15,1-19 1,18-9-16,10-9 16,27 9-1,1-1-15,10 20 16,-1 18 0,-9 1-16,-10 18 15,-9 0 1,-9 10-16,-19-1 15,-19 10 1,-29 9-16,-55 29 16,-76 27-1,-141 67-15</inkml:trace>
  <inkml:trace contextRef="#ctx0" brushRef="#br1" timeOffset="123793.27">6933 13991 0,'0'0'0,"19"0"0,38-19 15,65 0 1,104-9-16,65 0 16,38 0-16,10-10 15,-10 10 1,-37 9-16,-76-9 16,-56 9-1,-47 10-15,-38 0 16,-27-1-1,-20 1-15,-28 9 16,0 9 0,-10-9-1</inkml:trace>
  <inkml:trace contextRef="#ctx0" brushRef="#br1" timeOffset="124151.57">7404 14244 0,'0'0'0,"0"0"16,0 0-16,0 0 15,0 9 1,0 29 0,0 18-16,9 29 15,0 18 1,-9 0-16,0-28 16,0-9-1,0-10-15,0-9 16,-9-9-1,0-20-15,9-8 16,0-10 0</inkml:trace>
  <inkml:trace contextRef="#ctx0" brushRef="#br1" timeOffset="124373.68">7855 14629 0,'0'0'0,"0"0"0,0 0 16,10 0 0,8 0-16,39-10 15,28-8 1,27 8 0,11 1-16,-1-1 15,10 20 1,-29-1-16,-56 1 15</inkml:trace>
  <inkml:trace contextRef="#ctx0" brushRef="#br1" timeOffset="124659.62">9106 14235 0,'0'0'0,"0"0"15,0 0 1,0 0-16,0 0 15,0 0 1,0 9-16,0 19 16,0 38-1,0 28-15,0 9 16,10 9 0,-10 10-16,9-9 15,-9-19 1,0-10-16,0-9 15,0-18 1,0-20-16,0-27 16</inkml:trace>
  <inkml:trace contextRef="#ctx0" brushRef="#br1" timeOffset="124984.88">9069 14375 0,'0'0'0,"0"0"15,9 0 1,1-9-16,18 9 16,0 9-1,19 1-15,9 18 16,1 0-1,-1 19-15,-9-10 16,-9 1 0,-19-10-16,-10-9 15,-9 9 1,-19 0-16,-37 0 16,-38 10-1,28-29-15</inkml:trace>
  <inkml:trace contextRef="#ctx0" brushRef="#br1" timeOffset="125424.08">9501 12377 0,'0'0'0,"10"0"16,28 9-1,27 10-15,20 28 16,28 37 0,19 38-16,18 57 15,-18 18 1,-10 37-16,-37 48 16,-48-29-1,-37-18-15,-37 9 16,-57-10-1,-76 1-15,-55-10 16,-29-38 0,-38-36-16,-75 8 15</inkml:trace>
  <inkml:trace contextRef="#ctx0" brushRef="#br1" timeOffset="126229.03">11336 13550 0,'0'0'0,"0"0"0,0 0 16,0 0-1,9 0-15,29 0 16,18-10 0,29-8-16,9 18 15,-47 0 1</inkml:trace>
  <inkml:trace contextRef="#ctx0" brushRef="#br1" timeOffset="126403.36">11289 13700 0,'0'0'0,"0"0"16,0 0-16,0 0 15,9 0 1,48 0-16,46 0 15,20 0 1,-58-10 0</inkml:trace>
  <inkml:trace contextRef="#ctx0" brushRef="#br1" timeOffset="126703.16">11778 13174 0,'0'0'0,"0"0"16,0 0 0,9 10-16,1 9 15,18 9 1,10 9-16,9 20 16,0 8-1,-10 10 1,1-9-16,-19-10 15,-19 1-15,-38 18 16,-56 37 0,-66 29-16,-18-38 15,55-37 1,76-38-16</inkml:trace>
  <inkml:trace contextRef="#ctx0" brushRef="#br1" timeOffset="127087.05">12700 13015 0,'0'0'0,"0"0"15,0 0-15,0 9 16,0 10 0,-19 47-16,0 46 15,1 20 1,-1-1-1,0 0-15,0-18 16,0 0 0,10-29-16,-1-18 15,20-10 1,-1-18-16,1-20 16</inkml:trace>
  <inkml:trace contextRef="#ctx0" brushRef="#br1" timeOffset="127453.38">12963 13634 0,'0'0'0,"0"0"0,0 0 16,0 10-1,-9-1-15,9 10 16,9 28-1,1 0-15,18 9 16,0 0 0,0-18-16,1-10 15,-1-9 1,10-10 0,9-9-16,-10-19 15,1 0 1,-19 1-16,-1-11 15,-18-8 1,0-1-16,-18 1 16,-1-1-1,-19 10-15,-18 9 16,9 10 0</inkml:trace>
  <inkml:trace contextRef="#ctx0" brushRef="#br1" timeOffset="128088.76">13961 13644 0,'0'0'0,"0"0"15,0-19-15,-19-9 16,-19-10 0,-18 10-16,-20 9 15,11 19 1,-11 19-16,20 28 16,9 0-1,19 0-15,18-10 16,20 10-1,-1-9 1,0-1-16,20-9 16,-1-9-1,19-10-15,0-9 16,9-9 0,1-28-16,-1-10 15,-9-19 1,-9 0-16,-19 1 15,0 18 1,-10 19 0,-9 18-16,0 1 15,0 9 1,0 9-16,0 29 16,-9 37-1,-10 47-15,-9 18 16,-10 1-1,-9 9-15,-10-18 16,1-29 0,-19-9-16,-1-19 15,-18-28 1,0-19-16,0-19 16,47-9-1</inkml:trace>
  <inkml:trace contextRef="#ctx0" brushRef="#br1" timeOffset="128494.91">14459 13062 0,'0'0'0,"0"0"16,-9 19-16,-19 9 15,-19 28 1,-29 47-16,1 38 15,19-10 1,9 10-16,18 0 16,29-29-1,10-18 1,9-28-16,9-10 16,0-9-1,0-19-15,19-9 16,-28-19-16</inkml:trace>
  <inkml:trace contextRef="#ctx0" brushRef="#br1" timeOffset="128950.3">15024 13437 0,'0'0'16,"0"0"-16,-19 0 16,-9 0-16,-19 10 15,-10 18 1,-9 19-16,19 9 16,19-9-1,9 9-15,10-18 16,18-1-1,1 1 1,18-10-16,0-9 16,0-1-1,10-18-15,0 0 16,9-18 0,9-11-16,-18-8 15,-1-1 1,-18-9-16,0 10 15,0-10 1,-10 9 0,-9 10-16,0 0 15,-19 0 1,-9 9-16,0 10 16</inkml:trace>
  <inkml:trace contextRef="#ctx0" brushRef="#br1" timeOffset="129311.19">15343 13099 0,'0'0'0,"0"0"0,10 10 16,-1-1 0,20 29-16,18 18 15,-10 19 1,-9 9-16,-18 20 15,-20 8 1,-46 20-16,-57 18 16,-37 0-1,-114 75-15</inkml:trace>
  <inkml:trace contextRef="#ctx0" brushRef="#br1" timeOffset="169916.72">11110 8127 0,'0'9'0,"0"19"15,10 47 1,-1 47-16,10 10 16,-10-76-1</inkml:trace>
  <inkml:trace contextRef="#ctx0" brushRef="#br1" timeOffset="170896.44">11590 8511 0,'0'0'0,"0"0"16,0 0 0,9 0-16,10 0 15,28 0 1,38-9-16,28 0 16,0-1-1,-19 1-15,0-1 16,-19 1-1,0 0-15,-37 9 16</inkml:trace>
  <inkml:trace contextRef="#ctx0" brushRef="#br1" timeOffset="171503.9">12700 8089 0,'0'0'0,"0"0"15,0 10 1,-19 27-16,-9 10 15,-19 19 1,-10 18-16,1-9 16,9-28-1,0-9-15,19-10 16,0-9 0,18-19-16,1 0 15,-1-19 1,1-9-16,9-19 15,9 0 1,1 9-16,-1 10 16,19 19-1,10-1 1,18 20-16,29 18 16,28 19-1,0 9-15,-10 0 16,-9-9-1,-28-9-15,-19-19 16,-9-19 0,0 0-16,-20-10 15,1-18 1,-9-38-16,-20-9 16,-18-19-1,-19 10-15,-38 9 16,-56 19-1,-179-38-15</inkml:trace>
  <inkml:trace contextRef="#ctx0" brushRef="#br1" timeOffset="176876.96">11515 1231 0,'0'0'0,"0"0"16,0 0-16,0-10 15,0-9 1,-10 1 0,1-10-16,-1-10 15,10-18 1,10-29-16,-1 38 15</inkml:trace>
  <inkml:trace contextRef="#ctx0" brushRef="#br1" timeOffset="177410.16">11618 1090 0,'0'0'16,"0"0"-16,0-28 15,0-38-15,-9-9 16,-10-19-1,0-18 1,-19-1-16,20 57 16</inkml:trace>
  <inkml:trace contextRef="#ctx0" brushRef="#br1" timeOffset="177928.13">11693 743 0,'0'0'0,"0"0"0,0 0 16,0 0 0,19 0-16,-9-10 15</inkml:trace>
  <inkml:trace contextRef="#ctx0" brushRef="#br1" timeOffset="178105.88">12907 686 0,'0'0'0,"0"0"0,9 0 16,1 0-1,-1 0 1</inkml:trace>
  <inkml:trace contextRef="#ctx0" brushRef="#br1" timeOffset="178317.18">14168 790 0,'0'0'0,"9"0"0,10 0 16,18-19-1,29 0-15,-28 10 16</inkml:trace>
  <inkml:trace contextRef="#ctx0" brushRef="#br1" timeOffset="178474.67">15033 696 0,'9'0'0,"10"9"0,9 1 16,20-1 0,8 0-16,0 10 15,1-9 1,-10-1-16,0 0 16,9 1-1,-27-10-15</inkml:trace>
  <inkml:trace contextRef="#ctx0" brushRef="#br1" timeOffset="178635.12">16604 921 0,'0'0'0,"0"0"15,0 0-15,9 0 16,10 0-1,-9 0-15</inkml:trace>
  <inkml:trace contextRef="#ctx0" brushRef="#br1" timeOffset="178841.08">18269 949 0,'0'0'0,"10"0"15,-1-9-15,19-1 16,0 1 0,-9 0-16</inkml:trace>
  <inkml:trace contextRef="#ctx0" brushRef="#br1" timeOffset="184279.77">10837 621 0,'0'0'0,"0"0"15,0 0-15,-18 9 16,-30 29-1,-27 27 1,0 20-16,0-10 16,9-9-16,9-10 15,10-19 1,19-18 0,0 0-16,0-19 15,18 0 1,1 0-16,-1-9 15,1-1 1,9 1-16,9-10 16,1 10-1,-1-1-15,1 1 16,18-1 0,0 20-16,0-1 15,19 1 1,10 8-16,-1 11 15,-9-11 1,-9 1-16,0 0 16,-1-19-1,-9 0 1,1 0-16,-1-19 16,-9 0-1,0-9-15,-1-9 16,1-1-1,-19 1-15,-19-1 16,10 10 0</inkml:trace>
  <inkml:trace contextRef="#ctx0" brushRef="#br1" timeOffset="194182.45">2107 12921 0,'0'0'0,"0"0"16,10-9 0,-1-10-16,19-9 15,29-28 1,27-10-16,58-28 15,27 10 1,38-20-16,28 1 16,-9 9-1,0 10-15,-10 9 16,10 9 0,-1 10-16,1 0 15,19-1 1,9-8-16,19 8 15,-1 1 1,20 9-16,9 10 16,28-10-1,-18 18-15,-20 11 16,20 27 0,-1 0-1,-18 1-15,-10 9 16,-9 28-1,-19 9-15,0-9 16,-9 18 0,-38 20-16,-10-1 15,-9 20 1,-18-1-16,-1 19 16,-9 9-1,-28 19-15,-10 10 16,-19-1-1,-18 29-15,-10 18 16,-28 10 0,-18-19-16,-20 9 15,-9 20 1,-9-1-16,-29-38 16,-28 20-1,-37 18 1,-39-28-16,-64 10 15,-67-29 1,-66-19-16,-37-18 16,-38-38-1,28-46-15,10-20 16,-10-18 0,0-38-16,20-28 15,-1 0 1,-19-37-16,10-29 15,-1-18 1,-18-10-16,0-18 16,28 8-1,-9 11-15,0-20 16,37 10 0,47 9-1,38-9-15,38-9 16,28-1-16,47 10 15,18-19 1,39-28 0,56-19-16,56-103 15,56-84 1</inkml:trace>
  <inkml:trace contextRef="#ctx0" brushRef="#br1" timeOffset="200832.74">10113 7385 0,'0'0'15,"0"0"-15,0 0 16,0 0-16,0-18 15,0-1 1,0 10-16,0-1 16,0 1-1,-19 9 1,0 9-16,-9 10 16,0 9-1,0 19-15,9 9 16,9 10-1,1 0-15,18-10 16,1-19 0,18 1-16,10-19 15,18 0 1,10-10-16,9-18 16,-9-20-1,-9-18-15,-10-9 16,-10-9-1,-18-20-15,-19 1 16,-19 9 0,-28 9-16,-19 19 15,-28 9 1,0 38-16,47 10 16</inkml:trace>
  <inkml:trace contextRef="#ctx0" brushRef="#br1" timeOffset="201249.29">10734 7554 0,'0'0'0,"0"0"16,0 0 0,0 0-16,0 0 15,0 0 1,0 0-16,0 0 16,0 0-1,0 0-15,0 0 16,-10 0-1</inkml:trace>
  <inkml:trace contextRef="#ctx0" brushRef="#br1" timeOffset="201931.32">11129 7113 0,'0'0'0,"0"0"0,0 0 16,0 10-1,0 27-15,-9 29 16,-1 18 0,1 10-16,9-19 15,0 0 1,0-28-16,9 0 15,-9-19 1,10-9-16,-10-10 16,9-9-1,0 0-15,1 0 16,18-18 0,0-10-1,0 9-15,1 0 16,8 10-1,-8-1-15,8 1 16,1 18-16,9 19 16,-10 1-1,1 17 1,-19 1-16,0 10 16,-19-1-1,-29 10-15,-18 9 16,-37-10-1,-29 1-15,0-19 16,19-9 0,9-20-16,19 1 15,38-19 1</inkml:trace>
  <inkml:trace contextRef="#ctx0" brushRef="#br1" timeOffset="202283.5">11185 7235 0,'0'0'0,"0"0"16,0 0 0,10 0-16,18 0 15,28-9 1,48 0-16,65 9 15,95-19 1,112 19-16,38 0 16</inkml:trace>
  <inkml:trace contextRef="#ctx0" brushRef="#br1" timeOffset="210100.95">9200 9206 0,'0'0'0,"0"0"15,0 0-15,10 0 16,9 0 0,18-10-16,39-18 15,36-9 1,48-10 0,19 0-16,28-19 15,9 10 1,-9 9-16,0 9 15,19 1 1,9 9-16,10 18 16,0 1-1,-10 9-15,-10 28 16,1 10 0,9-1-16,-18 10 15,-38 9 1,-29 10-16,-9 18 15,-28 1 1,-28-1-16,-19 10 16,-19-9-1,-19 8 1,-19 20-16,-37 9 16,-38 9-16,-66 10 15,-56 9 1,-47-9-1,-38-19-15,-18-47 16,-1-28 0,-18-19-16,-10-28 15,28-28 1,19-19-16,29-37 16,27-20-1,20-8-15,37-1 16,0 1-1,9 8-15,29 20 16,19 9 0,18 19-16,29 9 15,9 0 1,18 19-16,10-1 16,10 11-1,0 8 1,-1-8-16,1 8 15,9 10-15,0-9 16,0 9 0,0 0-16,0 0 15,0 0 1,0 0-16,0 0 16,0 0-1,0 0 1,0 0-16,0 0 15,0 0 1,0 0-16,0 0 16,0 0-1,0 0-15,0 0 16,0 0 0,0 0-16,0 0 15,0 0 1,0 0-16,0 0 15,0 0 1,0 0-16,0 0 16,0 0-1,0 0 1,0 0-16,0 0 16,0 0-1,0 0-15,0 0 16,0 0-1,0 0-15,0 0 16,0-10 0,0 10-16,0-9 15,0 9 1,0 0-16,0-9 16,-19-10-1,10 0-15</inkml:trace>
  <inkml:trace contextRef="#ctx0" brushRef="#br1" timeOffset="-210443.82">11656 5434 0,'0'0'0,"0"0"0,0-9 15,9-20 1,-9-17-16,0-1 16,0 18-1</inkml:trace>
  <inkml:trace contextRef="#ctx0" brushRef="#br1" timeOffset="-208826.92">9934 4336 0,'0'0'0,"0"0"15,0 0 1,10 0-16,8-28 16,20-9-1,28-10-15,28-10 16,0 1 0,10 28-1,-1 9-15,10 19 16,-19-9-1,-9 18-15,-1-9 16,10-9 0,0 9-16,-9-10 15,0 10 1,18-9 0,-9 9-16,0 9 15,-18 1 1,-10-1-16,-10 1 15,-9-10 1,-9 0 0,-10 0-16,-9 0 15,0-10 1,-19 10 0,0 0-16,0 0 15,0-9 1,-10 9-16,-28 0 15,-46 0 1,-48 0 0,-18 9-16,-10-9 15,9 0 1,1 0-16,-1-9 16,19-1-1,29 10 1,9 0-16,28 10 15,0 9 1,19-10 0,19-9-16,0 9 15,-1-9 1,20 0 0,0 0-16,9 0 15,0 0 1,18 10-1,29-1-15,48 10 16,36-19 0,10-10-16,-18 20 15,18-10 1,-10 0 0,1 0-16,9 9 15,-9 10 1,-10 0-1,-9-10-15,-19-9 16,-9-9 0,-10-10-16,-18 0 15,-20 0 1,-9 1 0,-9 8-16,-9-8 15,-10-11 1,-10 11-16,-37-20 15,-103 1 1,-151-1 0,-113-9-16,-10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6T15:15:39.64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0070C0"/>
    </inkml:brush>
    <inkml:brush xml:id="br5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1731 2253 0,'0'0'0,"0"0"0,9 0 15,1 0 1,18 0-16,19-9 16,38 9-1,46 9-15,39 1 16,46-1-1,38 0-15,0-18 16,10 18 0,8-9-16,39-9 15,18-10 1,29-9-16,8 19 16,-18-10-1,-9 10 1,-28 9-16,-20 9 15,-27-9-15,-29 0 16,-19 0 0,-37 0-16,-19 9 15,-19 10 1,-38-9 0,-27-10-16,-20 0 15,-18-10 1,-19 1-16</inkml:trace>
  <inkml:trace contextRef="#ctx0" brushRef="#br0" timeOffset="2297.48">1966 912 0,'0'0'0,"0"0"0,0 0 15,0 0 1,0 0-16,0 0 16,10 18-1,-1 20-15,19 9 16,10 9 0,9-9-1,-10-9-15,11-10 16,-1 0-1,0-9-15,0-19 16,0-19 0,-19 0-16,10-18 15,-1-1 1,-18-9-16,0 10 16,0 8-1,-19 1-15,0 10 16,0 8-1,0 1-15,0 9 16,0 19 0,-19 27-16,9 20 15,1 28 1,0 9-16,-10-9 16,0-19-1,0-9-15,-19-10 16,-9-18-1,-37 8-15,-20-17 16,-9-20 0,57-9-1</inkml:trace>
  <inkml:trace contextRef="#ctx0" brushRef="#br0" timeOffset="2937.36">2747 1390 0,'0'0'0,"0"0"16,0 10-16,-19 18 15,0 19 1,1 9-16,-1 10 16,-10 18-1,1-9 1,0-9-16,9-10 15,10-9-15,-1-10 16,1-18 0,9-9-1,0-10-15</inkml:trace>
  <inkml:trace contextRef="#ctx0" brushRef="#br0" timeOffset="3258.96">2719 1306 0,'0'0'0,"0"0"16,0 0 0,0 0-16,0 0 15,9 9 1,1 10-16,-1 37 15,19 19 1,0 0 0,19 19-16,-9 0 15,0-19 1,-1-9-16,-18-19 16,0-10-1,-10-9-15,-9-9 16,0-10-16</inkml:trace>
  <inkml:trace contextRef="#ctx0" brushRef="#br0" timeOffset="3475.85">2314 1822 0,'0'0'0,"0"0"0,19 0 16,19 0-16,37-19 15,19 0 1,9 0 0,10 1-16,-56 8 15</inkml:trace>
  <inkml:trace contextRef="#ctx0" brushRef="#br0" timeOffset="4420.79">3481 752 0,'0'0'0,"0"0"16,0 0-1,0 10-15,9 8 16,1 48 0,18 47-16,0 9 15,0 28 1,0 0-16,1-10 16,-1 1-1,0 9-15,-9-18 16,0 8-1,0 11-15,-1 17 16,-18 29 0,0 19-16,0 9 15,-9 10 1,0 0-16,-1 8 16,1-8-1,9 0-15,-10 18 16,1-9-1,0 0-15,-1 9 16,-9 19 0,0 10-1,1-10-15,-1-19 16,9-9-16,1-9 16,0 9-1,-1-38-15,20 0 16,-1 1-1,0-20 1,1-8-16,-10 8 16,9-8-1,-9-10-15,0-29 16,0-18 0,-9 0-16,-1-9 15,1-38 1,0 0-16,-1-9 15,1-1 1,-1-8-16,1-1 16,0 0-1,-1-18-15,10-20 16,0 1 0,0 0-16,0-10 15,0-9 1,0 0-1,0 0-15,0 0 16,0 0 0,0 0-16</inkml:trace>
  <inkml:trace contextRef="#ctx0" brushRef="#br0" timeOffset="5777.72">2653 2666 0,'0'0'0,"0"0"0,0 0 16,0 0-16,-19 10 16,0-1-1,0 0-15,1 10 16,-1 9 0,0 0-16,10 10 15,-1-1 1,20 1-16,-1-10 15,0-9 1,10 0 0,9-1-16,1 1 15,-1-9 1,0-10-16,0 9 16,1-9-1,-1 0-15,0-9 16,-9-10-1,0 0-15,-1 0 16,-8-9 0,-10-9-16,0-10 15,-19 9 1,0 1-16,0-1 16,-9 10-1,0 0-15,-10 18 16,1 1-1,-1 0-15,10 9 16</inkml:trace>
  <inkml:trace contextRef="#ctx0" brushRef="#br0" timeOffset="6530.51">2578 3511 0,'0'0'0,"0"0"0,0 0 16,0 0-16,0 0 15,0 0 1,0 0-16,9 9 16,0 19-1,1 19-15,9 9 16,-10 10-1,-9 9 1,0-9-16,0 9 16,-9-10-16,-1-8 15,1-20 1,9 1 0,0-10-16,0-9 15,0-10 1,0-9-16,0 0 15,0 0 1,0 0-16</inkml:trace>
  <inkml:trace contextRef="#ctx0" brushRef="#br0" timeOffset="7424.64">2484 4824 0,'0'0'0,"0"0"15,0 0-15,0 0 16,0 0 0,0 9-16,0 10 15,0 19 1,9 37-1,0 19-15,1 18 16,-10 1 0,0-19-16,0-19 15,0-19 1,0 0-16,0-18 16,0-10-1,0-9-15,0 0 16,0-10-1,0 0-15,0-9 16,0 0 0,0 0-16</inkml:trace>
  <inkml:trace contextRef="#ctx0" brushRef="#br0" timeOffset="8196.2">2437 6372 0,'0'0'0,"0"0"16,0 0 0,0 0-1,0 0-15,-10 0 16,1 10-1,-10 8-15,9 10 16,1 19 0,0 0-16,18 10 15,0-10 1,1-1-16,18-8 16,0-1-1,1-8-15,8-11 16,-9 1-1,10-19 1,9 0-16,0-19 16,-9 1-16,-1-1 15,1-9 1,-19 0-16,0-10 16,-1 1-1,-18-10-15,-18-10 16,-20 10-1,-9 0-15,-9 10 16,-1 18 0,-18 10-16,0 18 15,37-9 1</inkml:trace>
  <inkml:trace contextRef="#ctx0" brushRef="#br0" timeOffset="8863.2">2521 7573 0,'0'0'0,"0"0"15,0 0-15,0 0 16,0 0 0,0 0-16,0 10 15,-9-1 1,-10 28-16,0 20 16,0 18-1,1-10-15,-1 11 16,0-20-1,0 9-15,10-8 16,9-20 0,-19 1-1,9-10-15,1-9 16,9 0 0,0-10-16,0-9 15,0 0 1</inkml:trace>
  <inkml:trace contextRef="#ctx0" brushRef="#br0" timeOffset="9640.85">2380 8830 0,'0'0'0,"0"0"0,0 0 16,0 0 0,0 0-16,0 0 15,0 0 1,0 10 0,0 27-16,0 29 15,0 9 1,-9 28-16,9 10 15,-19-10 1,0 0-16,10-9 16,-1-19-1,1-9-15,-1-10 16,1-18 0,0-1-16,9-18 15,0 0 1,0-19-16,0 0 15</inkml:trace>
  <inkml:trace contextRef="#ctx0" brushRef="#br0" timeOffset="184032.89">13810 264 0,'0'0'0,"0"0"0,0 0 16,0 10 0,0-1-16,0 29 15,-9 18 1,-1 38-16,-9 18 15,10 20 1,-10-1-16,0 0 16,10-18-1,0-1-15,-1-18 16,1-9 0,9-29-1,0 0-15,0-9 16,9-9-1,1-19-15,-1-1 16,0-8 0</inkml:trace>
  <inkml:trace contextRef="#ctx0" brushRef="#br0" timeOffset="184569.52">14158 1062 0,'0'0'0,"0"0"16,0 0-1,0 9-15,-9 1 16,-10 18 0,0 0-16,0 19 15,10 18 1,9 1-16,9 9 15,10-19 1,0-9-16,9-9 16,0-19-1,1-1-15,-1-8 16,0-10 0,0-10-16,10-8 15,-10-20 1,-9-9-16,-19-9 15,0 9 1,-19-9-16,-28-1 16,-28 10-1,28 29 1</inkml:trace>
  <inkml:trace contextRef="#ctx0" brushRef="#br0" timeOffset="185446.05">14788 1146 0,'0'0'0,"0"0"0,0 0 16,-18 0 0,-1 10-16,0-1 15,-19 19 1,1 10-16,-1 9 15,10 9 1,0 0 0,18 0-16,1-18 15,9-1-15,9-8 16,1-11 0,8 1-16,11-9 15,-1-10 1,0 0-16,0-19 15,-9 0 1,0-19-16,0-8 16,0-1-1,-10 0 1,-9 19-16,0-1 16,0 20-1,0 0-15,0-1 16,0 10-1,0 0-15,0 10 16,0 8 0,9 20-16,1 18 15,-10 19 1,0 10-16,0-1 16,0 10-1,-10-10-15,-8-8 16,-1-11-1,-19-8-15,1-1 16,-1-19 0,10-9-16,-1-9 15,11-19 1</inkml:trace>
  <inkml:trace contextRef="#ctx0" brushRef="#br0" timeOffset="186209.04">15626 555 0,'0'0'0,"0"9"0,-29 20 16,-18 36-1,-9 57-15,-10 38 16,10-1 0,9 29-16,9-10 15,10 0 1,18 1-16,20-10 15,18-1 1,10-17-16,18-11 16,38 10-1,28-18-15,48 18 16,121 66 0</inkml:trace>
  <inkml:trace contextRef="#ctx0" brushRef="#br0" timeOffset="188823.2">16049 705 0,'0'0'0,"0"0"0,0 0 16,0 0-1,9 0 1,1 0-16,-1 0 16,1 0-1,-1 0-15,0 0 16,1 0-1,-1 0-15,-9 0 16,0 0 0,0 0-16,0 0 15,0 0 1</inkml:trace>
  <inkml:trace contextRef="#ctx0" brushRef="#br0" timeOffset="192474.17">16350 602 0,'0'0'0,"0"0"0,0 0 15,0 0 1,0 0-16,0 19 16,-9 28-1,-1 28-15,1 37 16,18 1-1,1-10 1,-10-28-16,0-19 16,0-18-1,0-19-15,0 0 16,0-19 0,0 0-16,0 0 15,9-10 1,0-9-16,10-9 15,0 0 1,0 0-16,0 19 16,9-1-1,0 1-15,0 9 16,1 0 0,-1 0-16,9 0 15,-8 0 1,-1 0-16,-9 0 15,0 0 1,-1-10-16,1 1 16,0 0-1,9-10 1,-9 0-16,0 0 16,0-9-1,-10 0-15,0 0 16,1 9-1,-10 0-15,0 10 16,0 0 0,0 9-16,0 0 15,0 0 1,0 9-16,0 19 16,-10 38-1,1 28-15,0-1 16,-1 1-1,1-9-15,-1-29 16,1 0 0,0-18-16,-1-1 15,10-18 1,0 0 0,0-10-16,0-9 15</inkml:trace>
  <inkml:trace contextRef="#ctx0" brushRef="#br0" timeOffset="193230.71">16058 1625 0,'0'0'15,"10"0"-15,9 0 16,47 0-16,56 9 16,28 0-1,-9-9 1,10 0-16,-10 0 15,-9 0 1,-19 0-16,-29 0 16,-37 0-1,-9 0-15,-19 0 16,-19 0 0,0 0-16,0 0 15</inkml:trace>
  <inkml:trace contextRef="#ctx0" brushRef="#br0" timeOffset="194111.55">16566 2141 0,'0'0'0,"0"0"0,0 0 16,0 0-1,0-10 1,10-8-16,-1-1 15,1 0 1,8 0-16,1 10 16,10 0-1,-11-1-15,1 10 16,0 0 0,-10 10-16,1-1 15,-10 0 1,0 19-16,-19 19 15,-19 0 1,1 10-16,-1-20 16,10 1-1,0-20 1,18 1-16,1 0 16,9-10-16,9 1 15,1-1 1,18 10-1,9-10-15,39 1 16,8-1 0,1-9-16,-19 0 15,-19 0 1,-9 0-16,-20 0 16,1 0-1,-19 0-15</inkml:trace>
  <inkml:trace contextRef="#ctx0" brushRef="#br0" timeOffset="194712.93">17582 508 0,'0'0'0,"0"0"0,10 19 16,-1 28-1,19 56-15,20 47 16,-1 28-16,0 10 15,-19-19 1,-19 0 0,-28-10-16,-18-18 15,-29 0 1,-9 18-16,-85 123 16</inkml:trace>
  <inkml:trace contextRef="#ctx0" brushRef="#br0" timeOffset="196010.82">18495 1475 0,'0'0'0,"9"0"16,1-10-16,18 1 15,19-1 1,9 1-16,1 9 16,-10 9-1,9 1 1,1 18-16,-29-9 15</inkml:trace>
  <inkml:trace contextRef="#ctx0" brushRef="#br0" timeOffset="196200.87">18128 1765 0,'0'0'0,"0"0"15,9 0 1,10 10-16,38-1 16,46 1-1,38-10 1,179 0-16</inkml:trace>
  <inkml:trace contextRef="#ctx0" brushRef="#br0" timeOffset="196603.18">19332 893 0,'0'0'0,"0"0"16,0 0-16,0 9 16,0 19-1,-9 47-15,-1 38 16,10 18-1,10-9-15,-1-18 16,1-20 0,-1-9-16,0-19 15,1-18 1,-1-10-16,1-9 16,-10-10-1</inkml:trace>
  <inkml:trace contextRef="#ctx0" brushRef="#br0" timeOffset="196995.92">19661 1371 0,'0'0'0,"0"0"0,0 0 15,0 0 1,0 0-16,-9 10 15,0 9 1,-1 18-16,1 10 16,18 0-1,1-10-15,18 1 16,10-1 0,-1-18-16,10 0 15,0-19 1,0 0-16,-9-19 15,0 0 1,-20-18-16,-8-19 16,-20-19-1,-8 0-15,-20 18 16,10 20 0,-10 9-1,-9 18-15,19 10 16</inkml:trace>
  <inkml:trace contextRef="#ctx0" brushRef="#br0" timeOffset="197695.91">20574 1456 0,'0'0'0,"0"0"16,0 0-16,-19-10 15,0 1 1,-18 0-16,-10 18 15,0 0 1,9 20-16,10-11 16,18 10-1,1 1-15,9-1 16,9-9 0,1-1-16,-1 1 15,10-10 1,9-9-16,0 0 15,10-18 1,-10-1-16,1 0 16,-1-18-1,-9 8-15,-1 1 16,1 0 0,-9 0-16,-10 19 15,0-1 1,0 10-1,0 0-15,0 0 16,9 10 0,0 27-16,1 19 15,-10 20 1,0 8-16,-19 10 16,0 0-1,-18-10-15,-20-9 16,1-9-1,-20-10-15,1-18 16,0-10 0,0-9-16,9-19 15,28-10 1</inkml:trace>
  <inkml:trace contextRef="#ctx0" brushRef="#br0" timeOffset="198045.69">21091 1062 0,'0'0'0,"0"0"0,0 9 16,-18 10-1,-1 18-15,-9 48 16,-1 27 0,11 1-1,8 0-15,20-1 16,-1-9-16,19-28 15,0-18 1,1-20-16,-20-18 16</inkml:trace>
  <inkml:trace contextRef="#ctx0" brushRef="#br0" timeOffset="198541.1">21327 1662 0,'0'0'0,"0"0"16,0 0 0,0-9-16,0-10 15,9-9 1,0 0-16,1 0 16,18-1-1,0 1-15,0 0 16,10 19-1,0-1-15,-1 20 16,-8-1 0,-11 10-16,1 9 15,0 0 1,-19 19-16,-9 0 16,-20 19-1,-18-1-15,-9-8 16,9-10-1,9-19 1,19-9-16,10-10 16,0-9-1,18 9-15,10 1 16,18-1 0,29 0-16,0-9 15,-9 0 1,-10 0-16,-10 0 15,-8 0 1,-11 0-16,-18 0 16</inkml:trace>
  <inkml:trace contextRef="#ctx0" brushRef="#br0" timeOffset="198861.45">22079 1052 0,'0'0'0,"0"0"0,10 10 16,8 18-1,11 28-15,8 19 16,1 19 0,-10 19-1,-18-10-15,-20 9 16,-37 10-16,-47 29 16,-47-11-1,-132 57-15</inkml:trace>
  <inkml:trace contextRef="#ctx0" brushRef="#br0" timeOffset="201180.03">20743 2131 0,'0'0'0,"0"0"16,0 0-16,0 0 15,0 0 1,0 0-16,10 10 15,9-1 1,9 0-16,9 1 16,1-10-1,-10 0-15,-9 0 16,0 0 0,-10 0-16,-9-10 15,0 10 1,0-9-1,-19 0-15,1-1 16,-20 20 0,0-1-16,1 19 15,-10 10 1,0 9-16,18 0 16,20 9-1,0-9-15,18-10 16,0 1-1,29-1-15,28 1 16,37-19 0,-37-10-16</inkml:trace>
  <inkml:trace contextRef="#ctx0" brushRef="#br0" timeOffset="-172768.14">22738 1728 0,'0'0'0,"9"0"0,10 0 16,19 0-1,18 0-15,19-9 16,19 9 0,-56 0-1</inkml:trace>
  <inkml:trace contextRef="#ctx0" brushRef="#br0" timeOffset="-172564.65">22747 1981 0,'0'0'0,"0"0"0,0 0 16,0 0-1,10 10-15,27-1 16,57 0 0,47 1-16,160 27 15</inkml:trace>
  <inkml:trace contextRef="#ctx0" brushRef="#br0" timeOffset="-172021.02">23951 1371 0,'0'0'0,"0"0"0,-19-9 16,-9 9 0,-9 9-16,-10 1 15,-10 9 1,10 27-16,0 1 15,19 10 1,18-1-16,10 0 16,19 1-1,9-20-15,19 1 16,1-20 0,17-18-1,20-9-15,0-19 16,9-10-1,-28-18-15,-10 0 16,-18-1 0,-19 1-16,-19 9 15,-29 0 1,-18 0-16,-28 19 16,19 9-1</inkml:trace>
  <inkml:trace contextRef="#ctx0" brushRef="#br0" timeOffset="-171699.08">24516 1672 0,'0'0'0,"0"0"0,0 0 15,0 0 1,0 0-16,0 0 15,0 0 1,0 0-16,0 0 16</inkml:trace>
  <inkml:trace contextRef="#ctx0" brushRef="#br0" timeOffset="-171259.04">24798 1109 0,'0'0'0,"0"0"16,9 0-16,10 0 15,9 0 1,19-10-1,0 10-15,10 0 16,-1 0 0,-18 0-16,0 0 15,-20 0 1,1 10-16,0-1 16,-10 10-1,1 9-15,-10 28 16,0 19-1,0 19-15,-10-19 16,-8 0 0,-1 0-16,0 0 15,0-18 1,0-1-16,10-9 16,-10-10-1,10-18-15</inkml:trace>
  <inkml:trace contextRef="#ctx0" brushRef="#br0" timeOffset="-171065.17">24901 1568 0,'10'0'0,"9"0"15,46-9 1,48-10-16,57 10 16,168-19-1</inkml:trace>
  <inkml:trace contextRef="#ctx0" brushRef="#br0" timeOffset="-155435.16">24854 3595 0,'0'0'0,"0"0"0,0 0 16,0 0 0,10 0-16,-1-9 15</inkml:trace>
  <inkml:trace contextRef="#ctx0" brushRef="#br0" timeOffset="-131607.52">23650 2347 0,'0'0'0,"0"0"16,0 0-16,0 0 15,0 0 1,0 0-16,0 0 16,0 0-1,10 0-15,-1 0 16,0 0-1,20 0-15,-1 10 16,0-1 0,0-9-1,1 0-15,8 0 16,10 0-16,0 0 16,0 0-1,10 0-15,-10 0 16,9 0-1,-9 0-15,0 0 16,10 0 0,-1 0-1,1-9-15,-1-1 16,1 1 0,-10-1-16,0 1 15,0 9 1,9 0-16,-9 0 15,0 0 1,0 0-16,0 0 16,0 0-1,0 0-15,0 0 16,0 0 0,0 0-16,-9-9 15,9-10 1,0 0-16,10 0 15,-1-9 1,-9-9-16,9-1 16,-8-18-1,8-10 1,0-9-16,-18 9 16,9 10-16,-9 0 15,-1 9 1,-8-9-1,-1 9-15,0-10 16,-9 10 0,0-9-16,-1 9 15,-8-9 1,-10 0-16,0-1 16,-10 1-1,-8 0-15,-1 0 16,-9 9-1,-10-10-15,0 1 16,-9 0 0,-9-1-16,9 1 15,-10 9 1,1 0-16,9 0 16,-10 19-1,1 0-15,0 0 16,-1 0-1,1 0-15,-10 0 16,0 18 0,0 1-1,0-1-15,-9 20 16,0-1 0,-19 10-16,0 9 15,0-9 1,-1 0-16,11 9 15,-1-10 1,0 1-16,20 0 16,8 0-1,-9 0-15,19-1 16,0 10 0,0 1-16,0-1 15,10 0 1,-11 9-16,11-8 15,-10 8 1,9 1 0,1-10-16,8 9 15,1 1 1,0-1-16,0 1 16,-1 9-1,1-10-15,0 10 16,0 0-1,0 0-15,-1 0 16,1 0 0,0 0-16,9-10 15,10 1 1,-1-1-16,1 1 16,-1-1-1,1 1-15,9 0 16,0-1-1,9 1-15,1-1 16,-1-9 0,1 0-16,8 10 15,1-10 1,0-9 0,0 0-16,0-1 15,-10 1 1,1 0-16,-1 0 15,10-1 1,-10 1-16,1-9 16,8-1-1,-8 10-15,-1-1 16,1-8 0,8 9-16,-8-1 15,9 1 1,-1-9-16,1 8 15,0 1 1,9 0-16,1 0 16,-1-1-1,0 1-15,0 0 16,0 0 0,10-1-16,0 1 15,9 0 1,19 0-1,-29-10-15</inkml:trace>
  <inkml:trace contextRef="#ctx0" brushRef="#br0" timeOffset="-126444.02">23265 2310 0,'0'0'0,"9"0"16,29 0-1,27-19-15,67 0 16,19 0 0,18 1-16,10 8 15,-10 1 1,19 9-16,-9 0 15,-10 0 1,1 0-16,-20 0 16,-28-10-1,-9 1-15,-19 9 16,-18-9 0,-20 9-16,-18 0 15,-10 0 1,-9 0-1,0 0-15,-19 0 16,0 0 0,0 0-16,-10 9 15,-56 0 1,-65 20-16,-86-1 16,-27 9-1,8-18-15,-8-10 16,9-9-1,18-9-15,29 0 16,47-1 0,38 1-16,27-1 15,29 10 1,19 0-16,19 0 16,-1 0-1,10 0-15,0 0 16,0 0-1,10 0-15,27-9 16,57-10 0,38 1-16,47 8 15,0 1 1,-10-1-16,-19 1 16,-27 9-1,-10 9-15,-19 1 16,0-1-1,-19 1 1,0-1-16,0 0 16,-18 1-1,-1-10-15,-18 0 16,0 0 0,-20 0-16,1 0 15,0 0 1,0 0-16,-10 0 15,1 0 1,-10 0-16,0 0 16,0 0-1</inkml:trace>
  <inkml:trace contextRef="#ctx0" brushRef="#br0" timeOffset="-117405.08">4506 790 0,'0'0'0,"0"0"16,0 0-16,0 0 16,10 9-1,-1 10-15,0 9 16,10 0 0,9-9-16,1 0 15,-1-1 1,0 1-16,10-19 15,-1 0 1,1 0-16,-10-9 16,0-10-1,-9 0-15,0 0 16,0-9 0,-10 10-16,1 8 15,-10 1 1,0 9-16,0 0 15,0 0 1,0 9 0,9 10-16,0 18 15,1 29 1,-10 9-16,0 0 16,0 0-1,0-9-15,-19-10 16,-9 1-1,-10-1-15,-18-9 16,-1-10 0,1-18-16,-10 0 15,0-19 1,19-10-16,19 1 16</inkml:trace>
  <inkml:trace contextRef="#ctx0" brushRef="#br0" timeOffset="-116932.53">5212 1118 0,'0'0'0,"0"0"16,0 0-16,0 0 15,0 9 1,-10 20-16,-9 27 16,1 19-1,-11 19 1,11 0-16,8-10 16,1-9-1,-1 0-15,1-9 16,0-10-1,-1-18-15,1-1 16,-1-18 0,1 0-16,9-19 15,0 0 1</inkml:trace>
  <inkml:trace contextRef="#ctx0" brushRef="#br0" timeOffset="-116609.78">5089 1184 0,'0'0'0,"0"0"0,10-19 16,-1 0-16,19 0 16,1 1-1,18-1-15,0 10 16,0 18-1,9 0-15,-9 1 16,-9 8 0,-19 11-1,0-1-15,-10 0 16,-9 0 0,-19 0-16,-9 19 15,-38 19 1,-37-1-16,37-27 15</inkml:trace>
  <inkml:trace contextRef="#ctx0" brushRef="#br0" timeOffset="-116263.35">5691 1606 0,'0'0'0,"0"0"15,0 0-15,0 0 16,0 9 0,0 19-16,0 29 15,-9 27 1,-10 10-16,10 9 16,-1-18-1,1-48-15</inkml:trace>
  <inkml:trace contextRef="#ctx0" brushRef="#br0" timeOffset="-115497.29">6820 668 0,'0'0'0,"0"0"16,0 0-16,0 9 16,0 0-1,0 29-15,0 37 16,-9 38 0,0 27-1,-1 10-15,1 19 16,-1 10-16,1 8 15,9 29 1,-9 19 0,9 27-16,-10 20 15,10 18 1,0 19-16,-9 9 16,18-18-1,1 9-15,-1 28 16,0-18-1,1 8-15,9 20 16,-1-1 0,-8-8-16,9-1 15,-1 0 1,1-9-16,9-10 16,1-18-1,-1-10-15,-9-19 16,0-18-1,-1-28-15,-18-29 16,0-28 0,0-28-1,0-46-15,10-20 16,-10-28 0,0-18-16,0-19 15,0-19-15,0 0 16</inkml:trace>
  <inkml:trace contextRef="#ctx0" brushRef="#br0" timeOffset="-114683.56">4723 2572 0,'0'0'0,"0"0"15,-10 10-15,-9-1 16,-18 19 0,-1 10-16,0 9 15,10 18 1,9-8 0,10-1-16,18 0 15,1-18 1,-1-1-16,10-18 15,9 0 1,0 0-16,10-19 16,0 0-1,9-19-15,-10 0 16,1 0 0,-10-18-16,-9-1 15,-19 1 1,-9-10-16,-10 0 15,-19 9 1,1 10-16,-10 0 16,-19 19-1,28-1-15</inkml:trace>
  <inkml:trace contextRef="#ctx0" brushRef="#br0" timeOffset="-114354.5">5089 2976 0,'0'0'0,"0"0"0,0 0 16,0 0-16,0 0 16,0 0-1,0 0-15,0 0 16,0 0-1,0 0-15</inkml:trace>
  <inkml:trace contextRef="#ctx0" brushRef="#br0" timeOffset="-113840.27">5428 2647 0,'0'0'0,"0"0"0,0 0 16,9 0 0,10 0-16,10-9 15,18 9 1,9 0-16,0-9 15,1 9 1,-10 0-16,-9 0 16,-1 0-1,-18 0 1,0 0-16,-10 9 16,1 0-1,-1 1-15,0 18 16,-9 9-1,0 20-15,0 8 16,0 1 0,-9 9-16,9-9 15,-9-10 1,9 0-16,0-18 16,0-1-1,0 1-15,0-19 16,0 0-1,0-19-15,0 0 16</inkml:trace>
  <inkml:trace contextRef="#ctx0" brushRef="#br0" timeOffset="-113638.83">5579 2948 0,'0'0'0,"0"0"15,9 0-15,29 0 16,37 0 0,38-19-1,28 0 1,0 0-16,-9 1 16,-19-1-16,-66 9 15</inkml:trace>
  <inkml:trace contextRef="#ctx0" brushRef="#br0" timeOffset="-112954.59">4694 3717 0,'0'0'0,"0"0"0,-19 0 16,1 9-1,-20 1-15,0 8 16,-9 11 0,10 18-1,9-1-15,9 11 16,9-10 0,20-10-16,-1 1 15,19-19 1,1-1-16,-1-8 15,9-10 1,10 0-16,0-10 16,-9-8-1,0-1-15,-1-9 16,-8-10 0,-11 1-16,-8-10 15,-10 0 1,-19 9-16,-19-9 15,-18 19 1,-19 9-16,37 10 16</inkml:trace>
  <inkml:trace contextRef="#ctx0" brushRef="#br0" timeOffset="-112631.85">5042 4149 0,'0'0'0,"0"0"16,0 0 0,0 0-16,0 0 15,0 0 1,0 0-16,0 0 16,0 0-1,0 0-15</inkml:trace>
  <inkml:trace contextRef="#ctx0" brushRef="#br0" timeOffset="-112147.83">5231 3745 0,'0'0'0,"0"0"16,0 0-16,0 0 16,9 0-1,19 0-15,0 0 16,19 0 0,10-9-16,9-1 15,0 1 1,-10 0-16,0-1 15,-18 1 1,-10-1 0,-9 1-16,0 9 15,-10 0-15,1 9 16,-1 1 0,1 9-1,-1 9-15,-9 19 16,0 18-1,0 1-15,0 0 16,0-10 0,0-9-16,0-10 15,-9 1 1,9-1-16,0-8 16,0-20-1</inkml:trace>
  <inkml:trace contextRef="#ctx0" brushRef="#br0" timeOffset="-111914.41">5588 4027 0,'0'0'0,"0"0"15,0 0 1,0 0-16,19 0 15,28-19 1,56-9-16,38-10 16,10 1-1,-19 8-15,-38 11 16,-57 8 0</inkml:trace>
  <inkml:trace contextRef="#ctx0" brushRef="#br0" timeOffset="-111189.96">4581 5303 0,'0'0'0,"0"0"15,0 0-15,-18 0 16,-1 9 0,0 0-16,10 1 15,-1 9 1,1 9-16,18 0 16,1-9-1,8-1-15,11 1 16,8 0-1,10-19-15,0-10 16,10-8 0,-20-10-1,1-1-15,-19-8 16,-10-1 0,-9 1-16,-19-19 15,-18 9 1,-1 9-16,-9 10 15,-9 19 1,-1 18-16,-9 19 16,38-9-1</inkml:trace>
  <inkml:trace contextRef="#ctx0" brushRef="#br0" timeOffset="-110967.11">5155 5490 0,'0'0'0,"0"0"15,0 0-15,0 0 16,0 0-1,0 0-15,0 0 16</inkml:trace>
  <inkml:trace contextRef="#ctx0" brushRef="#br0" timeOffset="-110536.2">5466 5031 0,'0'0'0,"0"0"16,9 0-16,1-10 15,18 1 1,9-10 0,10 10-16,0-1 15,10 1 1,-19-1-16,-1 1 15,-9 0 1,-9 9-16,0 0 16,-10 9-1,10 19-15,0 10 16,0 18 0,-10 10-16,-9 18 15,0 19 1,-9-9-16,-1-19 15,1-18 1,0-1-16,9-19 16,-10 1-1,1-19-15,9-1 16,-10-18 0</inkml:trace>
  <inkml:trace contextRef="#ctx0" brushRef="#br0" timeOffset="-110318.75">5569 5415 0,'0'0'0,"0"0"15,0 0 1,10 0-16,8-9 16,20-10-1,37 0-15,19-18 16,19-1-1,10 10-15,-29 19 16,-29 9 0,-36 0-16</inkml:trace>
  <inkml:trace contextRef="#ctx0" brushRef="#br0" timeOffset="-109699.65">4723 6560 0,'0'0'0,"0"0"16,0 0-16,-19 0 15,0 9 1,0 1-16,-9 18 16,0 19-1,-1 0 1,20-1-16,18-8 16,1 0-1,18-20-15,0 1 16,19-10-1,19-9-15,-9-18 16,-1-1 0,0-19-16,-18 1 15,0-10 1,-19-9-16,-10 9 16,-9-10-1,-19 11-15,-9-1 16,-38 0-1,-28 19-15,9 18 16,1 29 0,46-10-16</inkml:trace>
  <inkml:trace contextRef="#ctx0" brushRef="#br0" timeOffset="-109458.29">5315 6841 0,'0'0'0,"0"0"0,0 0 15,0 0 1,0 0-16,0 0 15,0 0 1,0 0-16</inkml:trace>
  <inkml:trace contextRef="#ctx0" brushRef="#br0" timeOffset="-109052.11">5729 6260 0,'0'0'0,"10"0"16,-1-10-16,19 1 16,0-1-1,10 1-15,0 0 16,-1 9-1,-9 9-15,-9 0 16,0 1 0,0 9-16,-10 9 15,-9 28 1,0 19 0,-18 19-16,-1 0 15,0-10-15,9-9 16,1-18-1,0-1-15,-1-19 16,1-8 0,9-11-16,0-18 15,0 0 1</inkml:trace>
  <inkml:trace contextRef="#ctx0" brushRef="#br0" timeOffset="-108859.61">5757 6616 0,'0'0'0,"0"0"0,0 0 16,0 0-1,10 0-15,18-9 16,28-1 0,38-8-16,10 8 15,-10 1 1,-19-1-16,-46 10 15</inkml:trace>
  <inkml:trace contextRef="#ctx0" brushRef="#br0" timeOffset="-108232.39">4506 7751 0,'0'0'0,"0"0"16,0 0-16,0 0 16,0 0-1,-19 10-15,1-1 16,-20 19-1,0 19-15,1 10 16,8-11 0,20-8-16,0-1 15,18 1 1,0-19-16,20 0 16,-1-10-1,19-9 1,0-19-16,9 0 15,-18-18 1,0-1-16,-20-9 16,1 1-1,-19-11-15,-19 1 16,1 9 0,-20 0-16,-18 19 15,-1 19 1,-18 27-16,37-8 15</inkml:trace>
  <inkml:trace contextRef="#ctx0" brushRef="#br0" timeOffset="-108008.77">4873 8080 0,'0'0'0,"0"0"0,0 0 16,0 0-16,0 0 16,0 0-1,0 0-15</inkml:trace>
  <inkml:trace contextRef="#ctx0" brushRef="#br0" timeOffset="-107610.97">5287 7507 0,'0'0'0,"9"0"15,1 0-15,18-9 16,0 0 0,0-1-1,10 10-15,-10 0 16,10 0 0,-10 10-16,-9-1 15,0 0 1,0 1-16,-1 18 15,-8 10 1,-1 18-16,-9 9 16,0 11-1,-9-11-15,-1 1 16,1-10 0,0 0-16,-1-18 15,10 0 1,0-20-16,0-8 15</inkml:trace>
  <inkml:trace contextRef="#ctx0" brushRef="#br0" timeOffset="-107376.37">5456 7817 0,'0'0'0,"19"0"16,28-19 0,38 1-16,37-1 15,0-9 1,10 18-16,-28 1 16,-20 9-1,-37 9-15,-28-9 16</inkml:trace>
  <inkml:trace contextRef="#ctx0" brushRef="#br0" timeOffset="-106823.73">4516 9112 0,'0'0'15,"0"0"-15,0 0 16,-19 9-16,0 1 16,-9 18-1,-10 19-15,10 9 16,18 0 0,10 1-16,19-1 15,9-19 1,1-8-16,8-11 15,10-18 1,10-9-16,-1-10 16,-9-18-1,-9-1-15,-10-9 16,-9-9 0,-19 0-1,-28-19-15,-19 9 16,-10 10-1,-18 18-15,-10 19 16,-9 29 0,47-1-16</inkml:trace>
  <inkml:trace contextRef="#ctx0" brushRef="#br0" timeOffset="-106578.3">4882 9478 0,'0'0'0,"0"0"16,0 0-16,0 0 15,0 0 1,0 0-16,0 0 16</inkml:trace>
  <inkml:trace contextRef="#ctx0" brushRef="#br0" timeOffset="-106085.56">5278 9018 0,'0'0'0,"0"0"0,9 0 16,10 0-16,9 0 15,10-9 1,9-1 0,9 10-16,1-9 15,-10-1 1,-10 1-16,1 0 16,-10-1-1,-9 10-15,0 0 16,0 0-1,-10 0-15,0 10 16,10 27 0,0 10-16,-10 38 15,1 18 1,-10 0-16,0 0 16,-10 0-1,1-18-15,0-19 16,-1-10-1,1-19-15,-1 1 16,1-29 0</inkml:trace>
  <inkml:trace contextRef="#ctx0" brushRef="#br0" timeOffset="-105890.09">5597 9478 0,'0'0'0,"0"0"0,0 0 16,10 0-1,9-19-15,46 0 16,95-28 0,132-18-16,113-10 15</inkml:trace>
  <inkml:trace contextRef="#ctx0" brushRef="#br0" timeOffset="-98073.89">7780 1278 0,'0'0'0,"0"0"0,0 0 16,-9 0 0,-1 9-16,1 0 15,-1 1 1,1-1 0,18 0-16,10 20 15,28-11 1,10 1-16,-1-19 15,0 0 1,-18-19-16,0 1 16,-1-11-1,-18 11-15,0-10 16,-19-1 0,0 1-16,-19 9 15,-9 1 1,-19 8-16,-10 10 15,10 10 1,0 18-16,0 0 16,10 19-1,9 9-15,18 10 16,1-10 0,18 0-16,19-9 15,19-9 1,0-10-16,19-9 15,0-19 1,9 0 0,-28 0-16</inkml:trace>
  <inkml:trace contextRef="#ctx0" brushRef="#br0" timeOffset="-97351.27">8561 1540 0,'0'0'0,"0"0"0,0 0 16,0 0 0,0 10-16,0 18 15,0 19 1,0 9-16,0 19 16,0-19-1,0 1 1,0-10-16,0-10 15,-10-18-15</inkml:trace>
  <inkml:trace contextRef="#ctx0" brushRef="#br0" timeOffset="-96420.92">9840 846 0,'0'0'0,"0"0"16,0 0-16,0 9 15,10 19 1,-1 29-1,-9 18-15,0 19 16,0 18 0,0 20-16,-9-10 15,-1 9 1,1 10-16,9 18 16,0 19-1,-10 19-15,10 0 16,-9 19-1,-10 19-15,10-10 16,-10 0 0,0 19-16,0 0 15,10 0 1,-1 9-16,1-9 16,0 10-1,18-1 1,0 0-16,1 10 15,-1-10-15,1 10 16,-1-10 0,-9 10-16,0-10 15,9-9 1,1 10 0,-1 8-16,1-8 15,-10-20 1,0-9-16,0 1 15,9 8 1,-9-18-16,10-10 16,-10-9-1,0-9-15,9-28 16,-9-10 0,0-28-16,0-10 15,-9-18 1,-1-19-16,1-19 15,-1-18 1,1-10-16,-1-9 16,10-10-1,0-9-15,0 0 16</inkml:trace>
  <inkml:trace contextRef="#ctx0" brushRef="#br0" timeOffset="-95455.81">7253 2225 0,'0'0'15,"0"0"-15,0 0 16,0 0-16,0 0 16,0 0-1,10 0-15,-1-9 16,19-1-1,29 10-15,27 0 16,29-9 0,38 9-16,18-19 15,0 10 1,1-1-16,-10 1 16,9 9-1,0 9-15,1-9 16,-10 10-1,-19-10 1,-19 0-16,-28 9 16,0-9-16,-19 10 15,-9-1 1,-9 0-16,-20-9 16,1 0-1,-19 0 1,0 10-16,-1-10 15,-18 0 1,0 0-16,0 0 16</inkml:trace>
  <inkml:trace contextRef="#ctx0" brushRef="#br0" timeOffset="-21339.24">7103 2948 0,'0'0'0,"0"0"0,0 0 15,0 0 1,0 0-16,9 0 16,10 0-1,37-10 1,29-9-16,37 1 16,10-10-1,-29-1-15,-18 20 16,-19 0-1,-28-1-15,-29 10 16</inkml:trace>
  <inkml:trace contextRef="#ctx0" brushRef="#br0" timeOffset="-20866.84">8015 2732 0,'0'0'0,"0"0"16,0 0-16,-19 9 15,0 1 1,1 18-16,-1 0 16,9 0-1,1 10-15,18-1 16,1 1 0,9-1-16,9-18 15,0 0 1,0-19-16,1 0 15,-11 0 1,1-10-16,0-8 16,0-1-1,0-19-15,-19 1 16,0-1 0,-19 1-16,-28 8 15,-28 1 1,18 19-16</inkml:trace>
  <inkml:trace contextRef="#ctx0" brushRef="#br0" timeOffset="-20549.63">8194 2985 0,'0'0'0,"0"0"16,0 0-1,0 0-15,0 0 16,0 0 0,0 0-16,9 0 15,1 0 1</inkml:trace>
  <inkml:trace contextRef="#ctx0" brushRef="#br0" timeOffset="-19992.27">8420 2544 0,'0'0'0,"0"0"0,9 0 16,10 0-16,18 10 15,11-10 1,17 9-16,-8-9 15,-1 9 1,-18-9-16,0 10 16,-20-10-1,1 9 1,0 0-16,-10 1 16,1 18-1,-1 28-15,-9 10 16,0 9-1,-9 0 1,-10 0-16,0-9 16,10-10-16,-1-9 15,1-9 1,0-1-16,-1-18 16,1 0-1,-1-1-15,1-8 16</inkml:trace>
  <inkml:trace contextRef="#ctx0" brushRef="#br0" timeOffset="-19817.41">8561 3060 0,'0'0'0,"0"0"16,9 0-16,38-19 15,66-18 1,56-1-16,10-9 16,141-18-1</inkml:trace>
  <inkml:trace contextRef="#ctx0" brushRef="#br0" timeOffset="-18661.67">8382 3192 0,'0'0'0,"0"0"0,-19 0 16,-9 0-16,0 0 16,0 0-1,9 9-15,9-9 16,1 0-1,9 0-15,0 0 16,0 0 0,0 0-16,0 0 15,0 0 1,9 0-16,1 0 16,-1 0-1,1 0 1,-10 0-16,0 0 15,0 0 1,0 0-16,0 0 16,0 0-1,0 0-15,0 0 16,0 0 0</inkml:trace>
  <inkml:trace contextRef="#ctx0" brushRef="#br0" timeOffset="-17038.04">7545 3942 0,'0'0'0,"0"0"0,0 10 16,-10-1 0,1 19-1,0 0-15,-1 10 16,20-1-1,-1 1-15,10-19 16,9-1 0,0 1-16,0-19 15,1 0 1,-1-19-16,0 1 16,-9-20-1,0-9-15,-19 0 16,0 0-1,-19 0-15,0 10 16,-9 9 0,0 0-1,-10 18-15,10 1 16,9 9-16</inkml:trace>
  <inkml:trace contextRef="#ctx0" brushRef="#br0" timeOffset="-16751.15">7874 4177 0,'0'0'0,"0"0"0,0 0 16,0 0 0,9 0-1,1 0-15,-10 0 16</inkml:trace>
  <inkml:trace contextRef="#ctx0" brushRef="#br0" timeOffset="-16136.46">8391 3670 0,'0'0'0,"0"0"0,0 0 15,10 0 1,-1 0-16,1 0 16,8 9-1,1 1-15,0 18 16,0 0-1,0 0-15,-10 0 16,-9-9 0,0 0-1,0 0-15,-9 9 16,-1-9 0,1-1-16,-1 1 15,1-9 1,9-10-16,0 0 15,0 0 1,9 0-16,20 0 16,-1 9-1,0 0-15,19 1 16,-9-1 0,-1 0-16,1 10 15,0 0 1,-19 9-16,-1 0 15,-18 0 1,-9 1-16,-19 8 16,-29 1-1,-9-10-15,-9-9 16,-10-10 0,20-9-1,36 0-15</inkml:trace>
  <inkml:trace contextRef="#ctx0" brushRef="#br0" timeOffset="-15353.33">7667 5190 0,'0'0'0,"0"0"16,0 9-16,-9 1 15,-10 18 1,9 19 0,1 9-16,0 0 15,18 1-15,0-20 16,10 1 0,9-19-1,1-1-15,18-18 16,0-9-1,0-10-15,-10-18 16,1-1 0,0-18-16,-20 0 15,-18-1 1,0 10-16,-18 0 16,-11 19-1,-8 9-15,-29 19 16,-28 19-1,37-9-15</inkml:trace>
  <inkml:trace contextRef="#ctx0" brushRef="#br0" timeOffset="-15100.32">8231 5406 0,'0'0'0,"0"0"16,0 0-16,0 0 15,0 0 1,0 0-16,0 0 15</inkml:trace>
  <inkml:trace contextRef="#ctx0" brushRef="#br0" timeOffset="-14537.62">8580 4974 0,'0'0'0,"9"0"0,0-9 0,20-1 16,-1 1-1,9 0-15,-8-1 16,-1 20 0,-9-1-1,0 19-15,-1 0 16,-18 19-1,-18 10-15,-11-1 16,1-19 0,0 1-16,0-19 15,18-10 1,1 0-16,-1-9 16,10 0-1,0 0-15,10 0 16,-1 10-1,19-1-15,1 1 16,8-1 0,1 10-16,0 0 15,-20-1 1,1 10-16,0 1 16,-10-1-1,-9 0 1,-9 9-16,-19-8 15,-19 8 1,-19-9-16,0-9 16,0 0-1,0-19-15,29 0 16,18 0 0</inkml:trace>
  <inkml:trace contextRef="#ctx0" brushRef="#br0" timeOffset="-13983.54">7469 6504 0,'0'0'0,"0"0"0,0 0 16,0 0 0,10 9-1,18 0-15,0 1 16,1-1 0,8 0-16,1 1 15,9-1 1,19 10-16,-38-19 15</inkml:trace>
  <inkml:trace contextRef="#ctx0" brushRef="#br0" timeOffset="-13532.07">8288 6447 0,'0'0'0,"0"0"0,0 0 16,0 0-1,-19 10-15,0-1 16,-9 19 0,0 0-1,0 10-15,18 9 16,1 0-1,18-10-15,1 1 16,-1-1 0,19-18-16,0 0 15,20-19 1,-1 0-16,0-19 16,0-19-1,-10 1-15,-18-1 16,0-18-1,-19 0-15,-10 0 16,-27-1 0,-10 10-16,0 19 15,9 19 1,1 9-16,18 0 16</inkml:trace>
  <inkml:trace contextRef="#ctx0" brushRef="#br0" timeOffset="-13294.1">8815 6729 0,'0'0'0,"0"0"15,0 0 1,0 0-16,0 0 16,0 0-1,0 0-15,0 0 16</inkml:trace>
  <inkml:trace contextRef="#ctx0" brushRef="#br0" timeOffset="-12899.58">8758 6353 0,'0'0'0,"10"0"0,-1-9 16,19 0-16,10-1 15,9 1 1,0 0-1,9-1-15,-8 1 16,-11 9 0,1 0-16,-10 0 15,-9 9 1,0 1-16,-1 18 16,1 0-1,0 19-15,0 18 16,-19 10-1,0 10-15,-10 9 16,1-10 0,-10-9-16,0-9 15,1-10 1,8-9-16,1-28 16</inkml:trace>
  <inkml:trace contextRef="#ctx0" brushRef="#br0" timeOffset="-12691.57">9041 6776 0,'0'0'0,"9"0"15,0-10 1,20-9-16,27 1 15,10-10 1,28-1-16,19 1 16,-47 10-1</inkml:trace>
  <inkml:trace contextRef="#ctx0" brushRef="#br0" timeOffset="-12044.44">7846 7892 0,'0'0'0,"0"0"16,0 10-16,-19 8 15,10 10 1,-1 19-16,20-9 15,-1-1 1,19 1-16,10-1 16,9-18-1,-10-9-15,1-10 16,0-19 0,-1 0-16,-18 0 15,0-9 1,-19 0-16,0 0 15,-19-10 1,-18 10-16,-20 0 16,-18 9-1,-10 19-15,29 10 16</inkml:trace>
  <inkml:trace contextRef="#ctx0" brushRef="#br0" timeOffset="-11839.66">8156 8136 0,'0'0'0,"0"0"0,0 0 16,0 0-1,0 0-15,0 0 16</inkml:trace>
  <inkml:trace contextRef="#ctx0" brushRef="#br0" timeOffset="-11253.88">8570 7704 0,'0'0'0,"0"0"0,10 0 16,18-9 0,9 0-16,10 18 15,19 0 1,-9 20-16,-10-1 15,-10 0 1,-18 0-16,0 0 16,-19 0-1,-9 10-15,-10-1 16,-19 1 0,10-1-16,0-18 15,9 0 1,10-19-16,-1 0 15,10 0 1,0 0-16,0 0 16,19 0-1,9 0-15,10-9 16,9 9 0,-10 0-1,1 9-15,0 0 16,-19 1-1,-1-1-15,-8 10 16,-10 0 0,0 9-16,-19 0 15,-28 19 1,-19-10-16,-9 1 16,9-19-1,9-1-15,20-8 16</inkml:trace>
  <inkml:trace contextRef="#ctx0" brushRef="#br0" timeOffset="-10285.27">7940 9168 0,'0'0'0,"0"0"0,-19 10 15,-19-1 1,1 19-16,-1 0 16,10 10-1,0-1 1,18 1-16,1-1 15,18 1 1,1-1-16,18-18 16,10 0-1,9 0-15,9-19 16,0-19 0,1 0-16,-1-18 15,-18-1 1,0-9-16,-20-9 15,1 9 1,-19 9-16,0 10 16,-19 0-1,-28 0-15,-37 28 16,37 0 0</inkml:trace>
  <inkml:trace contextRef="#ctx0" brushRef="#br0" timeOffset="-10042.09">8363 9562 0,'0'0'0,"0"0"16,0 0-16,0 0 15,0 0 1,0 0-16</inkml:trace>
  <inkml:trace contextRef="#ctx0" brushRef="#br0" timeOffset="-9479.06">8608 9046 0,'0'0'0,"19"0"16,18-19-16,29 1 15,-9 8 1,-1 1-16,-18 18 16,-1 1-1,-9-1 1,-9 19-16,-9 0 16,-20 19-16,-18 0 15,-10 0 1,1-9-16,9-20 15,-1 1 1,20-10-16,0-9 16,9 0-1,0 0-15,9 0 16,10 0 0,9 0-16,19 0 15,19 0 1,0 10-1,-10-1-15,1 10 16,-20 0 0,-18 0-16,0-1 15,-19 1 1,-10 9-16,-18 0 16,-38 19-1,-37-9-15,-10-1 16,28-18-1,48-19-15</inkml:trace>
  <inkml:trace contextRef="#ctx0" brushRef="#br1" timeOffset="10266.46">1119 10416 0,'0'0'0,"10"0"16,9 0-1,28-9-15,9-1 16,57-9 0,28 1-1,47 8-15,10 10 16,37 0-16,10 0 15,-29 0 1,-9-9-16,-28 9 16,-10-9-1,-28 9 1,-28 9-16,-28 0 16,-38-18-1,-10 9-15,-18 0 16,-19 0-1,0 0-15,-37 0 16,-67 9 0,-65 1-1,-38-1-15,-10-9 16,-8 9-16,8 10 16,10-19-1,38 0-15,9 0 16,10 10-1,37-10 1,9-10-16,20 20 16,18-1-1,0-9-15,38 0 16,-1 0 0,20 0-16,9 0 15,0 0 1,9 0-16,1 0 15,18 0 1,0 0-16,0 9 16,10 1-1,-19-1-15,0-9 16,0 10 0,-1-10-16,1 0 15,-9 0 1,-10 0-16,0 0 15,0 0 1,0 0 0,0 0-16,0 0 15,0 9 1,0 0-16,0-9 16,0 0-1,0 0 1,0 0-16,0 0 15</inkml:trace>
  <inkml:trace contextRef="#ctx0" brushRef="#br1" timeOffset="13734.05">1477 3501 0,'0'0'0,"0"0"0,0 0 16,0 0-1,0 0-15,0 0 16,0 0-1,0 0-15,0 0 16,-19 10 0,-9-1-16,-19 0 15,-57-9 1,10 0-16,-19-9 16,1 0-1,27-1-15,0 1 16,29-1-1,18 10 1,1 0-16,8 0 16,20 0-1,-1 0-15,1 0 16,0 0 0,9 0-16,0 0 15</inkml:trace>
  <inkml:trace contextRef="#ctx0" brushRef="#br1" timeOffset="14241.61">687 3126 0,'0'0'0,"0"0"16,0 0-16,0 0 16,0 9-1,-10 1-15,-18 8 16,9 11-1,0-1-15,1 0 16,-11 19 0,1 0-16,19-19 15,-1-9 1,1-1 0,9 1-16,0 0 15,0 0-15,9-1 16,1 1-1,9 9-15,9 0 16,19 1 0,9-11-16,-27-8 15,-1-1 1,9 1-16,-18-10 16,-19 0-1,0 0 1</inkml:trace>
  <inkml:trace contextRef="#ctx0" brushRef="#br1" timeOffset="45231.67">10000 1062 0,'0'0'0,"0"0"16,0 0-1,0 0-15,0 9 16,0 1-1,-9-1-15,-1-9 16,10 9 0,0 1-16,0-1 15,-9-9 1,9 9-16,-10 1 16,1-1-1</inkml:trace>
  <inkml:trace contextRef="#ctx0" brushRef="#br1" timeOffset="45982.22">9944 912 0,'0'0'0,"0"0"0,0 0 16,0 0-16,0 0 15,9 0 1,10 0-16,9 9 15,19 0 1,19 1-16,0 9 16,-10 9-1,1 0 1,-10 0-16,-10 0 16,1 19-1,-10 0-15,-9 19 16,0 9-1,-10 0-15,-9-10 16,0-18 0,-19-9-16,1-19 15,-1-1 1,-19-18-16,1-9 16,8-10-1,1-18-15,19-20 16,18-8-1,19-10-15,1 9 16,18 0 0,18 1-16,1 18 15,-9 0 1,-1 0 0,-18 19-16,-19 18 15</inkml:trace>
  <inkml:trace contextRef="#ctx0" brushRef="#br1" timeOffset="46481.41">10724 1465 0,'0'0'0,"0"0"15,0 0 1,-9 0-16,0 0 16,-1 0-1,10 0-15,0 10 16,-9-1-1,-1 10-15,1 9 16,0 19 0,-1 9-16,1 0 15,-1-18 1,1-1-16,0 1 16,-1-19-1</inkml:trace>
  <inkml:trace contextRef="#ctx0" brushRef="#br1" timeOffset="47017.44">10931 1381 0,'0'0'0,"0"0"0,0 0 15,0 0-15,0 0 16,0 9 0,10 19-16,-10 19 15,9 19 1,-9 0-16,0-1 15,0 10 1,0 0 0,0-18-16,-9-1 15,-1-19 1,1 1-16,9 0 16,0-20-1,0 1-15,0 0 16,0-10-1,-9-9-15</inkml:trace>
  <inkml:trace contextRef="#ctx0" brushRef="#br1" timeOffset="47456.1">11025 1521 0,'0'0'0,"0"0"0,10 0 16,-1-9-1,1 0 1,-1-1-16,10 1 15,9 0 1,0 9-16,-9 0 16,9 0-1,-9 9-15,0 0 16,0 1 0,-10-1-16,-9 0 15,0 1 1,0-1-16,-19 10 15,-28 9 1,-9 0-16,9-9 16,0 0-1,9 9 1,19-19-16</inkml:trace>
  <inkml:trace contextRef="#ctx0" brushRef="#br1" timeOffset="48572.77">12041 564 0,'0'0'0,"0"0"16,0 0-16,0 0 15,0 0 1,0 10-16,0 9 15,0 18 1,10 19-16,-1 29 16,1 9-1,-10 18 1,0 1-16,0 9 16,0 9-16,0 10 15,0 18 1,0 10-16,0 0 15,9 0 1,1 19-16,-1 9 16,19 9-1,0 1 1,1 8-16,-1 1 16,9 0-1,-8 19-15,8-1 16,-8 10-1,8 9-15,1 10 16,-1 0 0,1 9-16,0 9 15,-1-9 1,1 10-16,-19-1 16,0 1-1,-10-10-15,-9 0 16,-9 0-1,-1-19-15,1 1 16,9-1 0,0-9-1,9-9-15,1-20 16,-1-18 0,10 0-16,-10-9 15,1-19-15,-1 0 16,0-10-1,1-9 1,9-18-16,-10-10 16,0-10-1,-9-18-15,0-9 16,0-20 0,0-8-16,0-20 15,0 1 1,0-20-16,0 1 15,0-19 1,0 0-16,0 0 16,0-9-1,-9-1-15</inkml:trace>
  <inkml:trace contextRef="#ctx0" brushRef="#br1" timeOffset="49394.42">9285 2310 0,'0'0'16,"0"0"-16,0 0 16,10 0-16,-1 0 15,19-10 1,0 10-16,1 0 15,27 0 1,29 10-16,46-1 16,39 0-1,37 1-15,9-10 16,0 0 0,1 0-16,-1 0 15,1 0 1,-1-10-1,-28 1-15,-19 9 16,-27 0 0,-20-9-16,-19-1 15,-27 10 1,-20-9-16,-9 9 16,-9 0-1,-20 0-15,1 0 16,-19 0-1,0 0-15</inkml:trace>
  <inkml:trace contextRef="#ctx0" brushRef="#br1" timeOffset="49999.52">9501 2319 0,'0'0'16,"0"0"-16,0 0 15,0 0-15,10 0 16,28 0 0,27 0-16,48 0 15,38 0 1,37 0-16,9 0 15,-8 0 1,-11-9 0,-18-1-16,0 10 15,-9 0 1,-10 0-16,9-9 16,-18 9-1,-19 0-15,-10-10 16,-18 1-1,-10 0-15,-18-1 16,-20 10 0,1 0-16,-19 0 15,0 0 1,0 0-16,-19 0 16,0 0-1,0 0-15,0 0 16</inkml:trace>
  <inkml:trace contextRef="#ctx0" brushRef="#br1" timeOffset="50466.24">9379 2197 0,'0'0'0,"10"0"0,18 9 15,38 1 1,65-1-16,39 1 16,27-1-1,1 0-15,-19-9 16,-1 0 0,-8 0-16,-1 0 15,-9 0 1,-19 0-16,-9 0 15,-10 0 1,-37 0 0,-19 0-16,-19 0 15,-10 0 1,-18 0-16,-19 0 16</inkml:trace>
  <inkml:trace contextRef="#ctx0" brushRef="#br1" timeOffset="165875.75">24177 3736 0,'0'0'0,"0"9"0,0-9 15,9 19 1,29 28-1,28 28-15,28 37 16,19 20 0,-10-29-16,-9 0 15,1 0 1,-20-28 0,-9-9-16,-10 0 15,-9-19 1,-28-28-16</inkml:trace>
  <inkml:trace contextRef="#ctx0" brushRef="#br1" timeOffset="166216.61">24892 3801 0,'0'10'0,"0"-10"0,0 0 15,-9 19 1,-20 27-16,1 20 16,-19 9-1,-9 47 1,-10 19-16,9-10 15,1-9 1,-1-19 0,10-18-16,10-1 15,-1 10 1,19-47-16,10-38 16</inkml:trace>
  <inkml:trace contextRef="#ctx0" brushRef="#br1" timeOffset="166546.37">25212 4655 0,'0'0'0,"0"0"0,0 10 15,0 18 1,0 19-16,0 0 16,9 18-1,-9 38 1,10-18-1,-1-10-15,-9 47 16,0-47-16,0-66 16</inkml:trace>
  <inkml:trace contextRef="#ctx0" brushRef="#br1" timeOffset="168835.37">25795 3998 0,'0'0'0,"0"0"16,0 0 0,0 0-16,0 0 15,10 0 1,18 10-16,9-1 16,20 19-1,-1 1-15,1-1 16,-1-10-1,1 1 1,-1 0-16,-18 0 16,-20-10-16,1-9 15,-9 0 1,-10 0-16,0 9 16,0 1-1,-19 18-15,-19 10 16,-9 8-1,-9 20 1,-10-10-16,0 1 16,10-10-1,9-10-15,18-9 16,11-18 0</inkml:trace>
  <inkml:trace contextRef="#ctx0" brushRef="#br1" timeOffset="169399.89">26661 4064 0,'0'0'0,"0"0"16,9-9-16,0-10 15,1 0 1,18 0-16,10 1 16,9 8-1,-10 1-15,1 18 16,0 1-1,-20 8-15,1 11 16,-9-1 0,-10 0-16,-19 19 15,-19 18 1,-9-8-16,0-1 16,0-18-1,19-1 1,0-9-16,-1-9 15,20 0-15,0-10 16,9 1 0,9-1-16,0 0 15,29 1 1,18 8 0,10-8-16,0-10 15,9 0 1,-18 0-16,-1-10 15,-27 10 1</inkml:trace>
  <inkml:trace contextRef="#ctx0" brushRef="#br1" timeOffset="169824.42">27404 4261 0,'0'0'0,"0"0"0,0 0 16,0 0 0,0 10-1,-10-1-15,1 10 16,0 9-1,9 0-15,9 19 16,10-10 0,9 1-16,0-10 15,10-9 1,9 0-16,0-19 16,0-19-1,0-9-15,-9-10 16,-20-9-1,-8-9-15,-20 0 16,-8 9 0,-20 9-16,-28 10 15,29 19 1</inkml:trace>
  <inkml:trace contextRef="#ctx0" brushRef="#br1" timeOffset="171669.98">23923 3633 0,'0'0'0,"0"0"0,0 0 15,9 0 1,1-19-1,18 0-15,29-19 16,8 1 0,29-10-16,19-9 15,10-1 1,8 11-16,1 8 16,37-9-1,1 0-15,-1 10 16,19 8-1,10 1-15,-1 0 16,-18 19 0,9 9-16,-9-10 15,0 20 1,9-1-16,-19 10 16,0 0-1,-18 9-15,0 0 16,-20 10-1,-8-1-15,-11 10 16,-18 0 0,-18 0-16,-1 18 15,0 11 1,1 8 0,-20 0-16,0 1 15,-18-1 1,0 10-16,-20 0 15,1 0 1,-19 0-16,0-1 16,-19 1-1,-9 9-15,-28 1 16,-10-1 0,-9-9-16,-29 9 15,-27-9 1,-1 0-16,-19-10 15,-9-18 1,-9-10-16,-10 0 16,1-9-1,-11-9 1,1-1-16,10-18 16,-11 0-1,1-10-15,9-9 16,1 0-1,-10-19-15,-10-9 16,0-9 0,10-1-16,10-9 15,18-9 1,0-10-16,19-9 16,18-9-1,1-10-15,19 0 16,8-18-1,20 8-15,19 1 16,18 0 0,10 9-16,19 0 15,9 0 1,9 1-16,19-1 16,29 0-1,18-9-15,10 18 16,-1 1-1,20-1-15,-1 29 16,-56 28 0</inkml:trace>
  <inkml:trace contextRef="#ctx0" brushRef="#br1" timeOffset="174373.83">24995 5650 0,'0'0'0,"0"0"0,0 9 15,-18 1 1,-1-1-16,-19 19 15,-18 0 1,-19 19-16,-10 19 16,-9-1-1,-19 11-15,-9 8 16,-20 10 0,20 9-16,0 0 15,0 0 1,-1-9-16,20 0 15,18 0 1,0-19 0,20 0-16,-1-19 15,19 1-15,19-20 16,-1-18 0,20 0-1,-1-19-15,10 0 16</inkml:trace>
  <inkml:trace contextRef="#ctx0" brushRef="#br1" timeOffset="175079.58">26444 5293 0,'0'0'0,"0"0"15,0 0-15,0 0 16,10 0 0,-1 10-16,0-1 15,20 19 1,18 10-16,9 9 15,19 18 1,10 1 0,19 18-16,-1 1 15,1-1 1,-1 1-16,0 9 16,-8-1-16,-11 11 15,10 8 1,-9-9-16,-10 1 15,0-1 1,1-9 0,-10-1-16,-1-8 15,1-10 1,-9-9-16,-1-10 16,-18-9-1,-1-10-15,-8-9 16,-11-9-1,1 0-15,0-10 16,-9 1 0,-10-10-16,0 0 15,0 0 1,0 0-16</inkml:trace>
  <inkml:trace contextRef="#ctx0" brushRef="#br1" timeOffset="176267.79">26821 7395 0,'0'0'0,"0"0"16,0 0-1,0 0-15,9-10 16,0-8-1,20-20-15,18-9 16,37-28 0,29-9-1,19-1-15,0 20 16,-10-1-16,0 19 16,-9 0-1,9 19-15,19 0 16,-9 18-1,9 1-15,10 18 16,-1 10 0,1 9-16,-1 10 15,-9 9 1,-18 0-16,-29 0 16,9 18-1,-9 20-15,-18-1 16,-11 19-1,-17 10 1,-11 9-16,-18 0 16,-19 0-1,-9 0-15,-20 0 16,-18 0 0,-9-10-16,-19 1 15,-19 0 1,-10-10-16,-28 0 15,-18-9 1,-10-10-16,0-9 16,0-9-1,-9-10-15,-10-18 16,10-19 0,-10-10-16,10-18 15,-1-10 1,10-19-1,10-9-15,9-9 16,28-10-16,19 10 16,9-19-1,19 0-15,10-9 16,9-1 0,0-9-1,18 0-15,1 1 16,9-1-1,10 9-15,18 1 16,1 0 0,18 8-16,0-8 15,0 18 1,10 10-16,0 0 16,-10 9-1,0 9-15,0 10 16,-18 19-1</inkml:trace>
  <inkml:trace contextRef="#ctx0" brushRef="#br1" timeOffset="176792.95">27131 7498 0,'0'0'0,"0"0"16,0 0-16,0 0 15,0 0 1,0 0-1,0 0-15,9 0 16,1 9 0,-1 1-16,19 18 15,1 0 1,-1 19-16,0 0 16,-9-10-1,0 1-15,0 0 16,-1-1-1,-8 1-15,-1-1 16</inkml:trace>
  <inkml:trace contextRef="#ctx0" brushRef="#br1" timeOffset="177109.99">27517 7498 0,'0'0'0,"0"0"16,0 0-16,0 0 15,0 0 1,0 9-16,-19 10 15,-19 19 1,-18 27-16,-10 1 16,0-10-1,19 1-15,0-1 16,9-9 0,1 0-16,18-19 15</inkml:trace>
  <inkml:trace contextRef="#ctx0" brushRef="#br1" timeOffset="177917.58">27601 8005 0,'0'0'0,"0"0"0,0 0 15,10 0-15,-1-10 16,1-8 0,-1-1-1,19 0-15,-9 10 16,9-1 0,-9 10-16,0 0 15,0 0 1,-10 10-16,0-1 15,-9 10 1,0 9-16,0 0 16,-18 19-1,-1 0-15,-19 0 16,1 9 0,-1-9-16,10-9 15,0-1 1,-1-18-16,20 0 15,-1-1 1,1-8-16,9-1 16,9 1-1,29-1-15,19 10 16,37-10 0,9 0-1,10 1-15,0-1 16,-28 1-16,-20-10 15,-27 0 1,-29 0 0</inkml:trace>
  <inkml:trace contextRef="#ctx0" brushRef="#br1" timeOffset="178612.19">28486 7648 0,'0'0'0,"0"0"15,0 0-15,0 0 16,0 0 0,0 0-16,-19 10 15,-9-1 1,-19 19-16,-10 0 15,1 0 1,9-9 0,18 0-16,1 0 15,0-1-15,19 1 16,-1 0 0,10 0-1,10 9-15,18 0 16,9 10-1,10-1-15,10 1 16,-1-1 0,-18-18-16,0 0 15,-10-1 1,-9-8-16,-1-10 16,-8 0-1,-10 0-15</inkml:trace>
  <inkml:trace contextRef="#ctx0" brushRef="#br1" timeOffset="179185.19">28796 7564 0,'0'0'0,"9"0"0,10-10 16,10 1-1,18-10-15,-10 10 16,1 9 0,-1 9-16,-8 1 15,-11 18 1,1 0-16,-19 19 15,-9 0 1,-10 9-16,-9-18 16,0-1-1,-1-18-15,20 0 16,0-10 0,-1 0-16,1-9 15,9 0 1,0 0-16,0 0 15,0 0 1,9 10 0,1-1-16,-1 1 15,0-1 1,1 0-16,-1 10 16,-9 0-1,0 0-15,-9 9 16,-19 0-1,-29 19-15,-18-10 16,-19-9 0,-10-9-16,48-9 15</inkml:trace>
  <inkml:trace contextRef="#ctx0" brushRef="#br1" timeOffset="179777.71">29361 7733 0,'0'0'0,"0"0"0,0 0 15,0 0 1,0 9-16,-19 0 16,0 20-1,0-1 1,-9 9-16,9 1 16,10-1-1,-1 1-15,10-10 16,10-9-1,-1-1-15,0 1 16,10-9 0,9-10-16,1 0 15,-1-10 1,-9-9-16,0-18 16,-1-19-1,-18-1-15,-18 1 16,-29-10-1,-38 10-15,19 28 16</inkml:trace>
  <inkml:trace contextRef="#ctx0" brushRef="#br1" timeOffset="186448.25">13622 12274 0,'0'0'0,"0"0"16,0 0 0,0 0-16,0 9 15,0 0 1,0 20-16,9 18 16,1-1-1,-1 39-15,10-1 16,-10-27-1,1-20-15,-1-18 16,-9 0 0,0-1-16,0-18 15,0 0 1,0 0-16,0 0 16,0 0-1,0-9 1,0-19-16,-9-10 15,-1-9 1,1 19-16,0-9 16,-1-1-1,10 1-15,-9-1 16,9 10 0,0 9-16,0-9 15,0 0 1,0 19-16,0 9 15,0 0 1,-10-10 0,-8 20-16,-11 18 15,10-9 1</inkml:trace>
  <inkml:trace contextRef="#ctx0" brushRef="#br1" timeOffset="186887.9">13321 12846 0,'0'0'0,"0"0"0,9 0 15,1 0 1,9 0 0,9-9-16,0-1 15,0 10 1,19 0-16,19 10 15,19-10 1,9 0-16,-19-10 16,0 10-1,1 0-15,-11 0 16,-8 0 0,-10 0-16,-9 0 15,-1-9 1,-18 9-16</inkml:trace>
  <inkml:trace contextRef="#ctx0" brushRef="#br1" timeOffset="189138.95">21703 7301 0,'0'0'0,"9"0"16,1-19-16,27-9 15,29-9 1,28-10-16,47-10 15,29 20 1,18-10 0,0 9-16,-19 10 15,-18 0 1,-10 9-16,-9 10 16,9 0-1,0 18-15,-9-9 16,-1 9-1,-18 29-15,-9-10 16,-20 0 0,-8 10-16,-20 9 15,0 0 1,-8 9-16,-11 0 16,-9 10-1,-9 18-15,-19 1 16,-9-1-1,-19 1-15,-19 18 16,-10-19 0,-18-9-1,-19 10-15,-29-10 16,-18 0 0,-9 0-16,-10-9 15,-9-20 1,-10-27-16,-9-19 15,0-9 1,-1-10-16,-18-9 16,19-10-1,0-18 1,47-10-16,28 20 16,10-11-16,9-18 15,18 10 1,29-1-1,0 0-15,19-18 16,9 9 0,10 9-16,9-18 15,9 8 1,19 1-16,10 0 16,0 19-1,18 19-15,29 8 16,-38 11-1</inkml:trace>
  <inkml:trace contextRef="#ctx0" brushRef="#br1" timeOffset="190168.76">27112 9084 0,'0'0'0,"0"0"0,0 0 15,0 0-15,-19 9 16,-9 0 0,-19 10-1,-38 19-15,-9 37 16,-19 9-1,1 19-15,-11 1 16,20-11 0,9-17-16,0 8 15,0-18 1,9-1-16,10-18 16,28-19-1,9 1-15,10-1 16,9-19-1,10 0-15,-1-9 16,10 0 0</inkml:trace>
  <inkml:trace contextRef="#ctx0" brushRef="#br1" timeOffset="190760.93">29201 8821 0,'0'0'0,"0"0"0,0 0 16,9 0-1,0 0-15,20 0 16,8 9-16,20 10 16,9 9-1,18 29 1,10 18-16,10-10 16,9 29-1,0 9-15,9-9 16,0 0-1,-9-10-15,0 10 16,-19-9 0,-28-29-16,-10-9 15,-9-10 1,-9-8-16,-19-11 16,0-8-1,-19-1 1,0 0-16,-10 1 15</inkml:trace>
  <inkml:trace contextRef="#ctx0" brushRef="#br1" timeOffset="191625.86">24836 10200 0,'0'0'0,"9"0"0,10-19 16,18-18-1,29-19-15,19 9 16,0 0-1,18 0-15,19 0 16,-9 28 0,-9 10-1,18 18-15,0 1 16,-9 27 0,-9 10-16,-29 0 15,-9 9 1,-10 1-1,1 18-15,-20 9 16,-8 0 0,-11 29-16,-18 0 15,-28 18 1,-9 0-16,-29-18 16,-28 9-1,-38 0-15,-19-19 16,-27-28-1,-11-19-15,-8-18 16,-1-19 0,10-29-16,-9-27 15,27-19 1,39-10 0,18 0-16,28-9 15,29 9 1,27-9-16,11 0 15,18-19 1,28 1 0,9-1-16,29-19 15,19 1 1,9-1-16,28 10 16,10 9-1,9 38-15,-66 37 16</inkml:trace>
  <inkml:trace contextRef="#ctx0" brushRef="#br1" timeOffset="192595.08">30113 10144 0,'0'0'0,"10"0"0,-1-19 16,19 0 0,10-9-16,18-9 15,10 9 1,28-10-1,10 19-15,27 0 16,1 19 0,0 19-16,-1 0 15,1 0 1,0 18-16,-19 1 16,-19 9-1,0 18-15,-19 1 16,0 9-1,-9 19-15,0 37 16,-9 38 0,-10 0-16,-19-19 15,-9 10 1,-29-1 0,-18-18-16,-19 9 15,-28-9 1,-19-10-16,-19-18 15,-38-10 1,-37-9 0,-47-29-16,-19-27 15,0-29 1,9-27-16,10-20 16,19-9-1,28-9-15,28 9 16,19-9-1,18-19-15,20-19 16,9-9 0,28-1-1,19-18-15,19-18 16,18 8 0,20 10-16,-1 10 15,29-1 1,9-9-16,19 0 15,9 10 1,28-20-16,1 20 16,27 27-1,48-18-15,38 28 16,121 9 0</inkml:trace>
  <inkml:trace contextRef="#ctx0" brushRef="#br0" timeOffset="198629.61">21806 7564 0,'0'0'0,"0"0"15,10 0-15,9 0 16,18 0 0,20 9-16,27 1 15,1-1 1,9 10 0,-9-1-16,-19-18 15,-10 0-15,-28 0 16</inkml:trace>
  <inkml:trace contextRef="#ctx0" brushRef="#br0" timeOffset="199600.86">22775 7620 0,'0'0'0,"0"0"15,0 0-15,0 9 16,-9-9 0,-10 10-16,-9 9 15,9 9 1,0 9 0,10 1-16,-1-10 15,20 9 1,-1-8-16,19-11 15,1 1 1,-1 0-16,10 0 16,-1-19-1,1 0 1,-10 0-16,0-19 16,-9 0-16,0 0 15,0-28 1,-19 1-16,0-1 15,-10 0 1,-9 0 0,-9 9-16,-9 10 15,-10 0 1,-10 9-16,1 19 16,27 0-1</inkml:trace>
  <inkml:trace contextRef="#ctx0" brushRef="#br0" timeOffset="200300.31">23142 7892 0,'0'0'0,"0"0"0,0 0 16,0 0-1,0 0-15,0 0 16,0 0-1,0 0-15,0 0 16,0 0 0</inkml:trace>
  <inkml:trace contextRef="#ctx0" brushRef="#br0" timeOffset="200914.4">23387 7432 0,'0'0'0,"0"0"0,9 0 16,1 0-1,18 0-15,0-9 16,10 0 0,-1-1-16,1 10 15,0 0 1,-10 0-16,-9 0 16,-1 0-1,-8 10-15,-1-1 16,10 19-1,-10 0 1,1 19-16,-10 28 16,0-18-1,0 8 1,-10-18-16,1 0 16,0 0-1,-1-9-15,1-1 16,-1 1-1,1-20-15,0 1 16,-1-10 0</inkml:trace>
  <inkml:trace contextRef="#ctx0" brushRef="#br0" timeOffset="201214.37">23387 7770 0,'0'0'0,"0"0"16,9 0-16,10-19 15,9 1 1,19 8-1,10-9-15,9 10 16,9 0 0,0-1-1,-9 10-15,-10 10 16,-37-10-16</inkml:trace>
  <inkml:trace contextRef="#ctx0" brushRef="#br0" timeOffset="206104.55">22503 6335 0,'0'0'0,"0"0"15,0 0-15,0 0 16,0 0-1,0 0-15,0 9 16,0 10 0,9 18-16,0 20 15,1 8 1,-10-8 0,9-1-16,-9-19 15,0-18 1,0 0-16,0 0 15,0-1 1,0-18-16,0 0 16,10 0-1,-1-18 1,0-10-16,1-10 16,-1-9-1,-9-9-15,0 0 16,0 9-1,0 18-15,0 11 16,0-1 0,-9 0-1,-1 10-15,-8 9 16,-20 0 0,-37 28-16,28-9 15</inkml:trace>
  <inkml:trace contextRef="#ctx0" brushRef="#br0" timeOffset="206559.38">22258 6813 0,'0'0'0,"0"0"0,0 0 16,19 0-1,18-9-15,29-10 16,38-9-1,27 0 1,20 9-16,-1 10 16,161 18-16</inkml:trace>
  <inkml:trace contextRef="#ctx0" brushRef="#br0" timeOffset="211178.86">24666 10754 0,'0'0'0,"0"0"16,0 9-16,-19 1 16,1-1-1,-1 19-15,0 0 16,10 10 0,-1-10-16,1 9 15,18-18 1,1 9-1,8 0-15,11-9 16,-1 0 0,9-19-16,10-9 15,1-10 1,-11-19-16,1 1 16,-19-10-1,-19 0-15,-19 0 16,-9 0-1,-19 0-15,-19 19 16,0 28 0,28 0-16</inkml:trace>
  <inkml:trace contextRef="#ctx0" brushRef="#br0" timeOffset="211563.7">24948 11016 0,'0'0'0,"0"0"0,0 0 16,0 0-1,0 0-15,0 0 16,0 0 0,0 0-16,0 0 15</inkml:trace>
  <inkml:trace contextRef="#ctx0" brushRef="#br0" timeOffset="212312.79">25231 10566 0,'0'0'0,"9"0"16,0 0 0,10-9-16,10-1 15,-1 1 1,-9 0-16,-1 9 15,1 9 1,0 0-16,-19 1 16,0-1-1,0 0-15,0 10 16,0 0 0,-9 0-1,-1 0-15,1-10 16,9 0-1,0-9-15,0 0 16,0 0 0,0 0-16,9 10 15,1-10 1,-1 9-16,19 0 16,0 1-1,1-1-15,-1 1 16,-9-1-1,0 0-15,-1 1 16,1-1 0,-9 1-16,-10 8 15,0 1 1,0 0-16,-19 0 16,-9 9-1,-10-10-15,0 1 16,-9 0-1,0-10-15,10-9 16,8 0 0,1 0-1,19 0-15</inkml:trace>
  <inkml:trace contextRef="#ctx0" brushRef="#br0" timeOffset="214131.75">24384 11354 0,'0'0'0,"0"0"15,0 0-15,0 0 16,9 0 0,10 0-1,19-9-15,37-10 16,19 0 0,0 1-16,-9 8 15,-10 1 1,-37 9-16</inkml:trace>
  <inkml:trace contextRef="#ctx0" brushRef="#br0" timeOffset="214735.57">25212 11157 0,'0'0'0,"0"0"0,0 0 15,0 0 1,0 0-16,-10 10 16,-8-1-1,-1 19-15,0 0 16,10 0-1,-1 10-15,10-1 16,10-8 0,-1-11-1,0 1-15,1 0 16,9-10-16,-1 1 16,11-10-1,-11 0-15,1 0 16,0-19-1,0 0-15,0-9 16,-10 0 0,-9 0-1,0 0-15,0-1 16,-9 20 0,-19 0-16,9-1 15</inkml:trace>
  <inkml:trace contextRef="#ctx0" brushRef="#br0" timeOffset="-214327.72">25541 11317 0,'0'0'0,"0"0"0,0 0 15,0 0-15,0 0 16,0 0-1,0 0-15,0 0 16,0 0 0</inkml:trace>
  <inkml:trace contextRef="#ctx0" brushRef="#br0" timeOffset="-213800.46">25588 11110 0,'0'0'0,"0"0"0,0 0 15,10 0 1,-1-9-16,19 0 16,0-1-1,19-9-15,10 1 16,-1 8 0,-9 1-16,-9-1 15,0 1 1,-10 0-16,-9 9 15,-1 0 1,1 9-16,0 0 16,0 20-1,0-1 1,-10 9-16,-9 10 16,0 19-1,0 0-15,-9-1 16,-1 1-1,-8-10-15,8 0 16,-9 1 0,10-20-16,-1 1 15,1-29 1</inkml:trace>
  <inkml:trace contextRef="#ctx0" brushRef="#br0" timeOffset="-213576.44">25739 11392 0,'0'0'0,"9"0"0,0-10 15,29-8 1,37-1-16,19-19 15,10 10 1,37 0-16,160-28 16</inkml:trace>
  <inkml:trace contextRef="#ctx0" brushRef="#br0" timeOffset="-209969.02">24337 9506 0,'0'0'0,"0"0"16,0 0-1,9 0-15,1-9 16,9-1 0,9 1-16,0-1 15,10 1 1,-1 0-16,1 18 16,-10 0-1,-9 1-15,0-1 16,-10 1-1,-9-1-15,0 0 16,0 19 0,-19 1-16,-9 8 15,0 1 1,0-10 0,-1 0-16,11-9 15,-1-1 1,9 1-16,1 0 15,0-10 1,-1-9-16,10 0 16,0 0-1,10 10-15,-1-10 16,19 0 0,10 0-1,0 0-15,-1 0 16,1 0-16,9 0 15,-19 0 1</inkml:trace>
  <inkml:trace contextRef="#ctx0" brushRef="#br0" timeOffset="-207266.96">25014 9346 0,'0'0'16,"0"0"-16,0 0 15,0 0-15,0 10 16,0-1 0,0 19-1,10-9-15,-1 9 16,1 0-1,8-9-15,1 0 16,0 0 0,0-10-16,0-9 15,-1 0 1,1 0-16,0 0 16,0-9-1,0-10-15,-10 0 16,0 10-1,-9-1-15,0 1 16,0 9 0,0 0-16,0 9 15,10 29 1,-1 28 0,1 46-16,-10-46 15</inkml:trace>
  <inkml:trace contextRef="#ctx0" brushRef="#br0" timeOffset="-204540.74">29709 10547 0,'0'0'0,"0"0"15,0 0 1,0 0-16,0 0 16,0 0-1,0 0-15,0 10 16,-19 8 0,0 11-16,10 8 15,-1 1 1,1-1-16,9 1 15,9-19 1,1 9-16,18-10 16,0 11-1,0-11 1,0-18-16,1 0 16,-11-9-16,1-10 15,0-9 1,-19-19-16,0 0 15,-9 10 1,-10-1 0,0 10-16,-19 0 15,-9 18 1,19 10-16</inkml:trace>
  <inkml:trace contextRef="#ctx0" brushRef="#br0" timeOffset="-204198.84">29934 10866 0,'0'0'0,"0"0"15,0 0 1,0 0-16,0 0 15,0 0 1,0 0-16,0 0 16</inkml:trace>
  <inkml:trace contextRef="#ctx0" brushRef="#br0" timeOffset="-203562.29">30226 10350 0,'0'0'0,"0"0"0,0 0 16,9 0-1,-9-9-15,10 9 16,-1 0-1,19 0-15,1 9 16,-11 10-16,1-10 16,0 10-1,0 0 1,-19 0-16,0 9 16,0 0-1,-9 0-15,-1-9 16,1 0-1,-1-10-15,1 0 16,9-9 0,0 0-16,0 0 15,9 10 1,1-1-16,-1 1 16,10-1-1,0 0-15,0 1 16,-1-1-1,1 10-15,-9-10 16,-10-9 0,0 10-16,0-1 15,0-9 1,0 0-16,0 9 16,-19 1-1,-19-10 1,1 0-16,8 0 15,1-10 1,0 10-16,0 0 16,9 0-1</inkml:trace>
  <inkml:trace contextRef="#ctx0" brushRef="#br0" timeOffset="-202813.06">29586 11317 0,'0'0'0,"0"0"15,0 0-15,0 9 16,-9 0 0,-1 10-16,10 9 15,10-9 1,9 9-16,9 0 15,0-9 1,10 0-16,-1-10 16,1-18-1,-19 9-15,0-19 16,-1 0 0,-18-9-16,0 0 15,-9 0 1,-10 0-16,0 9 15,-9 0 1,0 10 0,0 0-16,9 9 15</inkml:trace>
  <inkml:trace contextRef="#ctx0" brushRef="#br0" timeOffset="-202604.15">30038 11411 0,'0'0'0,"0"0"16,0 0-1,0 0-15,0 0 16,0 0-1</inkml:trace>
  <inkml:trace contextRef="#ctx0" brushRef="#br0" timeOffset="-202058.65">30348 11157 0,'0'0'0,"10"0"0,-1-9 16,1-1 0,-1 1-1,10 9-15,0-9 16,-10 9 0,0 9-16,1 0 15,-10-9 1,0 10-16,0-1 15,0 1 1,-10-1-16,-8 0 16,8 1-1,1-1-15,-1-9 16,10 0 0,0 0-16,0 0 15,0 0 1,10 0-16,-1 0 15,19 9 1,1-9-16,-1 10 16,-9 9-1,-1-1 1,1 1-16,-9 0 16,-10 9-1,0 0-15,-10 0 16,-18 1-1,-28-1-15,-20-10 16,10 1 0,1-9-16,27-10 15</inkml:trace>
  <inkml:trace contextRef="#ctx0" brushRef="#br0" timeOffset="-201381.03">29859 11955 0,'0'0'0,"0"0"0,0 0 16,0 0-1,-9 9-15,-1 0 16,1 1-16,-1-1 15,1 19 1,9-9 0,9 0-16,1 9 15,9-9 1,9 0-16,0-10 16,0-9-1,1 0-15,-11 0 16,1-19-1,0 0-15,-19-9 16,0 0 0,-9 0-16,-10 0 15,0 0 1,0 9-16,-9 10 16,9-1-1,0 1-15</inkml:trace>
  <inkml:trace contextRef="#ctx0" brushRef="#br0" timeOffset="-201146.12">30132 12002 0,'0'0'0,"0"0"0,0 0 16,0 0-1,0 0-15,0 0 16,0 0 0,0 0-16</inkml:trace>
  <inkml:trace contextRef="#ctx0" brushRef="#br0" timeOffset="-200523.24">30452 11608 0,'0'-976'0,"0"1952"15,9-976-15,1 0 16,18-10-16,-9 10 16,9 0-1,-9 10 1,-1-1-16,1 10 16,0-10-1,-9 10-15,-1 9 16,-9 0-1,0 0-15,-19 0 16,0 1 0,0-11-16,10 1 15,0-10 1,-1 1-16,1-10 16,9 0-1,0 0-15,0 0 16,9 9-1,1 1-15,-1-10 16,10 9 0,0 0-1,0 1-15,-1-1 16,1 10-16,0 0 16,-10-10-1,10 0 1,-9 10-16,-10 0 15,0 0 1,-10 0-16,-18-10 16,-38 10-1,-37-1-15,-1 1 16,1-9 0,56-1-16</inkml:trace>
  <inkml:trace contextRef="#ctx0" brushRef="#br0" timeOffset="-199732.97">31929 8943 0,'0'0'15,"0"0"-15,0 9 16,-19 10-1,0 19-15,-19 27 16,-9 20-16,-9 9 16,9-10-1,0-9 1,19-9-16,-1-10 16,20-18-1,0-20-15,-1 10 16,1-18-1</inkml:trace>
  <inkml:trace contextRef="#ctx0" brushRef="#br0" timeOffset="-199358.86">31176 9459 0,'0'0'0,"0"0"0,0 0 16,0 0-16,0 0 15,0 0 1,0 9-16,0 10 16,0 19-1,0 9-15,0-1 16,0-8-1,10 0 1,-1-10-16,0-10 16,1 1-1,-1-9-15,19-10 16,19-10 0,38-27-16,28-29 15,9 0 1,10 10-16,-76 28 15</inkml:trace>
  <inkml:trace contextRef="#ctx0" brushRef="#br0" timeOffset="-195674.93">30075 11007 0,'0'0'0,"0"0"15,0 0 1,0 0-16,0 0 16,0 0-1,10 0-15,-1 9 16,20-9 0,18 10-16,0-10 15,-10 0 1,1 9-16,-1 1 15,-18-10 1,0 0 0,-9 9-16,-1 0 15,-9 1 1</inkml:trace>
  <inkml:trace contextRef="#ctx0" brushRef="#br0" timeOffset="-194533.22">30358 11035 0,'0'0'0,"0"0"15,0 0-15,9 0 16,1 0 0,18 0-1,0 0-15,0 10 16,0-1 0,-9 0-1,0 1-15,0 9 16,-10-1-1,-9-8-15,0-1 16,0 0 0,0 10-16,-9 0 15,-10-10 1,0 10-16,10-10 16,-1 1-1,1-10-15,0 0 16,-1 0-1,10 0-15,0 0 16,0 0 0,0 0-1,0 0-15,0 0 16,0 0 0,10 9-16,8 1 15,1-10 1,0 9-16,0 0 15,0 1 1,-10-1 0,0 10-16,-9-10 15,0 1 1,-47 18-16,0-19 16</inkml:trace>
  <inkml:trace contextRef="#ctx0" brushRef="#br0" timeOffset="-180198.11">18467 13728 0,'0'0'0,"0"0"0,0 0 15,0 0 1,0 0-16,0 0 16</inkml:trace>
  <inkml:trace contextRef="#ctx0" brushRef="#br0" timeOffset="-178526.8">18570 13390 0,'0'0'0,"0"-9"0,10 9 16,-1-19-1,19 0 1,0 1-16,10-11 16,9 1-1,28 0-15,10 9 16,9 10-1,0 0-15,-19-10 16,-18 19 0,-19 9-16,-20-9 15,1 0 1,0 0-16,-19 0 16,0 0-1,-28 19-15,-85 28 16,-56 19-1,-29 9-15,10-10 16,0 1 0,28-10-16,37-18 15,29-1 1,38-18-16,28 0 16,18-10-1,1 10 1,18 0-16,29 9 15,28 0 1,56-28-16,19 19 16,10 9-1,-10-19-15,-28-18 16,-29 9 0,-27 0-16,-20 9 15,-18 1 1,0-1-16,-19-9 15,0 9 1,-19 10 0,-65 38-16,-76 27 15,-38 0 1,1-9-16,27-18 16,1-10-1,47-19-15,46-19 16,20 10-1,28 0-15,-1 0 16,20-10 0,0 10-16,18-10 15,29 0 1,37 10-16,38 0 16,28 0-1,9-10-15,-8 0 16,-11-9-1,-8 10-15,-39-10 16,-18 0 0,-28 0-1,-19 0-15,-1 0 16,-18 0 0,0 0-16</inkml:trace>
  <inkml:trace contextRef="#ctx0" brushRef="#br0" timeOffset="-178047.75">19624 13653 0,'0'0'0,"0"0"16,0 9 0,0-9-16,0 10 15,9 8 1,1 11-16,-1 27 16,0 10-1,-9-1-15,0 29 16,0-9-1,-9-39-15,0-8 16,-1-19 0,10 9-16,0-9 15,0-19 1</inkml:trace>
  <inkml:trace contextRef="#ctx0" brushRef="#br0" timeOffset="-177497.46">19596 13625 0,'0'0'0,"9"-10"16,0-8 0,20-11-16,18-8 15,0 9 1,0 9-16,19 10 15,-10-1 1,1 20-16,-10 8 16,-10 1-1,-18 9-15,0 10 16,-19 18 0,-19 0-16,-28 20 15,-28-1 1,-1-38-16,-8-9 15,18-9 1,19-19 0,19 9-16,-1-9 15,20-9 1,0 9-16,9 0 16,9 0-1,10-19-15,9 10 16,19 18-1,19 10-15,9 28 16,10 0 0,-10 9-16,-9-9 15,-28-9 1,-1 8-16,-9-8 16,-9-19-1,0-10-15,-9 1 16</inkml:trace>
  <inkml:trace contextRef="#ctx0" brushRef="#br0" timeOffset="-177007.21">20442 13963 0,'0'0'0,"0"0"0,0 0 15,0 0 1,10 0-16,18-19 16,0 0-1,10 0-15,-1-9 16,1 9 0,-10 1-16,-9-11 15,0 11 1,-10-1-16,-9 10 15,0-10 1,0 9-16,-19 1 16,-9 0-1,-9 18 1,-10 10-16,0 18 16,9 1-1,10 9-15,-1 18 16,20-8-1,18-20-15,1 1 16,18-10 0,19 0-16,0-9 15,-9 0 1,9-19-16,0 0 16,0 0-1,-28 0-15</inkml:trace>
  <inkml:trace contextRef="#ctx0" brushRef="#br0" timeOffset="-176531.37">21233 13503 0,'0'0'0,"0"0"16,0 0-1,-19 9-15,0-9 16,-9 10 0,-1-1-16,11 10 15,8 9 1,1 9-16,9-18 15,9 0 1,1 0-16,18-1 16,9 11-1,1 8-15,0-18 16,-1 0 0,1 9-1,-19-9-15,0-1 16,-1 1-16,-18 9 15,-9 10 1,-19 18 0,-29 0-16,10-27 15,0-11 1,10-8-16,18-1 16</inkml:trace>
  <inkml:trace contextRef="#ctx0" brushRef="#br0" timeOffset="-176217.14">21684 13906 0,'0'0'0,"0"0"0,0 0 16,0 0-1,0 10-15,9 27 16,-9 1 0,0 9-16,0 0 15,0-1 1,0 1-16,-9-19 15,0-18 1</inkml:trace>
  <inkml:trace contextRef="#ctx0" brushRef="#br0" timeOffset="-176031.47">21703 13606 0,'0'0'0,"0"0"0,0 0 16,0 0-1,0 0-15,0 0 16,0 0 0</inkml:trace>
  <inkml:trace contextRef="#ctx0" brushRef="#br0" timeOffset="-175436.41">22559 13146 0,'0'0'0,"0"0"0,0 10 16,0 8 0,0 11-16,9 46 15,1 9 1,9 10-16,-1 9 16,1-18-1,0-29-15,-10 0 16,1-9-1,-1-19 1,-9 0-16,0-18 16,0 8-1,0-18-15,0 0 16,0-9 0,-19-10-16,-9-18 15,-28-10 1,-1-9-16,-9 18 15,10 29 1,-19 18-16,9 0 16,0 20-1,19-1-15,19 9 16,18 10 0,10 0-16,19 0 15,28 9 1,19-9-16,9-19 15,10-9 1,0-19-16,-10 0 16,-37 0-1</inkml:trace>
  <inkml:trace contextRef="#ctx0" brushRef="#br0" timeOffset="-174972.72">23170 13606 0,'0'0'0,"0"0"16,0 0-16,0 0 16,0 0-1,-9 9-15,0 10 16,-1 9-1,20 38-15,-1 9 16,19-9 0,0-10-1,10 0-15,0-28 16,9-9-16,0-9 16,0-10-1,0-10 1,-9-18-16,-1-9 15,-9-10-15,-9 0 16,-19 9 0,0-9-1,0 10-15,0-1 16,0 19 0,0 10-16,0 9 15,-9-9 1,9 9-16,0 9 15,-10-9 1</inkml:trace>
  <inkml:trace contextRef="#ctx0" brushRef="#br0" timeOffset="-173775.34">24083 13737 0,'0'0'0,"0"0"0,-9-9 16,-10 0-1,0-1-15,-19 10 16,1 0 0,-1 0-16,-9 19 15,19 0 1,0 9-16,-1 0 15,20-9 1,9-10-16,0 1 16,0-10-1,9 0-15,1 0 16,18 0 0,0-10-16,0 1 15,1-1 1,-11 1-1,1 9-15,9 0 16,1 9 0,-1-9-16,0 19 15,19 9 1,0 10-16,0-1 16,0-8-1,-9-11-15,0 1 16,9-19-1,0-19-15,9-18 16,1-10 0,8-28-16,-18-19 15,0-19 1,-18-9-16,-11 0 16,-18 0-1,-9 38-15,-10 9 16,-9 19-1,0 9-15,0 9 16,9 10 0,9 19-16,1 9 15,-10 9 1,0 19-16,1 19 16,-1 47-1,9 19 1,20 27-16,-1 20 15,19-38 1,1-10-16,-1-8 16,9-20-1,1-9-15,-10-9 16,-9-10 0,-19-47-16</inkml:trace>
  <inkml:trace contextRef="#ctx0" brushRef="#br0" timeOffset="-172963.77">16341 14732 0,'0'0'0,"0"0"15,0 0 1,0 0-16,18 0 16,30 0-1,36-19 1,67 10-16,65-1 15,85 1-15,38 9 16,37 9 0,29-27-16,27-1 15,29 9 1,47 10 0,38 10-16,9-29 15,9 10 1,20 9-16,-1 0 15,0 9 1,-28 29-16,-9-20 16,-19 1-1,-66 9-15,-38 0 16,-47-18 0,-65-1-16,-67-9 15,-46 0 1,-48 10-16,-46-10 15,-19-10 1,-29 1-16,-18-1 16,-20 1-1,1 0 1,-19 9-16,0 0 16,0 0-1,0 0-15,0 0 16,-19 0-1,1 0-15,-1 0 16</inkml:trace>
  <inkml:trace contextRef="#ctx0" brushRef="#br0" timeOffset="-171619.36">15927 15436 0,'0'0'0,"0"0"0,0 0 16,-19 9-1,-28 10-15,-47 9 16,-28 19-16,-29 18 16,10 1-1,28-19 1,28-9-16,38-10 15,19 0 1,19-9-16,-1-1 16,20-8-1,27 9-15,20-1 16,9 10 0,9 1-16,-9-11 15,-19 1 1,-10-9-16,-18-1 15,-9-9 1,-10 9-16,0 1 16,-19-1-1,-47 29-15,-38 18 16,-27-9 0,-1 0-16,0-10 15,29 10 1,28-19-16,18-9 15,29 0 1,19-10 0,-1 1-16,20-1 15,27 0 1,29 10-16,37 0 16,57 0-1,19-10-15,19-18 16,-29-20-1,-37 11-15,-29-1 16,-37 10 0,-19 9-16,-19-10 15,-9 1 1,-9 9-16,-10 0 16,0 0-1,0 0 1,0 0-16</inkml:trace>
  <inkml:trace contextRef="#ctx0" brushRef="#br0" timeOffset="-169642.17">16595 15539 0,'0'0'0,"0"9"16,0 1-1,0 18-15,-10 28 16,1 10 0,-1 27-16,1 11 15,-10 18 1,10 9-1,-1-28-15,1-9 16,0-10 0,-1-8-16,10-30 15,0-8 1,0-10 0,0-9-16,0-19 15</inkml:trace>
  <inkml:trace contextRef="#ctx0" brushRef="#br0" timeOffset="-169275.38">16585 15520 0,'0'0'0,"10"0"16,-1 0-16,19-9 16,10-10-1,9 9 1,9 1-16,1 18 16,-1 20-1,-18-1 1,0 0-16,-20 9 15,-18-18-15,-9 19 16,-19 27 0,-19-18-16,9-19 15,10-9 1,0 0-16,18-10 16</inkml:trace>
  <inkml:trace contextRef="#ctx0" brushRef="#br0" timeOffset="-161661.15">17027 15726 0,'0'0'0,"0"0"0,0 0 16,0 0-16,0 0 15,0 0 1,10 0 0,-1 0-16,19 10 15,10-1 1,9 19-16,10 10 16,-20-1-1,-18 1-15,0 9 16,-19 9-1,0 0-15,-19 1 16,0-10 0,10-19-16,-1-9 15,1-19 1,9 0-16,0-10 16,9-18-1,10-38-15,19-18 16,9-10-1,9 10-15,1-1 16,-1 20 0,-9 18-16,-9 18 15,-19 20 1,-10 0-16</inkml:trace>
  <inkml:trace contextRef="#ctx0" brushRef="#br0" timeOffset="-161224.09">17658 16045 0,'0'0'0,"0"0"0,0 0 15,9 0 1,1 0-16,8-9 15,11-10 1,-1 1-16,0-1 16,-9-9-1,0-1-15,-1 1 16,-18 0 0,0 0-16,-18 9 15,-1 10 1,0-1-16,-19 20 15,1 9 1,-10 9 0,18 0-16,1 19 15,19 0 1,18 9-16,1-9 16,18-10-1,28 1-15,20-10 16,18-18-1,-38-20-15</inkml:trace>
  <inkml:trace contextRef="#ctx0" brushRef="#br0" timeOffset="-160511.03">18090 15604 0,'0'0'0,"0"0"15,0 0-15,0 0 16,10 10 0,-1 9-1,1 9-15,18 19 16,0 18-1,10-8-15,-10-1 16,0 0 0,-9-18-16,0-19 15,0-1 1,-1 1-16,-8-10 16,-1-9-1,10 0-15,9-18 16,1-10-1,8-38-15,1-9 16,-1-10 0,1 20-16,-19 18 15,0 0 1,-1 19-16,-8 18 16,-10 1-1</inkml:trace>
  <inkml:trace contextRef="#ctx0" brushRef="#br0" timeOffset="-160215.65">18843 15952 0,'0'0'0,"0"0"16,0 0-16,0 0 15,0 0 1,0 0-1,0 0-15,0 0 16</inkml:trace>
  <inkml:trace contextRef="#ctx0" brushRef="#br0" timeOffset="-159776.21">19201 15595 0,'0'0'0,"0"0"16,0 0-1,0 0-15,0 0 16,0 0-1,0 0-15,0 9 16,-10 10 0,1 38-16,-1 36 15,10 29 1,0 10 0,0-1-16,0-9 15,0-9-15,0-1 16,0-27-1,-9-10-15,9-19 16,0-19 0,0-8-1,0-11-15,0-8 16,0-10 0,0 0-16</inkml:trace>
  <inkml:trace contextRef="#ctx0" brushRef="#br0" timeOffset="-159400">19182 15736 0,'0'0'0,"0"0"0,0 0 15,9-10 1,1-8-16,-1-1 15,10 10 1,0-1-16,9 1 16,0-1-1,0 20 1,0-1-16,1 1 16,-11 18-16,1 0 15,-9 0 1,-10 9-1,0 1-15,-19 0 16,-19-1 0,1 1-16,8-20 15,1 1 1,19-19-16,-1 0 16</inkml:trace>
  <inkml:trace contextRef="#ctx0" brushRef="#br0" timeOffset="-158862.48">19614 15783 0,'0'0'0,"0"0"0,0 0 16,10 0-1,-1-10-15,10 1 16,9 9 0,1 0-16,-1 9 15,0 1 1,0 8-16,-9 11 15,0-1 1,0 0-16,-19 9 16,0 1-1,0-10-15,-10-9 16,1 0 0,9-10-16,-10-9 15,10 0 1,0 0-1,0-9-15,10-29 16,-1-18 0,1-10-16,8 10 15,11 0 1,-1 9-16,-9 0 16,0 19-1,-1-1-15,-18 20 16,0 9-1</inkml:trace>
  <inkml:trace contextRef="#ctx0" brushRef="#br0" timeOffset="-155317.83">20245 15689 0,'0'0'15,"0"0"-15,0 0 16,0 0-16,0 0 16,0 9-1,-10 10 1,1 9-16,0 19 16,-1 0-1,20-9-15,-1-1 16,0-18-1,10 0-15,9-1 16,10-18 0,9-9-16,9-10 15,1-28 1,-10-9-16,-9-19 16,-29 0-1,-37 0-15,-19 9 16,-19 19-1,-9 19-15,-10 28 16,10 19 0,28-10-16</inkml:trace>
  <inkml:trace contextRef="#ctx0" brushRef="#br0" timeOffset="-154714.82">21007 15201 0,'0'0'16,"0"0"-16,0 9 15,-19 29-15,-9 28 16,-1 18 0,1 10-16,19-10 15,-1-9 1,10-9-1,0-28-15,10-10 16,-1-10 0,1 1-16,-1-19 15,0 0-15,20-9 16,8-10 0,1-18-1,0 8-15,-10 1 16,-9 19-1,-1 0-15,1 9 16,0 9 0,0 0-16,0 19 15,-19 10 1,0-1-16,-29 10 16,-27 19-1,-47 0-15,-20-19 16,20-10-1,9-18-15,47-19 16</inkml:trace>
  <inkml:trace contextRef="#ctx0" brushRef="#br0" timeOffset="-151490.35">21628 15361 0,'0'0'0,"0"0"0,0 0 15,9-976 1,0 1952-16,20-967 15,8 19 1,20 19-16,-1 19 16,10-1-1,-10 1-15,1-10 16,-10 1 0,-9-1-16,-1-19 15,1 1 1,-29-29-16</inkml:trace>
  <inkml:trace contextRef="#ctx0" brushRef="#br0" timeOffset="-151227.18">22211 15032 0,'0'0'0,"0"0"16,0 0 0,-10 10-16,-18 27 15,-19 29 1,-37 56-16,-29 18 16,9-8-1,20-10 1,18-28-16,19-19 15,28-38 1</inkml:trace>
  <inkml:trace contextRef="#ctx0" brushRef="#br0" timeOffset="-150719.35">22963 15285 0,'0'0'0,"0"0"0,0 10 16,0 9-16,0 28 15,-9 18 1,0 10-16,-1 19 15,1 0 1,-1 0 0,1-19-16,0-10 15,-1-8 1,10-20-16,0 1 16,0-10-1,0-9-15,0-1 16,0-18-1,0 0-15,0 0 16</inkml:trace>
  <inkml:trace contextRef="#ctx0" brushRef="#br0" timeOffset="-150412.15">23349 15801 0,'0'0'0,"0"0"0,0 0 16,10 0 0,-1 0-16,19-9 15,19 0 1,29-1-16,8 1 15,1 0 1,-10-1-16,-18 1 16,-20-1-1,-18 10-15,0 0 16,-10 0 0</inkml:trace>
  <inkml:trace contextRef="#ctx0" brushRef="#br0" timeOffset="-149965.51">24412 15361 0,'0'0'0,"0"0"16,0 0-16,0 0 16,0 9-1,-19 10-15,1 28 16,-1 28-1,9 28-15,1 9 16,0-8 0,9-11-16,0 1 15,9 0 1,-9-9-16,0-29 16,0-9-1,0-10-15,0 1 16,0-19-1,0-1-15,0-18 16</inkml:trace>
  <inkml:trace contextRef="#ctx0" brushRef="#br0" timeOffset="-149654.5">24384 15407 0,'0'0'0,"0"0"15,9 0-15,1-9 16,-1 0 0,10-1-16,9 20 15,10-1 1,0 19-16,-1 0 15,-18 10 1,0-1 0,-19 10-16,-19 0 15,-37 19 1,-20 0-16,29-38 16</inkml:trace>
  <inkml:trace contextRef="#ctx0" brushRef="#br0" timeOffset="-149092.9">24845 15604 0,'0'0'0,"0"0"0,0 0 16,0 0-1,0 0-15,0 0 16,9 0-1,1 0 1,18 10-16,19-1 16,0 19-1,0 1-15,-9 8 16,-1 1 0,-18-1-16,0 1 15,-19 9 1,-9-1-16,-20 11 15,1-20 1,0-9-16,0-9 16,9-19-1,9 0-15,1 0 16,0-28 0,18-9-16,10-29 15,9-9 1,10 0-16,-1 9 15,-18 38 1</inkml:trace>
  <inkml:trace contextRef="#ctx0" brushRef="#br0" timeOffset="-148596.26">25560 15905 0,'0'0'0,"0"0"0,0 0 15,0 0 1,0 0-16,0 0 16,9 0-1,1 0-15,-1-19 16,10 0-1,0 0-15,0 1 16,-1-1 0,-18 0-16,0-9 15,0 0 1,-9 9-16,-10 10 16,-18-1-1,-1 20-15,0-1 16,1 19-1,-10 19-15,18 0 16,11-9 0,8 8-16,10-8 15,10 0 1,18-1 0,9 1-16,10-20 15,1 1 1,17-10-16,1-9 15,-38 0 1</inkml:trace>
  <inkml:trace contextRef="#ctx0" brushRef="#br0" timeOffset="-148078.4">26388 15088 0,'0'0'0,"0"0"15,0 10-15,0-1 16,0 29-1,9 18-15,1 28 16,-1 10 0,0-19-1,-9 10-15,10-1 16,-10 1-16,0-10 16,0-19-1,0 0-15,0-18 16,0-1-1,0-18-15,0 0 16,0-10 0,9 1-1,-9-10-15,0 0 16,0 0 0,0 0-16,10 0 15,-10 0 1,0 0-16,0 0 15,0 0 1,0 0-16,0 0 16</inkml:trace>
  <inkml:trace contextRef="#ctx0" brushRef="#br0" timeOffset="-147400.9">25814 15398 0,'0'0'0,"0"0"16,0 0-1,0 0-15,0 0 16,0 0 0,9 9-16,1 10 15,18 28 1,0 19-16,0 9 16,10 0-1,-10-9 1,0-10-16,1-9 15,-10-10 1,-1-9-16,1-9 16,0 0-1,-10-10-15,1-9 16,9 0 0,9-18-16,9-11 15,20-46 1,9-18-16,-10-11 15,-9 1 1,-9 9-16,-1 19 16,-8 28-1,-10 0-15,-1 19 16,-8 19 0,-10 9-16</inkml:trace>
  <inkml:trace contextRef="#ctx0" brushRef="#br0" timeOffset="-147171.48">26482 16111 0,'0'0'0,"0"0"16,0 0 0,0 0-16,0 0 15,0 0 1</inkml:trace>
  <inkml:trace contextRef="#ctx0" brushRef="#br0" timeOffset="-146451.15">27103 15304 0,'0'0'0,"0"0"15,0 0-15,0 0 16,0 19-1,-19 19-15,0 46 16,10 38 0,-1 37-1,10 1-15,0-1 16,0-18-16,0-28 16,0-10-1,0-28-15,0-9 16,0-19-1,0-10-15,0-18 16,0-19 0</inkml:trace>
  <inkml:trace contextRef="#ctx0" brushRef="#br0" timeOffset="-146098.93">27244 15248 0,'0'0'0,"9"0"16,1 0 0,18 0-16,10 9 15,9 19 1,0 19-16,-10 10 15,-9 8 1,-9 1-16,-19 0 16,-19-1-1,-28-8-15,-9-10 16,-10-19 0,0-19-1,19-9-15,0-9 16,19-1-1,9 1-15</inkml:trace>
  <inkml:trace contextRef="#ctx0" brushRef="#br0" timeOffset="-145651.49">27554 15642 0,'0'0'0,"10"0"0,-1-9 16,1-10-16,18 0 15,0 0 1,0 10-16,10 0 16,-1 18-1,1 0-15,0 10 16,-1 9-1,1 0 1,-19 10-16,0-1 16,-19-8-16,0 8 15,-19 1 1,0-1-16,0-18 16,10 0-1,-1-19 1,10 0-16,0-10 15,10-18 1,-1-19-16,19-18 16,1-10-1,8 9-15,10 0 16,0 29 0,-28 18-16</inkml:trace>
  <inkml:trace contextRef="#ctx0" brushRef="#br0" timeOffset="-144675.12">28260 15642 0,'0'0'0,"0"0"0,0 0 16,-19 0-1,0 9-15,-9 1 16,0-1-1,9 19-15,10 0 16,-1 1 0,20 8-16,8-9 15,11 0 1,-1-9-16,19 0 16,-10 0-1,1-19-15,0 0 16,-1-19-1,-8-19-15,-11 1 16,-18-19 0,0 9-16,-18 0 15,8 19 1,1-1-16,-1 20 16,10 0-1,0 9-15,0 0 16,10 0-1,-1 0 1,19-10-16,10 1 16,0 0-1,-1-10-15,1 0 16,0-19 0,-1 1-16,-9-10 15,-9-9 1,0-1-16,-19 11 15,0-1 1,0 18-16,0 11 16,0 8-1,0 10-15,0 10 16,-9 8 0,-10 20-16,9 28 15,1 9 1,18-19-16,1 0 15,-1-9 1,1-9 0,-1-19-16,0-1 15,1 1 1,-10-19-16,9 0 16,1 0-16,-1 0 15,19-19 1,1 1-1,-1 8-15,0 1 16,10-1 0,-10 1-16,0 18 15,10 1 1,-10 9-16,-9-1 16,0 1-1,-19 9-15,-10 0 16,-18 10-1,-29 9-15,-27 0 16,-20-10 0,20-18-16,18-19 15,38 0 1</inkml:trace>
  <inkml:trace contextRef="#ctx0" brushRef="#br0" timeOffset="-144324.46">29276 15117 0,'0'0'0,"0"0"16,9 0-16,1 9 16,8 0-1,11 19-15,18 19 16,-10 28 0,1 29-1,-29 18-15,-37 18 16,-28 29-16,-85 56 15,-66 1 1,-57-20 0,-74 29-16</inkml:trace>
  <inkml:trace contextRef="#ctx0" brushRef="#br0" timeOffset="-143683.03">16548 15417 0,'0'0'0,"0"0"0,0 0 16,-10 9 0,-9 10-1,-18 9-15,-1 28 16,1 19-1,8 29 1,20 8-16,37 29 16,76 37-16,112 85 15</inkml:trace>
  <inkml:trace contextRef="#ctx0" brushRef="#br2" timeOffset="-112359.94">931 2779 0,'0'0'0,"0"0"0,0 0 16,0 0-1,0 0-15,0 0 16,0 0-1,19 0-15,47 0 16,19-10 0,37 1-16,-9 9 15,28 0 1,0-9-16,-28-1 16,-19 1-1,-19-1 1,-28 10-16,-28 0 15</inkml:trace>
  <inkml:trace contextRef="#ctx0" brushRef="#br2" timeOffset="-111713.15">1618 2338 0,'0'0'0,"9"9"15,1 1 1,-1 18-16,20 0 16,8 0-1,1 19-15,18 0 16,10 0-1,-19 9 1,-9-18-16,-1-1 16,-18 1-16,9-10 15,-28 0 1,-9 0-16,-19 0 16,-19 19-1,-19-9 1,-19-1-16,1 1 15,-1-20 1,38-8-16</inkml:trace>
  <inkml:trace contextRef="#ctx0" brushRef="#br2" timeOffset="-108468.11">22267 8267 0,'0'0'0,"0"0"0,10 0 15,18-9 1,38 0-16,37-1 16,38 10-1,29 10-15,-1-1 16,-9 0 0,-19 1-16,-28-1 15,-28-9 1,-19 0-16,-19 0 15,-10 0 1,-18 0-16,0 0 16,-19 0-1,0 0-15,0 0 16,-10 0 0,-27-9-16,-48-1 15,-56 1 1,-28 9-16,-10 0 15,0 0 1,0 0 0,20 0-16,27 0 15,28 0-15,29 9 16,19-9 0,27 0-1,11 0-15,8 0 16,10 0-1,28 10-15,57-1 16,56 1 0,29-10-16,8 9 15,-8 0 1,8-9-16,-8 10 16,-29-10-1,-10 0-15,-18 0 16,-28 0-1,-19-10-15,-28 10 16,-10-9 0,-9 9-16,-19 0 15,0 0 1,-10 0-16,-37-9 16,-56-1-1,-48 1 1,-28-1-16,1 10 15,-11 0 1,30 0-16,17 0 16,20 0-1,28 0-15,19 0 16,28 0 0,19 0-16,18 0 15,1 0 1,9 0-16,0 0 15,19 0 1,28 0-16,47 0 16,47 10-1,28-10-15,19 0 16,10 0 0,-29 0-16,-18 0 15,-20 0 1,-27 0-16,-19 0 15,-29 0 1,-9 0 0,-9 0-16,-20 0 15,1 0 1,-19 0-16,0 0 16,0 0-1,0 0-15,0 0 16,-19 0-1,-18 9-15,18-9 16</inkml:trace>
  <inkml:trace contextRef="#ctx0" brushRef="#br2" timeOffset="-103523.8">22211 8155 0,'0'0'0,"0"0"0,0 0 16,9 0 0,20 0-1,27 9-15,19-9 16,29-9 0,18 18-1,-9 1-15,0-1 16,-10 0-16,10 1 15,-19-1 1,0 1-16,0-10 16,-9 9-1,-10-9-15,-9 0 16,-9 0 0,-20 0-16,1 0 15,-1-9 1,-18-1-16,0 10 15,0-9 1,0-1-16,0 1 16,-10 9-1,10-9 1,0-1-16,9-9 16,0 1-1,0-1-15,0 0 16,10-9-1,0-10-15,-1 10 16,-8-9 0,-1-1-16,-9 1 15,-1-1 1,1-9-16,0 0 16,-10 10-1,-9-1-15,0-9 16,0 10-1,-9-10-15,-10 9 16,0-8 0,1-1-16,-1 0 15,0 0 1,-9 0-16,0 9 16,9 1-1,-9 9-15,-10 0 16,0-10-1,-18 10 1,-1 0-16,-18 0 16,0-1-1,0 1-15,-1 10 16,1-1 0,-10 9-16,1 1 15,-1 0 1,0-1-16,-9 10 15,0 0 1,10 0-16,-1 0 16,19 0-1,0 0-15,10 10 16,-10-10 0,9 9-16,-8 0 15,-1 1 1,9-1-1,1 1-15,-1-1 16,1 0 0,-10 10-16,10 0 15,-1 0 1,10-1-16,0 1 16,0 9-1,0 0-15,0 1 16,9-1-1,1 0-15,-10 9 16,9 1 0,1-1-16,-1 1 15,10-1 1,-1 1-16,1-10 16,9 0-1,1 0-15,-1 1 16,9-1-1,1 0-15,0 9 16,-1-8 0,1 8-1,9 1-15,9-1 16,1 1 0,-1-1-16,10 1 15,-10-10 1,10 0-16,9 0 15,0 10 1,1-10-16,18 0 16,0 0-1,0 0-15,19 0 16,-1 1 0,1-1-16,0-9 15,0 9 1,9-10-16,-9 1 15,9 0 1,1-10-16,8 10 16,-8-10-1,-1 1-15,0-1 16,-9-9 0,9 0-1,0 0-15,1 0 16,-10 0-1,-1 0-15,1-9 16,0-1 0,9 1-16,-9 0 15,-9-10 1,-1 0-16,10 0 16,0 1-1,0-10-15,0-10 16,9 0-1,0 1-15,0-1 16,-9 1 0,0-10-1,0 9-15,-10 1 16,-9-1 0,0 1-16,-9-10 15,0 0 1,-10-9-16,0 9 15,-9 0 1,0 0-16,-10 9 16,-9-8-1,0-1-15,-19-10 16,-9 1 0,0 28-16</inkml:trace>
  <inkml:trace contextRef="#ctx0" brushRef="#br2" timeOffset="-100550.72">16143 6579 0,'0'0'0,"0"0"0,0 0 16,0 0-1,-19 0-15,0 0 16,-18 9 0,-1 0-16,-9 20 15,10-1 1,8 0-16,1 9 16,19 1-1,-1-10 1,20 0-16,-1-9 15,19 0 1,1-1-16,8 1 16,10-19-16,0 0 15,0-19 1,-9-9 0,0-9-16,-20-1 15,-8-9 1,-10 0-16,-19 1 15,-9-1 1,-19 0-16,-38 19 16,-18 28-1,46 0-15</inkml:trace>
  <inkml:trace contextRef="#ctx0" brushRef="#br2" timeOffset="-100146.59">16388 6719 0,'0'0'0,"0"0"0,0 0 16,0 0-16,0 0 15,0 0 1,0 0-16,0 0 16</inkml:trace>
  <inkml:trace contextRef="#ctx0" brushRef="#br2" timeOffset="-99676.28">16764 6363 0,'0'0'0,"0"0"16,9 0-16,20-10 16,-1 1-1,19 0-15,9 9 16,1 0 0,-20 0-16,1 9 15,0 0 1,-20 1-16,1-1 15,-9 1 1,-1-1-16,-9 19 16,0 0-1,0 10 1,0 9-16,0 18 16,-9 1-1,-1-10-15,1 1 16,-1-1-1,1-9-15,0-10 16,-1 1 0,1-1-16,-1 1 15,1-29 1</inkml:trace>
  <inkml:trace contextRef="#ctx0" brushRef="#br2" timeOffset="-99441.32">16924 6729 0,'0'0'0,"19"0"15,9-10 1,19-8-16,19 8 15,28 1 1,9-1 0,20 20-16,-57-10 15</inkml:trace>
  <inkml:trace contextRef="#ctx0" brushRef="#br2" timeOffset="-98743.16">15089 7207 0,'0'0'0,"10"0"0,-1 0 16,20 0-1,18 0-15,37 10 16,57-10-1,47 9 1,48 0-16,36 20 16,11-11-1,27-8-15,-28-10 16,-37-10 0,-38 1-16,-47 9 15,-28-9 1,-48-1-16,-18 10 15,-28 0 1,-19 0-16,-1 0 16,-18 0-1,0 0-15,0 0 16,0 0 0,0 0-16,0 0 15,0 0 1,0 0-16</inkml:trace>
  <inkml:trace contextRef="#ctx0" brushRef="#br2" timeOffset="-94074.49">4412 2413 0,'0'0'0,"0"0"0,0 0 16,0 0-1,9 0-15,1 0 16,18 0 0,19 0-16,0 0 15,19-10 1,0 1-1,0 0-15,0-1 16,18 1 0,20 0-16,-1-1 15,1 1 1,-1 9-16,1 0 16,-10 0-1,0 0-15,-19 9 16,10 1-1,-1-1-15,1 0 16,-10 1 0,1-1-16,-11 10 15,-8-10 1,-1 10-16,-18 0 16,0 9-1,-1-9-15,-9 9 16,1-9-1,-11 9-15,1-10 16,0 1 0,-9 0-16,-10 0 15,0 0 1,0-1-16,0 1 16,0 0-1,-10 0 1,1 9-16,-1-10 15,1 1 1,-10 0-16,10 0 16,-10 0-1,0-1-15,0 1 16,0 0 0,1 0-16,-1-1 15,0 1 1,-9 0-16,-10 0 15,0-1 1,1 1-16,-1 0 16,1 0-1,-1-10-15,0 0 16,-9 10 0,-9 0-1,-1 0-15,1 0 16,0-10-1,-10 10-15,0-1 16,9-8-16,1 9 16,-10-1-1,10-8 1,9-1-16,0 1 16,0-1-1,-1 0-15,11 1 16,-1-10-1,1 0-15,-1 0 16,0 9 0,-9-9-16,10 0 15,-1 0 1,0 0-16,1 0 16,-1 0-1,1-9-15,-1-1 16,0 1-1,1 0-15,-1-10 16,-9 9 0,9 1-16,1 0 15,-1-10 1,10 0 0,0 0-16,-1 1 15,1-1 1,0 0-16,0 0 15,0 0 1,-1 1-16,1-1 16,9 0-1,0 0-15,1-9 16,8-9 0,1-1-16,-1-18 15,1 0 1,18-1-16,1-8 15,27-20 1,58-18-16,-30 37 16</inkml:trace>
  <inkml:trace contextRef="#ctx0" brushRef="#br2" timeOffset="-90898.8">14055 7873 0,'0'0'0,"0"0"0,0 10 16,-19 18 0,0 0-1,0 19-15,10 9 16,-1 10-16,20-10 15,9 1 1,9-20 0,9 1-16,11-20 15,17 1 1,1-19-16,-9-19 16,-1-18-1,-18-1-15,-19 1 16,-10-10-1,-9-9-15,-28-1 16,-10 10 0,-28 0-16,-9 19 15,0 19 1,-10 28-16,38-10 16</inkml:trace>
  <inkml:trace contextRef="#ctx0" brushRef="#br2" timeOffset="-90578.81">14544 8342 0,'0'0'0,"0"0"15,0 0 1,0 0-16,0 0 15,0 0 1,0 0-16</inkml:trace>
  <inkml:trace contextRef="#ctx0" brushRef="#br2" timeOffset="-90013.86">14854 7808 0,'0'0'0,"10"0"16,-1 0-16,19 0 15,1 0 1,18-10-16,0 10 16,0 0-1,0 0-15,-10 0 16,1 0-1,-19 0 1,0 10-16,-1-1 16,-8 0-16,-1 20 15,1-1 1,-1 19 0,0 18-16,1 1 15,-10 9 1,0 0-16,-10 0 15,1 0 1,0-18-16,-1-1 16,1-9-1,-1-10-15,1 1 16,0-19 0,-1-1-16,1-18 15</inkml:trace>
  <inkml:trace contextRef="#ctx0" brushRef="#br2" timeOffset="-89750.13">15014 8155 0,'0'0'0,"0"0"15,0 0-15,0 0 16,10 0 0,8 0-16,20-10 15,28 1 1,19-10-16,18 1 16,-9-1-1,-9 9-15,-57 1 16</inkml:trace>
  <inkml:trace contextRef="#ctx0" brushRef="#br2" timeOffset="-89244.13">16153 7714 0,'0'0'0,"0"0"0,-10 9 15,-18 10 1,-29 28-16,10 19 15,0 9 1,19 28 0,9-9-16,19-10 15,10 1-15,18-10 16,19-19 0,9 0-1,10-9-15,-28-28 16</inkml:trace>
  <inkml:trace contextRef="#ctx0" brushRef="#br2" timeOffset="-88847.85">16557 7733 0,'0'0'0,"0"0"0,0 0 16,0 9-1,0 10 1,-9 18-16,9 29 16,-10 0-1,10 9-15,0 0 16,0-10 0,0-8-16,0-20 15,0 1 1,0-19-16,0-1 15,0-18 1</inkml:trace>
  <inkml:trace contextRef="#ctx0" brushRef="#br2" timeOffset="-88603.59">16726 8033 0,'0'0'0,"0"0"16,19 0-16,9 0 15,29-10 1,9 1-16,0 0 16,-1-1-1,1 1-15,-9 0 16,-10 9-1,-28 0-15</inkml:trace>
  <inkml:trace contextRef="#ctx0" brushRef="#br2" timeOffset="-88148.08">17413 7808 0,'0'0'0,"0"0"16,0 9 0,-19 0-16,0 20 15,1-1 1,8 0-16,1 19 15,18 9 1,1 0-16,18-9 16,0-9-1,10-10-15,-1-9 16,-8-19 0,8 0-16,1-10 15,-10-8 1,0-11-16,-9-8 15,0-10 1,-19-9-16,0-1 16,-19 1-1,0 9-15,-18 0 16,-20 10 0,29 18-16</inkml:trace>
  <inkml:trace contextRef="#ctx0" brushRef="#br2" timeOffset="-87848.86">17921 8192 0,'0'0'0,"0"0"0,0 0 16,0 0-1,0 0-15,0 0 16,0 0-1,0 0-15</inkml:trace>
  <inkml:trace contextRef="#ctx0" brushRef="#br2" timeOffset="-87383.36">18175 7817 0,'0'0'0,"0"0"0,10 0 16,-1 0-1,19 0-15,0-9 16,10-1 0,0 1-16,-1 0 15,1 9 1,0 0-16,-10-10 15,0 10 1,-9 0-16,0 0 16,-1 10-1,-8-1-15,9 19 16,-1 0 0,1 19-16,-9 19 15,-1 9 1,-9 9-16,0 1 15,-9-10 1,-1 0 0,1-19-16,-1 0 15,1-18 1,0 0-16,-1-20 16,1 1-1,-1-19-15</inkml:trace>
  <inkml:trace contextRef="#ctx0" brushRef="#br2" timeOffset="-87160.51">18232 8145 0,'0'0'0,"0"0"15,9 0-15,19-9 16,19 0-1,10-1-15,18 1 16,28 0 0,20-1-1,-1 10-15,-9 0 16,-57-9 0</inkml:trace>
  <inkml:trace contextRef="#ctx0" brushRef="#br2" timeOffset="-75902.74">14845 6626 0,'0'0'0,"0"0"0,0 0 15,0 0 1,0 0 0,0 0-16,0 0 15,0 0 1,0 0-16,9 0 15,10 9 1,19 0-16,28 10 16,-1 0-1,-8-10-15,-10 1 16,-28-10 0</inkml:trace>
  <inkml:trace contextRef="#ctx0" brushRef="#br2" timeOffset="-75041.94">14525 6682 0,'0'0'0,"0"0"15,9 0 1,20 0-16,18-10 15,19 1 1,-1 0-16,11 18 16,8 0-1,10 1-15,-18-1 16,-1 1 0,-19 8-16,-18-8 15,-10-10 1,-9 0-16,0 0 15,-19 0 1,0 0-16,0 0 16,-28 0-1,-29-10-15,-27 1 16,-29 18 0,-19-9-1,10 0-15,28 0 16,28 0-1,9 0-15,10 0 16,19 0 0,0 0-16,18 0 15,1 0 1,9 0-16</inkml:trace>
  <inkml:trace contextRef="#ctx0" brushRef="#br2" timeOffset="-74622.15">14619 6841 0,'0'0'0,"0"0"16,0 0-1,10 0-15,8 0 16,39-9 0,27 0-16,58-1 15,168-9 1</inkml:trace>
  <inkml:trace contextRef="#ctx0" brushRef="#br2" timeOffset="-69877.31">19088 7676 0,'0'0'15,"0"0"-15,9 10 16,0 8-16,20 20 16,-1 18-1,0 19-15,-9 19 16,-19 9 0,-9 1-16,-39-1 15,20-47 1</inkml:trace>
  <inkml:trace contextRef="#ctx0" brushRef="#br2" timeOffset="-68726.59">9868 2976 0,'0'0'0,"0"0"15,0 0 1,0 0-16,0 0 15,0 0 1,0 0-16,0 0 16,19 0-1,38 0-15,37 0 16,0 0 0,-10 0-1,-8-10-15,-20 10 16,-18 10-1,-19-10-15</inkml:trace>
  <inkml:trace contextRef="#ctx0" brushRef="#br2" timeOffset="-67956.77">10414 2779 0,'0'0'0,"0"0"0,0 0 15,9 0 1,1-10-16,-1 1 15,10 9 1,9-9-16,0 9 16,10 9-1,0 0-15,-10 1 16,-9-1 0,0 0-16,-10 10 15,-9 0 1,0 0-16,0 0 15,-9-1 1,-1 1-16,1-10 16,-1-9-1,10 0-15,0 0 16,10 10 0,-1-1-16,1 1 15,8-1 1,1 0-1,0 1-15,0 9 16,0-1 0,-10 1-16,-9 9 15,0 0 1,-19 0-16,-9 10 16,-19 0-1,-28-1-15,-1-18 16,11 0-1,-1-19-15,19 0 16,28 0 0</inkml:trace>
  <inkml:trace contextRef="#ctx0" brushRef="#br2" timeOffset="-67633.34">11063 3154 0,'0'0'0,"0"0"16,0 0-1,0 0-15,0 0 16,0 0 0,0 0-16,0 0 15</inkml:trace>
  <inkml:trace contextRef="#ctx0" brushRef="#br2" timeOffset="-66961.39">11185 2779 0,'0'0'0,"10"0"0,-1 0 16,10-10-1,9 1-15,10 0 16,9 18-1,0 0-15,9 1 16,-9 18 0,-9 0-16,0-9 15,-19 0 1,-1-1-16,-18 10 16,0 1-1,-18-1-15,-1-9 16,-10-1-1,1 1-15,19 0 16,-1-10 0,1-9-1,9 0-15,0 0 16,9 0 0,10 10-16,9-1 15,1 0 1,-1 1-16,0-1 15,-9 0 1,0 1-16,0 9 16,-10-1-1,-9 1-15,0 9 16,0 0 0,-19 1-16,-28-1 15,-19 9 1,-9-18-1,9 0-15,10-10 16,28-9-16</inkml:trace>
  <inkml:trace contextRef="#ctx0" brushRef="#br3" timeOffset="-53746.81">21157 4120 0,'0'0'0,"0"0"16,10 0 0,-1 0-1,0-9-15,1 0 16,-1-1-1,1 1-15,9 0 16,9-1 0,9 1-16,10-1 15,0 10 1,0 0-16,19 0 16,0 10-1,9-1-15,10 1 16,0-1-1,-1 0-15,1 1 16,9 8 0,-9-8-16,-10 9 15,0-1 1,1 1-16,-1 0 16,-9 0-1,9-1-15,-19-8 16,1-1-1,-19 1-15,-1-1 16,-18 0 0,0 1-1,0-10-15,-10 0 16,-9 0 0,0 0-16,0 0 15,0 0 1,0 0-16</inkml:trace>
  <inkml:trace contextRef="#ctx0" brushRef="#br3" timeOffset="-53338.32">22785 4008 0,'0'0'0,"0"0"15,0 0-15,9 0 16,1 9 0,18 1-16,0 18 15,10 9 1,-1 1-16,1-1 15,-19 1 1,0 9 0,-1-10-16,-18 1 15,-18-1 1,-11 10-16,-18-9 16,-19 9-1,-18-10-15,8 1 16,11-19-1,-1-1-15,38-8 16</inkml:trace>
  <inkml:trace contextRef="#ctx0" brushRef="#br3" timeOffset="-50562.44">24582 9131 0,'9'0'0,"10"0"0,47-19 15,47 9 1,18-8 0,-8-1-16,-11 10 15,1-1-15,-19 1 16,-9 18-1,-19 1-15,-10-1 16,1 19 0,-20 0-16,1 19 15,-19 0 1,0 9-16,-19 10 16,-19 9-1,-9 0 1,-38 10-16,-19-1 15,-9 0-15,-19-8 16,-9-11 0,-10-9-1,10-9-15,9-9 16,-9-1 0,9 1-16,9-19 15,10 0 1,0-1-16,9 1 15,20-19 1,-1 0-16,19-19 16,0 1-1,9-1-15,10-19 16,0-9 0,18-9-16,20-28 15,27-20 1,48-27-16,18-10 15,29 19 1,19 19-16,37 19 16,141-29-1</inkml:trace>
  <inkml:trace contextRef="#ctx0" brushRef="#br3" timeOffset="-42919.99">15315 9590 0,'0'0'0,"0"0"0,-9 10 16,-10-1 0,0 10-1,-9 9-15,9 0 16,0 10 0,10-1-16,18 1 15,1-1 1,-1-9-16,19-9 15,1 0 1,27-19-16,10 0 16,0-19-1,-10 0-15,1 1 16,-20-10 0,-18-1-16,-9-8 15,-10-1 1,-19 1-1,-28-1-15,-10 10 16,-27 19-16,-20 27 16,-9 20-1,57-19 1</inkml:trace>
  <inkml:trace contextRef="#ctx0" brushRef="#br3" timeOffset="-42522.73">15833 9872 0,'0'0'0,"0"0"16,0 0-16,0 0 16,0 0-1,0 0-15,0 0 16,0 0 0,0 0-16</inkml:trace>
  <inkml:trace contextRef="#ctx0" brushRef="#br3" timeOffset="-41805.88">16134 9450 0,'0'0'0,"9"0"15,1 0-15,-1-10 16,19 1 0,0 9-16,1 0 15,-1 9 1,0 1-16,0-1 16,-9 10-1,0 0-15,-19 9 16,0 0-1,-10 0-15,-8 0 16,-1 10 0,0-10-16,0-9 15,10-1 1,-1-8 0,1-10-16,9 0 15,0 0 1,9 9-16,1 0 15,18 1 1,19-1-16,0 10 16,0 0-1,-9 9-15,-1-9 16,-18 9 0,0-9-16,-19 9 15,-9 0 1,-20 9-16,-27 1 15,-10-1 1,0-18-16,-9 0 16,28-19-1</inkml:trace>
  <inkml:trace contextRef="#ctx0" brushRef="#br3" timeOffset="-38284.85">16924 9694 0,'0'0'0,"0"0"0,9 0 16,10 0-1,28-10-15,28 1 16,20-1 0,8 1-1,10 0-15,0-1 16,0 1-16,-19 9 15,-28 0 1,-19 0-16,-19 0 16,-9 0-1,-19 0-15,0 0 16,0 0 0</inkml:trace>
  <inkml:trace contextRef="#ctx0" brushRef="#br3" timeOffset="-37698.27">18213 9431 0,'0'0'0,"0"0"15,0 0-15,-19 9 16,-9 1 0,-10 18-16,0 9 15,10 10 1,9 0 0,10 9-16,9-9 15,9-9 1,10-1-16,9-8 15,10-11 1,0 1-16,-1-19 16,1 0-1,0-19-15,-1 1 16,-18-1 0,0-19-16,-19 1 15,0-1 1,-19 1-16,-9-1 15,-19 10 1,-19 0 0,28 18-16</inkml:trace>
  <inkml:trace contextRef="#ctx0" brushRef="#br3" timeOffset="-37367.28">18561 9853 0,'0'0'0,"0"0"0,0 0 16,0 0-16,0 0 16,0 0-1,0 0-15,0 0 16</inkml:trace>
  <inkml:trace contextRef="#ctx0" brushRef="#br3" timeOffset="-36953.83">18843 9421 0,'0'0'0,"0"0"0,0 0 0,9 0 16,1-9-1,9 0-15,9-1 16,0 1 0,10 9-16,-1 0 15,1 9 1,-10 1-16,10 18 15,-10 0 1,0 19-16,-9 0 16,0 0-1,-10 0-15,-9 0 16,0 18 0,-9-8-1,0-1-15,9 0 16,0-18-1,0-1-15,-10 1 16,10-29 0</inkml:trace>
  <inkml:trace contextRef="#ctx0" brushRef="#br3" timeOffset="-36713.86">18890 9797 0,'0'0'0,"0"0"16,0 0-16,9 0 15,20-10 1,8 1-16,39 0 16,27-1-1,1 1 1,-10 9-16,-19 0 15,-19 0 1,-37 0-16</inkml:trace>
  <inkml:trace contextRef="#ctx0" brushRef="#br3" timeOffset="-35940.3">14008 10313 0,'0'0'0,"0"0"16,0 0 0,0 0-16,9 0 15,10 0 1,47 0-16,65-10 16,67 1-1,37-10-15,19 10 16,0-1-1,10 1-15,37 0 16,9 18 0,29-9-16,46 0 15,1 0 1,9 0-16,-18 9 16,-11 1-1,-27-10 1,0 9-16,-48 1 15,-37-10 1,-18 0-16,-39 0 16,-37 0-1,-28-10-15,-10 1 16,-37-1 0,-19 1-16,-19 0 15,-10-1 1,-18 1-16,0 0 15,-19 9 1,0 0-16,0 0 16,0 0-1</inkml:trace>
  <inkml:trace contextRef="#ctx0" brushRef="#br3" timeOffset="-33858.97">4986 3567 0,'9'0'0,"10"0"16,38 0-16,18 0 15,28 0 1,1 0 0,9 0-16,0 0 15,-1 0 1,-8 9-16,-1 1 15,10-1 1,-19 10-16,-18 0 16,-10 9-1,-10 0-15,-9 0 16,-9 0 0,-1 10-16,-18 9 15,0-1 1,-19 1-16,0 19 15,-19-10 1,0 10-16,-18-10 16,-10 10-1,-10 0-15,-18-10 16,-10 0 0,-9-18-16,0-1 15,0-18 1,-19 0-16,10-19 15,-10-10 1,0-8 0,-9-10-16,18-1 15,-9-8 1,10-1-16,-1 1 16,10-10-1,9 0-15,10 0 16,9 0-1,1 0-15,17 0 16,20-9 0,0 0-16,19-10 15,-1 0 1,1 1-16,9 18 16,9 0-1,1 19-15,8 0 16,1 9-1</inkml:trace>
  <inkml:trace contextRef="#ctx0" brushRef="#br3" timeOffset="-32376.15">4412 6457 0,'0'0'0,"0"0"16,0 0-16,0 0 15,-9-10 1,-1 1-16,10-10 16,10-9-1,18-10-15,28-27 16,48-10 0,37-10-1,9 20-15,-18 8 16,0 10-16,-10 19 15,-9 0 1,0 19-16,0-1 16,0 10-1,-10 10-15,10 8 16,-19 11 0,0-1-16,-19 9 15,-18 1 1,-1 9-16,1 0 15,-20 0 1,1-1 0,-10 1-16,-9 10 15,0-1 1,-19 0-16,0 1 16,0-1-1,-19 0-15,0 0 16,0 1-1,-9-1-15,-9 0 16,-1 1 0,-18-1-16,-20 0 15,-18-9 1,0-9-16,-9-1 16,-10-18-1,-10 0-15,-8-19 16,8 0-1,1-10 1,0 1-16,9-10 16,10 0-1,-1 1-15,19-1 16,20 0 0,-1-9-16,0-10 15,9 1 1,10-1-16,0 1 15,0-10 1,19 0-16,0 0 16,0 0-1,18 0-15,1-9 16,-1 0 0,20-1-16,9-8 15,-1 27 1</inkml:trace>
  <inkml:trace contextRef="#ctx0" brushRef="#br3" timeOffset="-31004.83">13801 10819 0,'0'0'0,"-10"10"16,-27-1-16,8 19 15,1 0 1,0 10-16,19 0 16,18 8-1,19 11 1,10-20-16,9 1 16,19-19-1,9-10-15,10-18 16,-10-20-1,-9-8-15,-29-1 16,-18 1 0,-9-10-16,-20 9 15,-18 1 1,-38 9-16,-47 9 16,-37 28-1,74 10-15</inkml:trace>
  <inkml:trace contextRef="#ctx0" brushRef="#br3" timeOffset="-30622.61">14403 11082 0,'0'0'0,"0"0"0,0 0 16,0 0-1,0 0-15,0 0 16,0 0 0,0 0-16,0 0 15,0 0 1</inkml:trace>
  <inkml:trace contextRef="#ctx0" brushRef="#br3" timeOffset="-30179.06">14516 10782 0,'0'0'0,"0"0"0,9 0 15,0-9 1,20-1-16,-1 1 16,10-1-1,9 10-15,-10 10 16,10-1-1,-9 10-15,-1 9 16,1 0 0,0 19-1,-1 0-15,-8 0 16,-11 9 0,1 1-16,-9 8 15,-10-9 1,0 1-16,0-10 15,0-10 1,0 1-16,-10-1 16,10-9-1,0-18-15</inkml:trace>
  <inkml:trace contextRef="#ctx0" brushRef="#br3" timeOffset="-29949.05">14751 11204 0,'0'0'0,"0"0"0,9 0 16,1-9-16,18-1 15,0 1 1,10 0-1,9-1-15,19 1 16,-1-1-16,-27 10 16</inkml:trace>
  <inkml:trace contextRef="#ctx0" brushRef="#br3" timeOffset="-29451.26">15729 10622 0,'0'0'0,"0"0"15,-9 10 1,-10 9-16,-19 18 16,1 38-1,-10 28-15,18 1 16,20-1 0,18-9-16,20-1 15,18-18 1,0-18-16,9-20 15,10 1 1,9-19-16,-37-10 16</inkml:trace>
  <inkml:trace contextRef="#ctx0" brushRef="#br3" timeOffset="-29137.13">16011 10838 0,'0'0'0,"0"0"15,0 0 1,0 0-16,0 0 16,0 10-1,0 8-15,10 10 16,-1 19-1,1 19-15,-1 0 16,-9-1 0,0-8-1,0-1-15,0-18 16,0-1-16,0-18 16,0-10-1</inkml:trace>
  <inkml:trace contextRef="#ctx0" brushRef="#br3" timeOffset="-28903.96">16209 11092 0,'0'0'0,"0"0"0,0 0 15,9 0 1,10-10-16,19 1 15,18-10 1,10 0-16,9 10 16,-9-1-1,0 1-15,9 18 16,-37-9 0</inkml:trace>
  <inkml:trace contextRef="#ctx0" brushRef="#br3" timeOffset="-28378.07">17065 10801 0,'0'0'0,"0"0"16,0 0-1,-19 9-15,0 0 16,1 20-1,-20 17-15,10 11 16,0-1 0,18 0-16,10 1 15,10-20 1,-1 1-16,19-20 16,0 1-1,1 0-15,-1-19 16,-9-9-1,9-10-15,-9-9 16,-1-10 0,-8-9-1,-10 0-15,-10 0 16,-8 1 0,-11 17-16,-27 1 15,18 9 1</inkml:trace>
  <inkml:trace contextRef="#ctx0" brushRef="#br3" timeOffset="-28090.05">17545 11289 0,'0'0'0,"0"0"0,0 0 16,0 0 0,0 0-1,0 0-15,0 0 16,0 0-1,0 0-15,0 0 16</inkml:trace>
  <inkml:trace contextRef="#ctx0" brushRef="#br3" timeOffset="-27660.5">17677 10773 0,'0'0'0,"0"0"16,0 0-16,9 0 15,0-10 1,10 1-16,9-1 16,1 1-1,-1 9 1,9 9-16,1 1 15,0-1 1,-10 1-16,0 8 16,0 1-1,-9 9-15,0 0 16,0 10 0,0 9-16,-10 0 15,-9 9 1,0 0-16,0 1 15,-9-1 1,-1 0-16,10-9 16,0-9-1,0-10-15,0-9 16,0-10 0</inkml:trace>
  <inkml:trace contextRef="#ctx0" brushRef="#br3" timeOffset="-27414.61">17705 11073 0,'0'0'0,"0"0"16,9 0-1,1 0-15,27 0 16,20-19-1,37 0-15,9 0 16,10 1 0,-28 8-16,-10 1 15,-9 0 1,-29 9-16</inkml:trace>
  <inkml:trace contextRef="#ctx0" brushRef="#br3" timeOffset="-27063.85">18382 10425 0,'0'0'0,"0"0"15,0 10 1,9-1-16,10 19 16,10 19-1,18 19-15,0 18 16,0 20 0,-10-11-16,-18-8 15,0 9 1,-19 9-16,-28 0 15,-19 0 1,-29 29-16,-46-1 16,47-65-1</inkml:trace>
  <inkml:trace contextRef="#ctx0" brushRef="#br3" timeOffset="-25581.43">15880 15389 0,'0'0'0,"0"0"15,0 0-15,0 9 16,-19 0-1,-19 1-15,-28 18 16,-9 0 0,-19 0-16,0 19 15,-9-9 1,18-1-16,19 1 16,19-1-1,9-18-15,10 0 16,19 0-1,9-10 1,9 10-16,19 9 16,1 0-16,8 0 15,1-9 1,-1 0 0,1-1-16,0 1 15,-19-9 1,-1-1-16,1 0 15,-9-9 1,-10 0-16,0 0 16,0 0-1,0 10-15,-29-1 16,-27 1 0,-48 18-16,1 9 15,9 1 1,9-1-16,19 1 15,0-1 1,1 10-16,18-9 16,9-1-1,10 1-15,18-19 16,10-1 0,19 1-1,19 9-15,37 0 16,29 1-1,18-11-15,-9-8 16,0-10 0,-1 0-16,1 0 15,0 0 1,-19-10-16,-18 1 16,-1 0-1,-19 9-15,-18 0 16,-19 0-1,0 0-15,-19 0 16,0 0 0</inkml:trace>
  <inkml:trace contextRef="#ctx0" brushRef="#br3" timeOffset="-24773.69">18871 10970 0,'0'0'0,"0"0"0,0 0 16,0 0-1,0 0-15,0 0 16,0 0 0,10 0-1,18 0-15,19 0 16,19 0 0,18-10-16,1 1 15,-10-1 1,1 1-16,-20 0 15,1-1 1,-1 1-16,-9 9 16,-9 0-1,-1 0-15,-9 0 16,-9 9 0,-19-9-16</inkml:trace>
  <inkml:trace contextRef="#ctx0" brushRef="#br3" timeOffset="-24377.93">19426 10444 0,'0'0'0,"0"0"16,0 0-16,0 10 15,0 8 1,-9 29-16,-1 28 16,1 38-1,0 18 1,-1 1-16,1-1 15,-1-19-15,1-18 16,0-19 0,9-18-16,0-10 15,0-10 1,0-18-16,0 0 16,9 9-1,0-19-15</inkml:trace>
  <inkml:trace contextRef="#ctx0" brushRef="#br3" timeOffset="-23552.88">20217 10773 0,'0'0'0,"0"0"16,0 0-1,-19 0-15,0 0 16,-19 0 0,1 9-16,-10 10 15,0 9 1,18 0-16,1 9 16,19 1-1,-1 0 1,20-1-16,-1 1 15,19-10-15,1-9 16,-1-1 0,9-18-1,1 0-15,-10 0 16,0-18 0,-9-1-16,0-19 15,-19 1 1,0-10-16,0 0 15,-19 19 1,0 0-16,1-1 16,-20 20-1,19 0-15</inkml:trace>
  <inkml:trace contextRef="#ctx0" brushRef="#br3" timeOffset="-23271.21">20442 11110 0,'0'0'0,"0"0"16,0 0 0,0 0-16,0 0 15,0 0 1,0 0-16,0 0 16</inkml:trace>
  <inkml:trace contextRef="#ctx0" brushRef="#br3" timeOffset="-22770.6">20743 10613 0,'0'0'0,"0"0"15,0 0-15,0 0 16,10 0-1,-1 0 1,10 9-16,9 1 16,10-1-1,-1 1-15,-18-10 16,0 0 0,0 0-16,-10 0 15,1 0 1,-1 0-16,1 0 15,-1 0 1,-9 0-16,0 0 16,0 0-1,9 9-15,-9 0 16,0 10 0,0 19-16,0 18 15,0 19 1,-18 9-1,8-9-15,-9 1 16,0-1 0,1-10-16,8-8 15,1-20 1,-1 1-16,1-20 16,9-18-1</inkml:trace>
  <inkml:trace contextRef="#ctx0" brushRef="#br3" timeOffset="-22427.26">21261 10594 0,'0'0'0,"0"0"0,0 0 16,0 0 0,0 10-16,-19-1 15,0 19 1,0 19-16,0 19 16,10 18-1,0-9 1,18 0-16,0-18 15,20-1 1,-1-9-16,28 0 16,10-10-1,-28-18-15</inkml:trace>
  <inkml:trace contextRef="#ctx0" brushRef="#br3" timeOffset="-22135.76">21703 10726 0,'0'0'0,"0"0"0,0 0 16,0 0 0,0 0-1,0 9-15,-10 19 16,1 19-1,0 19-15,-1-1 16,1 10 0,9 1-16,-10-20 15,10 0 1,0-18-16,0-1 16,0-18-1,0-10-15</inkml:trace>
  <inkml:trace contextRef="#ctx0" brushRef="#br3" timeOffset="-21919.38">21750 10904 0,'0'0'0,"0"0"15,0 0-15,9 0 16,20 0-1,8-10-15,10 1 16,10 0 0,-1-1-1,10 10-15,-38 0 16</inkml:trace>
  <inkml:trace contextRef="#ctx0" brushRef="#br3" timeOffset="-21487.25">22418 10773 0,'0'0'0,"0"0"0,0 0 16,0 0 0,-19 0-16,0 9 15,-9 0 1,0 10-16,9 9 15,0 0 1,10 10-16,-1 9 16,20-10-1,-1 1-15,10-1 16,9-18 0,0 0-1,1 0-15,-1-19 16,0 0-1,0-19-15,-9 0 16,0-9 0,0-10-16,-19-8 15,-10-11 1,-8 10-16,-11 10 16,-18-10-1,-9 19-15,-19 18 16,28 10-1</inkml:trace>
  <inkml:trace contextRef="#ctx0" brushRef="#br3" timeOffset="-21217.02">22691 11138 0,'0'0'0,"0"0"16,0 0 0,0 0-16,0 0 15,0 0 1,0 0-16,0 0 15,0 0 1</inkml:trace>
  <inkml:trace contextRef="#ctx0" brushRef="#br3" timeOffset="-20746.52">22945 10773 0,'0'0'0,"0"0"0,0 0 16,0 0-1,0 0 1,0 0-16,9 0 16,0 0-1,1 0-15,18-10 16,0 1-1,1 9-15,-1 0 16,9-10 0,-8 10-16,8 0 15,-18 0 1,0 10-16,0-1 16,0 1-1,-1-1-15,1 19 16,-9 19-1,-10 0-15,0 9 16,-10 10 0,1 0-16,-10-1 15,10-9 1,-1-9-16,1-9 16,-1-1-1,1-18-15,-1-9 16</inkml:trace>
  <inkml:trace contextRef="#ctx0" brushRef="#br3" timeOffset="-20537.65">22888 11242 0,'0'0'0,"0"0"16,0 0-16,0 0 15,10 0 1,-1-10-16,19-9 15,10 1 1,18-1-16,10 0 16,0 10-1,-10-1 1,-27 1-16</inkml:trace>
  <inkml:trace contextRef="#ctx0" brushRef="#br3" timeOffset="-20220.07">23462 10604 0,'0'0'0,"0"0"15,9 0-15,1 0 16,18 9-1,19 19-15,10 10 16,8 18 0,-8 10-16,-19 9 15,-10 9 1,-9 1-16,-19-1 16,-29 10-1,-37 9-15,-37 10 16,-29-1-1,-141 85-15</inkml:trace>
  <inkml:trace contextRef="#ctx0" brushRef="#br3" timeOffset="-19553.78">20122 10144 0,'0'0'0,"0"0"16,0 0-16,0 0 15,10-9 1,9-1-16,18 1 16,39-1-1,65 1-15,47 0 16,19-1-1,9 1-15,19 18 16,10 10 0,-10-10-16,-9 10 15,-29-9 1,-37 8-16,-19 1 16,-37-10-1,-19 1-15,-29-10 16,-18 0-1,-10 0-15,-9 0 16,-10 0 0,-9 0-1,0 0-15</inkml:trace>
  <inkml:trace contextRef="#ctx0" brushRef="#br3" timeOffset="-12996.31">9991 4064 0,'0'0'0,"0"0"0,0 0 15,0 0 1,0 0-16,0 0 15,18 0 1,20 10-16,28-1 16,37-9-1,29 0 1,19 0-16,-10-9 16,-28-1-16,0 1 15,-66 9 1</inkml:trace>
  <inkml:trace contextRef="#ctx0" brushRef="#br3" timeOffset="-12524.9">11270 3717 0,'0'0'0,"0"0"16,0 0 0,0 0-16,0 0 15,0 0 1,9 9-16,1 19 16,-1 29-1,1 8-15,-1 20 16,-9 9-1,0-19 1,0 0-16,-9-9 16,-1-10-16,10-9 15,0-10 1,0 1 0,0-29-16</inkml:trace>
  <inkml:trace contextRef="#ctx0" brushRef="#br3" timeOffset="-11537.12">10329 6560 0,'0'0'0,"0"0"16,0 0-16,0 0 15,0 0 1,0 0 0,0 0-16,0 0 15,10 0 1,27-19-16,48 0 16,19-9-1,8 0 1,-8 9-16,9 10 15,-19-1-15,-28 10 16,-19 0 0,-10 0-16,-18 0 15,0 0 1,-19 0-16</inkml:trace>
  <inkml:trace contextRef="#ctx0" brushRef="#br3" timeOffset="-11166.71">11477 5912 0,'0'0'0,"0"0"16,0 0-16,0 10 16,0-1-1,0 29-15,-9 18 16,-1 38 0,1 9-16,-1 19 15,10-19 1,0-9-1,-9-19-15,9-9 16,0-10-16,0-18 16,0-20-1,0 1-15,0-19 16</inkml:trace>
  <inkml:trace contextRef="#ctx0" brushRef="#br3" timeOffset="9618.63">21609 7170 0,'0'0'0,"0"0"0,0 0 16,0 0-1,9-10 1,1-8-16,8-1 16,11 0-1,18-9-15,0 0 16,19 0-1,9-1-15,10 11 16,9-1 0,0 0-16,-10 10 15,-8-1 1,8 10-16,10-9 16,0 9-1,0 0-15,1-9 16,-11 9-1,10 0-15,0-10 16,-9 10 0,-10 0-16,1 10 15,-11-1 1,1 0-16,0 1 16,0-1-1,-10 10-15,1 0 16,-1-1-1,-18 1-15,9 9 16,0 0 0,0 1-1,0-1-15,19 9 16,-10 1 0,1-1-16,-10 1 15,-10-1 1,1 1-16,0-1 15,-10 1 1,-9 0-16,0-1 16,-10 10-1,-9 19-15,0-1 16,-19 20 0,-18-1-16,-20 1 15,-18 18 1,-19-9-16,0 0 15,-29-19 1,-8 0-16,-10 0 16,-19-19-1,0 0 1,-10-18-16,-18-10 16,10-9-1,8-19-15,1 0 16,18 0-1,10-19-15,10 0 16,18 0 0,9-9-16,1 0 15,-1-9 1,20-1-16,-1-9 16,19-9-1,19 0-15,0-1 16,9 1-1,1-19-15,8 9 16,1 1 0,0-1-16,9 0 15,10 10 1,-1 0-16,10-10 16,10 19-1,-10 19-15</inkml:trace>
  <inkml:trace contextRef="#ctx0" brushRef="#br4" timeOffset="68649.23">790 5312 0,'0'0'0,"0"0"0,0 0 16,0 0-1,10 0-15,8 0 16,29 9-1,1 1 1,55-1-16,-9 10 16,19-10-1,-10 1-15,10-1 16,0 0-16,-47-9 16,-9-9-1,-20 9 1,1 0-16,-10 0 15,-19 0 1</inkml:trace>
  <inkml:trace contextRef="#ctx0" brushRef="#br4" timeOffset="75723.03">706 7967 0,'0'0'0,"0"0"0,0 0 16,0 0-1,18 0-15,11-19 16,65 1-1,37-1-15,10-9 16,-9 18 0,-10 1-1,-37 0-15,0 18 16,-38 0 0,-19-9-16</inkml:trace>
  <inkml:trace contextRef="#ctx0" brushRef="#br4" timeOffset="76096.81">875 9572 0,'0'0'0,"0"0"0,0 0 16,-10 0-1,1 0-15,0 0 16,9 0-1,0 0-15,0 0 16,9 0 0,38-10-16,94-18 15,57-28 1,37-10-16,113-28 16</inkml:trace>
  <inkml:trace contextRef="#ctx0" brushRef="#br4" timeOffset="78622.61">29633 10219 0,'0'0'0,"0"0"16,0 0-16,10 0 16,-1 0-1,1-9-15,-1 9 16,0-10 0,1 1-1,-1-10-15,19 0 16,1 1-1,8-11-15,10 1 16,0-9 0,19 9-16,0-1 15,0 1-15,0 0 16,0 9 0,9 1-1,-9-1-15,0 9 16,-1 1-1,1 0-15,-9-1 16,9 10 0,-10 0-16,0 0 15,1 0 1,-1 10-16,1-1 16,-1 0-1,1 10-15,-1 9 16,10 0-1,-10 1-15,1 8 16,-1 1 0,-9 9-16,10 0 15,-10-1 1,0 1 0,-10 10-16,1-1 15,0 0-15,-10-9 16,0 9-1,-9 1 1,0-1-16,0 10 16,-1-1-1,1-8-15,0 8 16,0 10 0,0-18-16,-10-1 15,1-966 1,-1 1951-16,-9-975 15,0 0 1,-9-1-16,-1 1 16,-9 0-1,0-1-15,1 1 16,-1 0 0,-19-1-16,1-8 15,-1-1 1,0 0-1,1 1-15,-10-1 16,0-9 0,-10 0-16,1-10 15,-20 1 1,1-1-16,0-9 16,-19 1-1,0-11-15,-10 1 16,1-9-1,-10-10-15,9 0 16,1 0 0,9 0-16,0-10 15,0 1 1,9-10-16,0 0 16,1 10-1,18-10-15,0 0 16,0 1-1,0-1 1,1 0-16,-1 0 16,0 0-1,9-9-15,-8 0 16,-11 0 0,1-9-16,0-1 15,9 0 1,0 1-16,0-10 15,10-9 1,9 9-16,0 0 16,0 0-1,18 0-15,1 0 16,0 0 0,9 10-16,10-10 15,-1-9 1,1 9-16,0 0 15,9 0 1,0 0-16,9 9 16,0-9-1,1 1 1,-1 8-16,10-9 16,0 0-16,0 10 15,-1-1 1,11 1-16,-11-10 15,11 9 1,-1-9 0,0 0-16,0 0 15,10 0 1,0 1-16,-1-1 16,1 0-1,9 9-15,-9-9 16,9 0-1,0 10-15,0-10 16,0 9 0,0-8-1,9-1-15,1 0 16,-1 9-16,10 10 16,28 0-1,-28 9-15</inkml:trace>
  <inkml:trace contextRef="#ctx0" brushRef="#br4" timeOffset="80014.59">31251 8117 0,'0'0'0,"10"0"0,18-9 15,10-10 1,28 0 0,9 1-16,28-1 15,-9 9 1,-18 10-16,-20 10 16,-9-1-1,-9 10-15,-19 0 16,-1 0-1,-18 9-15,0 0 16,-18 0 0,-11 0-16,-8 10 15,-1-10 1,-9-9-16,19-1 16,0 1-1,-1-10-15,20 1 16,0-10-1,9 0-15,0 0 16,0 0 0,0 0-1,9 9-15,0 1 16,20-1 0,-1 10-16,-9 0 15,-1-1 1,1 10-16,-9 1 15,-10 8 1,-19 1-16,0 9 16,-19-1-1,-27-8-15,-20 0 16,-19-10 0,-9-10-16,1-18 15,-20 0 1,57 0-16</inkml:trace>
  <inkml:trace contextRef="#ctx0" brushRef="#br4" timeOffset="80733.08">32314 8258 0,'0'0'0,"0"0"0,0 0 16,0 0-1,0 9-15,0 1 16,0 18 0,0 0-16,0 0 15,0 0 1,0-9-16,10 0 15,-1 0 1,1-10-16,-1 0 16,0 1-1,10-1-15,0 1 16,0-1 0,0 0-16,-10 10 15,10 9 1,-10 0-16,1 1 15,-10 8 1,0 1 0,-19-10-16,0 9 15,-28 1-15,-19-1 16,-18 1 0,37-19-1</inkml:trace>
  <inkml:trace contextRef="#ctx0" brushRef="#br4" timeOffset="81021.79">32493 8333 0,'0'0'0,"10"0"16,-1-9-16,19-1 15,0 1 1,1 0-16,18-1 16,-10 1-1,1 9-15,-19 0 16,-10 0-1</inkml:trace>
  <inkml:trace contextRef="#ctx0" brushRef="#br4" timeOffset="83021.73">33067 8511 0,'0'0'0,"0"0"15,0 10-15,-19 9 16,0 18 0,-18 10-1,-1 9-15,10 10 16,0 0 0,18 18-16,20-9 15,18 0 1,19-19-16,9-9 15,1-18 1,-20-20-16,1-18 16,-10-10-1,-9-28-15,-9-9 16,-10-1 0,-19 10-16,-19 0 15,-37 1 1,-47 17-16,-189 1 15</inkml:trace>
  <inkml:trace contextRef="#ctx0" brushRef="#br4" timeOffset="88215.34">6971 10303 0,'0'0'0,"9"0"16,10 0-16,9 0 15,29-9 1,37-10-16,19 10 16,28-1-1,9 1-15,39 9 16,-1-9 0,0 9-16,-9-10 15,-10 1 1,-9 0-16,-28 9 15,-29 0 1,-28 0-16,-9-10 16,-28 10-1,-1 0-15,-18 0 16,0 0 0,-19 0-1,0 0-15,0 0 16,0 0-1,-9 0-15,-48 10 16,-46-10 0,-48 0-16,-46 0 15,-10 0 1,-29 9-16,1-9 16,9 0-1,29 0-15,56 0 16,28 0-1,38 0-15,28 0 16,18 0 0,20 0-16,9 0 15,9 0 1,20 0-16,74 0 16,76-9-1,75-10-15,19 0 16,-19 10-1,0-1-15,-10 1 16,-27 0 0,-39 9-1,-18 0-15,-37 0 16,-20 0 0,-18 0-16,-19 0 15,-29 0 1,-9 0-16,-9 0 15,-9 0 1,-10 0-16,0 0 16,0 0-1,0 0-15,0 0 16,0 0 0</inkml:trace>
  <inkml:trace contextRef="#ctx0" brushRef="#br4" timeOffset="91865.84">7121 10369 0,'0'0'0,"10"0"16,18 0-16,66-28 15,66 0 1,47 0 0,19 18-16,9 1 15,0-1-15,19 20 16,0-10 0,-19 9-16,-28-9 15,-47 0 1,-28-9-16,-38-1 15,-47 1 1,-19 0 0,-9-1-16,-19 1 15,0 9 1,-47-19-16,-103-18 16,-104-1-1,-48 10-15,11 19 16,37 18-1,9 0-15,38 10 16,29-9 0,27 8-16,48-8 15,37-1 1,28 0-16,19-9 16,10 0-1,18 0-15,48 10 16,84-10-1,75 0-15,38 0 16,0-10 0,0 1-16,-37 9 15,-39 0 1,-37 0-16,-47 9 16,-28-9-1,-28 0-15,-19 0 16,-19 0-1,0 0 1,-10 0-16,-55 0 16,-124 10-1,-83-1-15,-1 1 16,-19-1 0,29 0-16,18-9 15,48 0 1,65 0-16,47 0 15,29 0 1,28 0-16,18 0 16,10 0-1,10 0-15,55 10 16,105-10 0,74 0-16,20 0 15,-10 0 1,-10-10-1,-37 10-15,-47 0 16,-47 0 0,-28 0-16,-38 0 15,-19 0 1,-19 0-16,-9 0 16,-18 10-1,-1-1-15</inkml:trace>
  <inkml:trace contextRef="#ctx0" brushRef="#br4" timeOffset="92726.61">2183 12199 0,'0'0'0,"0"0"16,0 0 0,0 0-16,0 0 15,0 0 1,-19 9-16,0 0 16,-19 20-1,10 8-15,9 1 16,10-10-1,9 0-15,9-9 16,19-1 0,10 1-16,9-19 15,19 0 1,0-19-16,0-9 16,-19-9-1,0-1 1,-19 10-16,-9-9 15,-19-1-15,0 10 16,-19 0 0,-19 0-1,-18 9-15,-29 19 16,-18 19 0,46-1-16</inkml:trace>
  <inkml:trace contextRef="#ctx0" brushRef="#br4" timeOffset="93008.68">2785 12170 0,'0'0'0,"0"0"0,0 0 16,0 0 0,0 0-1,0 0-15,0 0 16</inkml:trace>
  <inkml:trace contextRef="#ctx0" brushRef="#br4" timeOffset="93532.61">2945 12002 0,'0'0'0,"9"0"0,19-19 16,19 0 0,0 0-16,0 10 15,0 0 1,-9-1-16,0 20 16,-1-1-1,-18 10-15,0 9 16,-19 0-1,-10 10 1,-8-1-16,-1 1 16,9-20-1,1 1-15,0-19 16,9 0 0,0 0-16,9 0 15,10 0 1,9 0-16,19 9 15,0 1 1,10-1-16,-20 10 16,1 9-1,-19 0-15,-1-9 16,-18 9 0,-9 0-16,-29 19 15,-37 0 1,-38 10-16,10-11 15,46-27 1</inkml:trace>
  <inkml:trace contextRef="#ctx0" brushRef="#br4" timeOffset="93879.99">3838 12170 0,'0'0'0,"0"0"0,0 0 16,10 0-1,8 0-15,20 0 16,19 0 0,8-9-1,11 9-15,8 0 16,-37 0-16</inkml:trace>
  <inkml:trace contextRef="#ctx0" brushRef="#br4" timeOffset="94172.1">3979 11842 0,'0'0'0,"0"0"0,0 9 16,-9 29-1,0 28 1,-1 18-16,10 19 16,0 1-1,0-11-15,10-18 16,-1-9-16,0-19 15,1-19 1,-10-18 0</inkml:trace>
  <inkml:trace contextRef="#ctx0" brushRef="#br4" timeOffset="94594.18">4534 12095 0,'0'0'15,"0"0"-15,-9 10 16,-10-1 0,0 1-16,-9 18 15,9 0-15,10 9 16,18 1-1,1-1-15,9-8 16,9-11 0,0 1-1,19-19-15,9-9 16,1-19 0,-1-10-16,-18 1 15,0-10 1,-20 9-16,-18 1 15,0 8 1,-18 1-16,-20 0 16,-18 19-1,-10 9-15,-10 19 16,39-10 0</inkml:trace>
  <inkml:trace contextRef="#ctx0" brushRef="#br4" timeOffset="94816.47">5221 12274 0,'0'0'0,"0"0"15,0 0-15,0 0 16,0 0 0,0 0-16,0 0 15</inkml:trace>
  <inkml:trace contextRef="#ctx0" brushRef="#br4" timeOffset="95279.07">5353 11973 0,'0'0'0,"0"0"0,9 0 15,1 0 1,18-9-16,0 0 16,10 9-1,-1 9-15,1 0 16,-19 1-1,0 9 1,-19-10-16,-10 19 16,-9 0-16,1 0 15,8-9 1,1-9 0,-1-10-16,10 0 15,0 0 1,10 9-16,18 0 15,19 1 1,9-1-16,-9 0 16,-9 10-1,0 0-15,-19 0 16,-10 9 0,-18 9-16,-38 29 15,-48 19 1,-46-10-1,10-28-15,65-38 16</inkml:trace>
  <inkml:trace contextRef="#ctx0" brushRef="#br4" timeOffset="95629.26">6331 12217 0,'0'0'0,"0"0"0,10 0 16,8 0 0,39-9-16,28 0 15,27-1 1,-18 1 0,-9-1-16,-19 10 15,-19 0 1,-28 0-16</inkml:trace>
  <inkml:trace contextRef="#ctx0" brushRef="#br4" timeOffset="95893.27">6717 11880 0,'0'0'0,"0"0"16,0 0-16,0 9 15,0 10 1,-10 18-16,-8 20 16,-1 18-1,-19 9-15,10 10 16,0-19 0,9-19-16,10-9 15,-1-9 1,20-19-16,-10-10 15</inkml:trace>
  <inkml:trace contextRef="#ctx0" brushRef="#br4" timeOffset="96319.64">7394 12058 0,'0'0'0,"0"0"16,0 0 0,-19 0-16,1 9 15,-11 1 1,1 8-16,0 11 16,0-1-1,18 9-15,1 1 16,18-1-1,1-9-15,18-9 16,0 0 0,19 0-16,10-19 15,-1 0 1,1-19-16,-20 0 16,-9-9-1,-9-9 1,-9-1-16,-10 0 15,-19 1 1,0 9 0,-19 0-16,1 18 15,8 1-15</inkml:trace>
  <inkml:trace contextRef="#ctx0" brushRef="#br4" timeOffset="96589.51">7968 12199 0,'0'0'0,"0"0"0,0 0 16,0 0 0,0 0-16,0 0 15,0 0 1,0 0-16</inkml:trace>
  <inkml:trace contextRef="#ctx0" brushRef="#br4" timeOffset="97136.11">8326 11898 0,'0'0'0,"9"0"16,10-18-16,9 8 16,0 1-1,19-1-15,-9 10 16,0 10-1,-20-1-15,1 1 16,0-1 0,-19 10-16,0 9 15,-19 0 1,0 0-16,1-9 16,-1 0-1,9-10 1,1-9-16,9 0 15,0 0 1,0 0-16,9 0 16,29 0-1,18 10-15,20-1 16,8 19 0,-8 0-16,-1 10 15,-19-1 1,-18 1-16,-10-19 15,-9-1 1,-19 1-16,-28 9 16,-38 10-1,-47-1-15,-9-9 16,9-9 0,9-9-1,29-1-15,9 0 16,29-9-16</inkml:trace>
  <inkml:trace contextRef="#ctx0" brushRef="#br4" timeOffset="97866.12">1468 13146 0,'0'0'0,"0"0"0,0 0 15,0 0 1,0 0-16,9 0 16,47 0-1,123-18-15,150-20 16,38 0 0,38 10-16,18 0 15,38-9 1,47 8-1,75 1-15,10 0 16,-29 28 0,-8 19-16,-20-10 15,9 10 1,1 0-16,-29 0 16,-9-19-16,-65-10 15,-48-9 1,-66 1-1,-94-1-15,-75 0 16,-47-9 0,-28 0-16,-29 9 15,-18 10 1,-20-1-16,-8 1 16,-10 9-1,0 0-15</inkml:trace>
  <inkml:trace contextRef="#ctx0" brushRef="#br4" timeOffset="105427.6">4186 4955 0,'0'0'0,"0"0"0,0 0 15,0 0 1,0 0-16,0 0 16,10-9-1,-1-10-15,1 1 16,18-1 0,0-9-16,10-1 15,9 1 1,0 0-16,19 0 15,-1 9 1,20 10 0,0 0-16,18-1 15,1 1 1,9-1-16,-1 1 16,-8 9-1,-10 0-15,0 9 16,0 1-1,-19-1-15,1 1 16,-1 8 0,10 1-16,-1 9 15,-8-9 1,-11 0-16,-8 9 16,-1-9-1,-9 9-15,-9 0 16,0 0-1,-20 0-15,1 0 16,0 1 0,0-1-16,-19 19 15,0-1 1,0 1-16,-19 0 16,0 0-1,-9 0-15,-10 9 16,1 1-1,-1-10-15,-9 9 16,9-9 0,-9-10-1,0 10-15,-9-9 16,-1 9 0,-18-10-16,0 1 15,-19-1 1,9 1-16,-9-19 15,0-1 1,-19-18-16,0 0 16,0-18-1,0-1-15,10-19 16,9 10 0,28 0-16,10-10 15,9 1 1,0-1-16,0-8 15,9-1 1,0 0 0,1-10-16,-10 10 15,0 1 1,18-1-16,1 9 16,0 1-1,9-1-15,10 1 16,-1-1-1,1 0-15,9 1 16,9 9 0,1 9-16</inkml:trace>
  <inkml:trace contextRef="#ctx0" brushRef="#br4" timeOffset="106654.07">1392 13953 0,'0'0'0,"-9"10"16,-10-1-16,-28 19 15,-9 19 1,18 0 0,-18 0-16,27 0 15,10-10 1,10 10-16,18-9 16,1-1-1,18-9-15,19-9 16,-9-19-1,18 0-15,10-19 16,-19-18 0,10-1-16,-1-9 15,-28-9 1,-9 0-16,-10 9 16,-9 0-1,-18 0-15,-1 19 16,-38 9-1,29 10-15</inkml:trace>
  <inkml:trace contextRef="#ctx0" brushRef="#br4" timeOffset="106950.86">1816 14160 0,'0'0'0,"0"0"0,0 0 15,0 0 1,0 0-16,0 0 16,0 0-1,0 0-15</inkml:trace>
  <inkml:trace contextRef="#ctx0" brushRef="#br4" timeOffset="107364.98">2041 13850 0,'0'0'0,"0"0"16,0 0-16,0 0 16,10 0-1,-1 0-15,19 0 16,1-9-1,-1 9-15,0 0 16,0 0 0,-9 0-16,0 9 15,0 0 1,-10 1-16,10-1 16,-10 19-1,10 19-15,0 0 16,-19 0-1,0 9-15,0 1 16,0-1 0,-9 0-16,-1-18 15,1-1 1,-1-18-16,10 0 16,0-10-1</inkml:trace>
  <inkml:trace contextRef="#ctx0" brushRef="#br4" timeOffset="107711.66">2691 13653 0,'0'0'0,"0"0"0,0 0 16,-10 9-1,-9 10 1,-18 28-16,8 9 16,1 10-1,0 18-15,19-9 16,18-9-16,0-10 15,20-18 1,-1-1 0,19 1-16,0 0 15,0-20 1,-19-8-16</inkml:trace>
  <inkml:trace contextRef="#ctx0" brushRef="#br4" timeOffset="108037.85">3020 13775 0,'0'0'0,"0"0"0,0 0 15,0 0 1,0 9-16,0 10 16,0 19-1,0 18-15,0 10 16,0 9 0,0 0-16,0 0 15,-10-19 1,1 0-16,0-18 15,9-1 1,0-27-16</inkml:trace>
  <inkml:trace contextRef="#ctx0" brushRef="#br4" timeOffset="108269.26">3340 14066 0,'0'0'0,"0"0"0,9 0 16,0 0-1,20 0-15,18 0 16,19 0 0,-1 0-16,-8 0 15,-1 0 1,10 9-1,-28-9-15</inkml:trace>
  <inkml:trace contextRef="#ctx0" brushRef="#br4" timeOffset="108674.23">4186 13812 0,'0'0'0,"0"0"0,-9 0 16,-10 10 0,-19-1-16,1 1 15,-1 18 1,10 0-16,0 9 16,18 1-1,1-1-15,18 1 16,1-10-1,-1-9 1,10 0-16,9-10 16,0-9-1,10 0-15,-10-19 16,0 1 0,1-1-16,-10-9 15,-1-1 1,-18 11-16,0-1 15,0-9 1,-9 18-16,0 1 16</inkml:trace>
  <inkml:trace contextRef="#ctx0" brushRef="#br4" timeOffset="109035.06">4638 14085 0,'0'0'0,"0"0"0,0 0 15,0 0 1,0 0-16,0 0 16,0 0-1,0 0-15,0 0 16,0 0-1,0 0-15,0 0 16</inkml:trace>
  <inkml:trace contextRef="#ctx0" brushRef="#br4" timeOffset="109525.18">4760 13634 0,'0'0'0,"0"0"15,0 0-15,10 0 16,8 0 0,11-9-16,8-1 15,10 1 1,0 9-16,19-9 15,-9-1 1,-1 1-16,0-1 16,-18 1-1,0 0-15,-19 9 16,-1 0 0,-8 9-1,-10 0-15,0 10 16,0 9-1,0 29-15,-19 8 16,0 10 0,0 10-16,1-10 15,-1-19 1,0 1-16,0-11 16,10-8-1,-1-19-15,1-1 16,-1 1-1,1-9-15</inkml:trace>
  <inkml:trace contextRef="#ctx0" brushRef="#br4" timeOffset="109750.83">5108 13841 0,'0'0'0,"0"0"0,10 0 16,18-10 0,9 1-16,11-10 15,8 10 1,-9-1 0,9 1-16,39 9 15,-48 0 1</inkml:trace>
  <inkml:trace contextRef="#ctx0" brushRef="#br4" timeOffset="110050.61">5729 13193 0,'0'0'0,"0"0"0,0 0 15,0 0 1,10 10-16,-1 27 16,19 19-1,0 38-15,1 0 16,-11 0 0,1 0-16,-19-19 15,0 0 1,-19 9-16,-18 1 15,-20-10 1,-9-10-16,38-36 16</inkml:trace>
  <inkml:trace contextRef="#ctx0" brushRef="#br4" timeOffset="110607.12">6331 13812 0,'0'0'16,"0"0"-16,0 0 15,0 0-15,0 0 16,10 0 0,8 0-16,20 0 15,37-9 1,19 0-1,10-1-15,-10 1 16,-9 0-16,-10 9 16,-28-10-1,-9 10-15,-20 0 16,1 10 0,-19-10-16</inkml:trace>
  <inkml:trace contextRef="#ctx0" brushRef="#br4" timeOffset="110946.07">6773 13428 0,'0'0'0,"0"0"0,0 0 16,0 0 0,0 9-16,0 19 15,-9 29 1,0 18-16,-1 18 16,1 11-1,9-1 1,0-9-16,-10-19 15,1-19 1,-1-9-16,1-10 16,0-8-1,-1-20-15</inkml:trace>
  <inkml:trace contextRef="#ctx0" brushRef="#br4" timeOffset="112334.14">4073 7789 0,'0'0'0,"0"0"16,10 0 0,-1-19-16,19 0 15,10-18 1,9-1-16,19-9 16,19-9-1,28-10-15,28 1 16,0 18-1,9 0-15,-18 19 16,0 0 0,-1 18-16,1 1 15,0 18 1,-10 1-16,-18 8 16,-10 11-1,-19-1-15,0 9 16,-18 1-1,-20 9-15,1 9 16,-19 10 0,-10-1-1,-9 20-15,-28 9 16,-19 9 0,-19 0-16,-19-9 15,-18 0 1,-10-19-16,-19-19 15,-28 0 1,10-9-16,9-28 16,9 0-1,10-19-15,-1-19 16,-8 0 0,8-18-16,1-1 15,19 1 1,18-1-16,28 1 15,10-1 1,19-9-16,19-9 16,-1 0-1,29-20 1,-9 30-16</inkml:trace>
  <inkml:trace contextRef="#ctx0" brushRef="#br4" timeOffset="113349.29">7413 13615 0,'0'0'0,"0"0"0,0 0 16,0 0 0,0 10-16,-9-1 15,-10 19 1,0 10-16,10 9 16,-1 0-1,1 9-15,18-19 16,1 1-1,-1-10 1,19-9-16,0 0 16,10-1-16,0-18 15,-10-9 1,0-10-16,0 1 16,-9-20-1,0 0 1,0-8-16,-19-1 15,0 9 1,-19-9-16,-19 0 16,1 0-1,-10 19-15,0 0 16,18 19 0,11-1-16</inkml:trace>
  <inkml:trace contextRef="#ctx0" brushRef="#br4" timeOffset="113681.41">7714 13916 0,'0'0'0,"0"0"0,0 0 16,0 0-1,0 0-15,0 0 16,0 0-1,0 0-15,0 0 16,0 0 0,0 0-16</inkml:trace>
  <inkml:trace contextRef="#ctx0" brushRef="#br4" timeOffset="114165.21">7846 13550 0,'0'0'0,"0"0"0,9 0 15,10 0 1,19-10-16,27 10 16,1-9-1,10 0-15,-1 9 16,-19 0 0,-9 9-16,-9 0 15,0 1 1,-10-1-16,-9 10 15,-1 9 1,1 19-16,0 0 16,-19 0-1,0 18-15,0 1 16,0-10 0,0 1-16,0-10 15,0-10 1,0-9-1,0-9-15,0 0 16,0-19 0</inkml:trace>
  <inkml:trace contextRef="#ctx0" brushRef="#br4" timeOffset="114483.11">8881 13484 0,'0'0'0,"0"0"16,0 0-16,-10 9 16,-9 10-1,-18 19 1,-10 18-16,0 10 15,18 9 1,20-10-16,9 10 16,9-18-16,20-1 15,8-18 1,20-1 0,27-9-16,-46-18 15</inkml:trace>
  <inkml:trace contextRef="#ctx0" brushRef="#br4" timeOffset="114790.84">9304 13531 0,'0'0'0,"0"0"16,0 0-16,0 0 15,0 9 1,-9 10 0,-1 9-16,1 19 15,9 19-15,0 0 16,0 9 0,0-19-1,0 0-15,0-18 16,9-1-1,-9-18-15,10-10 16,-10-9 0</inkml:trace>
  <inkml:trace contextRef="#ctx0" brushRef="#br4" timeOffset="115008.07">9530 13766 0,'0'0'16,"0"0"-16,9 0 16,10 0-16,19-10 15,9 1 1,9-1-16,0 1 16,-8 0-1,-1 9 1,-29 0-16</inkml:trace>
  <inkml:trace contextRef="#ctx0" brushRef="#br4" timeOffset="115439.85">10311 13634 0,'0'0'0,"0"0"16,0 0-16,-10 0 15,-9 0 1,0 10-16,-9-1 16,0 0-1,0 19-15,0 1 16,9-1 0,9 0-16,1 0 15,18 0 1,1 0-16,9-9 15,9 0 1,0-10-16,0-9 16,0 0-1,-9-9 1,10-10-16,-11 0 16,1-9-1,0 0-15,-19 0 16,0 0-1,0 0-15,-19-1 16,0 1 0,1 19-16,-1 0 15</inkml:trace>
  <inkml:trace contextRef="#ctx0" brushRef="#br4" timeOffset="115715.4">10612 13850 0,'0'0'0,"0"0"0,0 0 15,0 0 1,0 0-16,0 0 16,0 0-1,0 0-15,0 0 16,0 0 0</inkml:trace>
  <inkml:trace contextRef="#ctx0" brushRef="#br4" timeOffset="116083.95">10903 13484 0,'0'0'0,"0"0"0,10 0 16,-1 0-16,10-9 15,9-1 1,0 1-1,10 0-15,-10 9 16,0 9 0,1 0-16,-1 1 15,0-1 1,0 19-16,-9 0 16,0 10-1,0 9-15,-1 0 16,-8 0-1,-10 0-15,0 9 16,0 0 0,0-9-16,0-9 15,0 8 1,-10-27-16</inkml:trace>
  <inkml:trace contextRef="#ctx0" brushRef="#br4" timeOffset="116289.43">10894 13850 0,'0'0'0,"9"0"16,10 0-16,28-19 16,19 0-1,0 10 1,0 0-16,-1-1 15,1 1 1,-28 9-16</inkml:trace>
  <inkml:trace contextRef="#ctx0" brushRef="#br4" timeOffset="116580.96">11797 13353 0,'0'0'0,"0"0"0,0 0 15,9 0-15,1 9 16,9 19 0,-1 0-16,11 19 15,-11 19 1,-8 9-1,-10 0-15,-19 10 16,-28-1-16,-57 19 16,-46-9-1,-57-19 1,-132 19-16</inkml:trace>
  <inkml:trace contextRef="#ctx0" brushRef="#br4" timeOffset="117663.79">4158 9037 0,'0'0'0,"9"0"16,1-10-1,9-8-15,18-1 16,20-19 0,18-9-16,29-9 15,18 0 1,10 9-16,-10 9 16,0 10-1,10 19-15,-19 9 16,0 9-1,9 19-15,-9 1 16,0 17 0,0 1-16,-10 0 15,-18 10 1,-19-1-16,-10 0 16,-18 0-1,-1 1-15,-18 8 16,-10 10-1,-9 1 1,-18 8-16,-20 10 16,-9-10-1,-19 1-15,-28 9 16,-9-10 0,-10-18-16,-10-10 15,-8-19 1,-10-27-16,-10-20 15,-9-18 1,0-28-16,19-19 16,9 0-1,20-10-15,36 1 16,10-10 0,19 0-16,10-18 15,9 9 1,18 18-16,1 19 15,-1 20 1,10 27-16</inkml:trace>
  <inkml:trace contextRef="#ctx0" brushRef="#br4" timeOffset="118388.13">4610 15070 0,'0'0'0,"0"0"0,0 0 15,0 0 1,9 0 0,10 0-16,37 9 15,20 0 1,8 1-16,20-10 16,-1 0-1,-28 0-15,-28 0 16,-28 0-1</inkml:trace>
  <inkml:trace contextRef="#ctx0" brushRef="#br4" timeOffset="118696.52">4807 14891 0,'0'0'0,"0"0"16,0 0-16,0 10 15,0 9 1,10 9 0,-1 28-16,0 19 15,-9 19 1,0 18-16,0-18 15,0-9 1,0-10-16,0-19 16,10-9-1,-10-28-15</inkml:trace>
  <inkml:trace contextRef="#ctx0" brushRef="#br4" timeOffset="119213.06">5494 14938 0,'0'0'0,"0"0"15,0 0 1,-9 10-16,-10-1 16,0 0-1,9 20-15,1-1 16,18 19-1,1 9-15,18-9 16,10-10 0,9-18-16,9 0 15,1-19 1,-20-9-16,1-10 16,-19 0-1,0-19 1,-29-18-16,-27-19 15,-29 9 1,-10 10-16,11 19 16,-1 8-16,9 20 15,20 18 1,18 1-16</inkml:trace>
  <inkml:trace contextRef="#ctx0" brushRef="#br4" timeOffset="119440.05">6087 15135 0,'0'0'0,"0"0"0,0 0 15,0 0 1,0 0-16,0 0 16,0 0-1</inkml:trace>
  <inkml:trace contextRef="#ctx0" brushRef="#br4" timeOffset="119796.61">6275 14816 0,'0'0'0,"0"0"0,9 0 16,1 0 0,18-9-16,0 0 15,0-1 1,10 1-16,-19-1 16,-1 10-1,1 0-15,-9 0 16,-1 10-1,1-1-15,-1 19 16,10 19 0,-10 19-16,-9 18 15,0 1 1,0 9-16,-9-10 16,-1-9-1,1-19-15,9-18 16,0-1-1,0-18-15,9 0 16,-9-19 0</inkml:trace>
  <inkml:trace contextRef="#ctx0" brushRef="#br4" timeOffset="120079.15">7084 14732 0,'0'0'0,"0"0"15,-19 9-15,-19 1 16,-9 27 0,-19 19-16,1 29 15,18-1 1,18-9-16,20 0 15,18 1 1,20-20 0,18 0-16,18-9 15,20-9 1,-38-29-16</inkml:trace>
  <inkml:trace contextRef="#ctx0" brushRef="#br4" timeOffset="120379.41">7451 14798 0,'0'0'0,"0"0"0,0 0 16,0 0-1,0 9-15,0 19 16,0 10-1,9 27-15,0 10 16,1 0 0,-1 0-1,1 1-15,-1-20 16,-9-19 0,0 1-16,0-19 15,0-1-15,0-18 16</inkml:trace>
  <inkml:trace contextRef="#ctx0" brushRef="#br4" timeOffset="120563.84">7733 15135 0,'0'0'0,"0"0"0,9 0 15,10 0 1,19-9-16,9 9 15,9-9 1,1-1-16,9 1 16,-29 9-1</inkml:trace>
  <inkml:trace contextRef="#ctx0" brushRef="#br4" timeOffset="120981.48">8448 14929 0,'0'0'0,"0"0"0,0 0 15,0 0-15,-19 9 16,0 1 0,-9 18-1,9 0-15,0 10 16,10 8-1,9 1-15,9-9 16,1-1 0,9-18-16,9 0 15,0 0 1,10-19-16,-1 0 16,1-19-1,0 0-15,-20-18 16,1-1-1,-19-9-15,-9-9 16,-10 9 0,-9 0-16,-10 19 15,10 9 1,0 10 0,9-1-16,9 10 15</inkml:trace>
  <inkml:trace contextRef="#ctx0" brushRef="#br4" timeOffset="121235.2">8768 15220 0,'0'0'0,"0"0"0,0 0 16,0 0-1,0 0-15,0 0 16,0 0 0,0 0-1</inkml:trace>
  <inkml:trace contextRef="#ctx0" brushRef="#br4" timeOffset="121622.25">9163 14826 0,'0'0'0,"0"0"0,0 0 16,9 0-1,10 0-15,19 0 16,9 9-1,0 0-15,9 1 16,1-1 0,-20-9-16,-9 0 15,-9 10 1,0-1-16,-9 0 16,-1 1-1,0-1-15,1 19 16,-10 0-1,0 19-15,0 0 16,0 19 0,0-10-1,0 1-15,-10-11 16,1-8 0,0 0-16,-10-20 15,9-8 1</inkml:trace>
  <inkml:trace contextRef="#ctx0" brushRef="#br4" timeOffset="121854.31">9125 15117 0,'0'0'0,"10"0"0,27 0 16,20-10-16,18 1 15,0-1 1,0 1 0,1 0-16,-1 9 15,0 0 1,-9-10-16,-19 20 16,-28-10-1</inkml:trace>
  <inkml:trace contextRef="#ctx0" brushRef="#br4" timeOffset="122852.92">1138 12640 0,'0'0'0,"0"0"15,10 0 1,9 0-16,37 0 16,-9-10-1,19 1-15,0 9 16,9 0 0,-47 0-16</inkml:trace>
  <inkml:trace contextRef="#ctx0" brushRef="#br4" timeOffset="123040.79">1082 12884 0,'0'0'0,"0"0"16,19 0-1,47-10-15,75-9 16,188-27 0</inkml:trace>
  <inkml:trace contextRef="#ctx0" brushRef="#br4" timeOffset="127576.38">21120 8812 0,'0'0'0,"0"0"0,0 0 16,0 0 0,0 0-1,9 0-15,19 0 16,19 0 0,19 9-16,0-9 15,0 0 1,-10 0-16,-9 0 15,-9 0 1,0 0-16,-10 0 16,-9 9-1,-1 1-15,-18-10 16</inkml:trace>
  <inkml:trace contextRef="#ctx0" brushRef="#br4" timeOffset="128228.15">22023 8746 0,'0'0'0,"0"0"0,0 0 15,9 0 1,1-9-1,18-1-15,9 1 16,10 9 0,-9 0-16,0 9 15,-10 1 1,-9-1-16,0 0 16,-19 1-1,0 8-15,0 11 16,-19-1-1,0 0-15,-9 9 16,-1-8 0,1-11-1,9 1-15,10 0 16,0-10-16,-1-9 16,10 0-1,0 0 1,10 10-16,-1-1 15,19 0 1,0 1-16,1 9 16,-10-1-1,-1 1-15,1 0 16,-9 0 0,-10-1-16,0 1 15,-19 0 1,0 0-16,-19-1 15,-18 1 1,-1 0-16,-8-10 16,8-9-1,19 0-15,20 0 16,8 0 0,10 0-16</inkml:trace>
  <inkml:trace contextRef="#ctx0" brushRef="#br4" timeOffset="128528.51">22531 9271 0,'0'0'0,"0"0"0,0 0 15,0 0 1,0 0-16,0 0 16,0 0-1,0 0-15,0 0 16,0 0-1,0 0-15</inkml:trace>
  <inkml:trace contextRef="#ctx0" brushRef="#br4" timeOffset="129129.12">22822 8943 0,'0'0'0,"0"0"0,10 0 15,-1-9-15,1-1 16,-1 1 0,19-1-16,0 10 15,19 10 1,1-1-16,-11 10 15,-18 0 1,0-10-16,-10 0 16,-9 1-1,0-1-15,0 1 16,-9 8 0,-1 1-16,1 0 15,9-10 1,0-9-16,0 0 15,0 0 1,9 10 0,1-1-16,-1 0 15,19 1 1,1-1-16,8 1 16,1 8-1,-19 1-15,0 0 16,-1 0-1,-18 9-15,0 0 16,-18 0 0,-11 0-16,-18 0 15,-19 1 1,-28-11-16,10 1 16,8-19-1,39 0-15,18 0 16</inkml:trace>
  <inkml:trace contextRef="#ctx0" brushRef="#br4" timeOffset="130349.94">24252 12180 0,'0'0'0,"0"0"0,10 0 15,9 0-15,37 0 16,38 0-1,0 0 1,-9 9-16,-10 1 16,-9-1-16,-10 0 15,-18 1 1,0-1 0,-20-9-16</inkml:trace>
  <inkml:trace contextRef="#ctx0" brushRef="#br4" timeOffset="130741.17">25438 11851 0,'0'0'0,"0"0"16,0 0-16,0 10 16,0 9-1,-10 9-15,10 19 16,0 18 0,0 1-1,0 9-15,0-9 16,-9-10-1,9-9-15,0-9 16,-10-1-16,10-18 16,0 0-1,0-10 1,0-9-16,0 0 16,0 0-1,0 0-15</inkml:trace>
  <inkml:trace contextRef="#ctx0" brushRef="#br4" timeOffset="131927.68">30057 12574 0,'0'0'16,"0"0"-16,0 0 16,0 0-16,0 0 15,0 0 1,0 0-16,9 9 15,0 19 1,-9 19 0,0 19-16,0 9 15,-9 0 1,0 0-16,-1-18 16,1-11-1,9-8-15,0 0 16,-10-20-1,10 1-15,0-10 16,0 1 0,0-10-16</inkml:trace>
  <inkml:trace contextRef="#ctx0" brushRef="#br4" timeOffset="132134.44">30405 13146 0,'0'0'0,"0"0"16,0 0-16,0 0 15,0 0 1,0 0 0,0 0-16,0 0 15,0 0 1,0 0-16</inkml:trace>
  <inkml:trace contextRef="#ctx0" brushRef="#br4" timeOffset="132727.12">30640 12658 0,'0'0'0,"0"0"16,0 0-16,0 0 16,0 0-1,0 10-15,0 9 16,9 9 0,1 0-16,-10 9 15,9 1 1,1-10-16,-10-9 15,9 0 1,0-1-16,1 1 16,-1-10-1,1-9 1,18 0-16,0 0 16,0-9-1,10-10-15,0 1 16,-1-11-1,-9 1-15,-9 10 16,0-1 0,0 9-16,-10 1 15,-9 0 1,0 9-16,0 9 16,0 10-1,0 28-15,-9 28 16,-10 28-1,0 10-15,0-1 16,1-18 0,8-10-1,1-9-15,-1-9 16,1-10-16,0-27 16</inkml:trace>
  <inkml:trace contextRef="#ctx0" brushRef="#br4" timeOffset="133651.96">3650 16646 0,'0'0'0,"9"0"0,1 0 16,18-9 0,19-1-1,0 1-15,10-1 16,-10 1-16,-19 0 15</inkml:trace>
  <inkml:trace contextRef="#ctx0" brushRef="#br4" timeOffset="133843.61">3518 16862 0,'0'0'0,"0"0"16,10 0-16,27 0 15,48 0 1,47-19-16,-66 10 16</inkml:trace>
  <inkml:trace contextRef="#ctx0" brushRef="#br4" timeOffset="134193.73">4356 16289 0,'0'0'0,"0"0"16,0 10-1,0-1-15,9 19 16,-9 10 0,9 9-16,-9 0 15,0 18 1,0-8-16,0-20 15,0 1 1,0-1-16,0-9 16,0-18-1</inkml:trace>
  <inkml:trace contextRef="#ctx0" brushRef="#br4" timeOffset="134392.29">4657 16637 0,'0'0'0,"0"0"16,0 0-16,0 0 16,0 0-1,0 0-15,0 0 16,0 0-1</inkml:trace>
  <inkml:trace contextRef="#ctx0" brushRef="#br4" timeOffset="134978.68">4892 16196 0,'0'0'0,"0"0"0,0 0 0,0 9 16,0 0-1,0 19-15,9 1 16,1 18 0,-1-10-16,0 10 15,10-10 1,0-8-16,0-11 15,0 1 1,9-9-16,0-10 16,0 0-1,1-10-15,-1-9 16,0 1 0,0-1-16,-9 0 15,0 0 1,0 10-16,-10 0 15,-9-1 1,0 10-16,0 0 16,0 0-1,0 10 1,10-1-16,-10 19 16,0 10-1,0 18-15,0 10 16,-10 9-1,1 0-15,-1-10 16,1-8 0,0-10-16,-1-10 15,1 1 1,-1-20-16,1 1 16,9-19-1</inkml:trace>
  <inkml:trace contextRef="#ctx0" brushRef="#br4" timeOffset="135848.83">10329 4993 0,'0'0'0,"0"0"0,0 0 16,0 0-1,0 0-15,0 0 16,0 0 0,0 9-16,-9 20 15,0 17 1,-1 1-16,1 10 15,-1-10 1,10-10-16,-9 1 16,-1-1-1,1 1-15,0-1 16,9-18 0,0-10-16</inkml:trace>
  <inkml:trace contextRef="#ctx0" brushRef="#br4" timeOffset="136045.79">10423 5265 0,'0'0'0,"0"0"16,0 0-16,0 0 15,0 0 1,0 0-1,0 0-15,0 9 16,0-9 0</inkml:trace>
  <inkml:trace contextRef="#ctx0" brushRef="#br4" timeOffset="136563.99">10828 4927 0,'0'0'0,"0"0"0,0 0 15,0 0-15,0 10 16,0 18-1,0 0-15,9 19 16,1 0 0,9 0-1,-1-10-15,1-9 16,0-9 0,0 0-16,0-10 15,-1-9 1,1 0-16,9 0 15,1-18 1,-10-1-16,-1-19 16,1 10-1,-9 0-15,-10 19 16,0-1 0,0 10-16,0 0 15,0 10 1,0 18-16,-19 37 15,-9 39 1,-10 27-16,0 10 16,19-76-1</inkml:trace>
  <inkml:trace contextRef="#ctx0" brushRef="#br4" timeOffset="137244.27">10452 7010 0,'0'0'16,"0"0"-16,0 0 15,0 0-15,0 0 16,0 0 0,9 10-16,0 18 15,1 9 1,-10 29-1,0 18-15,-10 1 16,1-10 0,-10 0-16,0 0 15,10-9 1,0-10-16,-1-19 16,10-8-1,0-20-15</inkml:trace>
  <inkml:trace contextRef="#ctx0" brushRef="#br4" timeOffset="137445.24">10790 7611 0,'0'0'0,"0"0"15,0 0-15,0 0 16,0 0-1,0 0-15,0 0 16,0 0 0,0 0-16,0 0 15</inkml:trace>
  <inkml:trace contextRef="#ctx0" brushRef="#br4" timeOffset="137927.69">10913 7301 0,'0'0'0,"0"0"16,0 9-16,9 1 15,0 18 1,20 19-16,-1 0 16,9-10-1,1 1-15,0-1 16,-1-18 0,-8 0-1,-1-19-15,0 0 16,0-19-16,0 0 15,1-18 1,-10 9 0,-1 0-16,-18-1 15,0 20 1,0 0-16,0 9 16,0 9-1,0 10-15,-9 28 16,-10 47-1,0 9-15,0 9 16,1 10 0,-1-65-16</inkml:trace>
  <inkml:trace contextRef="#ctx0" brushRef="#br4" timeOffset="138344.14">10405 8840 0,'0'0'0,"0"0"16,0 0-16,0 0 15,0 9 1,-10 10-16,-9 18 15,1 38 1,-1 10-16,0 9 16,10-19-1,-1 0 1,1-28-16,9-28 16</inkml:trace>
  <inkml:trace contextRef="#ctx0" brushRef="#br4" timeOffset="138550.12">10574 9196 0,'0'0'0,"0"0"15,0 0-15,0 0 16,0 0-1,0 0-15,0 0 16,0 0 0</inkml:trace>
  <inkml:trace contextRef="#ctx0" brushRef="#br4" timeOffset="139047.78">10800 8765 0,'0'0'0,"0"0"15,0 0-15,0 9 16,0 0 0,9 29-16,1 18 15,8 10 1,11 9-16,-1-19 15,0-18 1,0-1-16,0-18 16,1 0-1,-1-19-15,0 0 16,0-19 0,1-9-16,-1-10 15,-9-8 1,-1-1-16,1 9 15,-9 10 1,-10 19-16,0-1 16,0 10-1,0 0 1,0 10-16,0 8 16,0 39-1,-10 36-15,10 20 16,-9 0-1,9-1-15,-10-9 16,1-56 0</inkml:trace>
  <inkml:trace contextRef="#ctx0" brushRef="#br5" timeOffset="-116013.16">13481 6109 0,'0'0'0,"9"-9"0,1-10 15,18-18 1,19-1-16,19-9 16,0 0-1,18 1-15,20-11 16,37 10 0,19 0-16,19 1 15,9 17 1,0 1-16,9 0 15,-8 19 1,17-1-16,11 1 16,-10 18-1,0 1 1,0-1-16,9 10 16,10 9-16,9 0 15,10 0 1,-1 19-16,-9 0 15,-9 9 1,-19-9 0,-19 19-16,-18-10 15,-1 1 1,-28-1-16,-9 10 16,0-1-1,-10 20-15,-9 8 16,0 1-1,-10 10-15,-9 8 16,-9-9 0,-19 1-16,-10-1 15,-18 0 1,-1-9-16,-18 9 16,-19 10-1,-19-1-15,-9 10 16,-38 19-1,-18 9-15,-29-19 16,-28 1 0,-29-10-16,-18-19 15,-28 0 1,-1-9 0,-8-10-16,-11-18 15,1-10 1,9-18-16,-9-1 15,10-18 1,-11 0-16,20 0 16,9-19-1,9 0-15,1 0 16,9-19 0,0 0-16,-1-18 15,1-1 1,0-9-16,28 0 15,0-9 1,19 0-16,19-1 16,9 1-1,0-19-15,10 9 16,9-9 0,-1-9-1,1-1-15,10 1 16,-1-10-16,10 10 15,28-10 1,0 0 0,9 0-16,10-28 15,0-9 1,9 0-16,9-10 16,10-9-1,0 9-15,10-9 16,9 9-1,9 10-15,0-1 16,10 1 0,-10 18-16,0 10 15,0 19 1,-9 18-16,0 10 16,-10 37-1</inkml:trace>
  <inkml:trace contextRef="#ctx0" brushRef="#br5" timeOffset="-113595.04">13754 9750 0,'0'0'0,"0"0"15,9 0-15,0-19 16,10 0 0,9 1-16,10-1 15,19-19 1,18 1-16,28-10 16,20-9-1,8 9-15,1-10 16,-10 10-1,-9 10 1,9-1-16,1 1 16,8-1-1,20 1-15,28-1 16,28-9-16,0 10 16,9 9-1,0-1 1,10 1-16,9 10 15,10-11 1,0 11-16,18-1 16,-9 0-1,9 10-15,1-1 16,-1 1 0,10 18-16,-10 1 15,10-1 1,0 1-16,-19-1 15,0 10 1,-19-10-16,-18 10 16,-1 9-1,-9 0-15,-19 0 16,0 0 0,0 19-1,1 0-15,-11 10 16,1-1-1,-19 0-15,-10 10 16,1-1 0,-19 1-16,-19 9 15,-1 10 1,-17-1-16,8 1 16,-9 8-1,-9 1-15,-10 0 16,0 0-1,-9 0-15,0 9 16,-10 0 0,1-9-16,-20 0 15,1 9 1,-19-9-16,0-10 16,-10 10-1,-9 0-15,-19 0 16,1-1-1,-20 11-15,-9-1 16,-19 0 0,-37 19-1,-48-9-15,-47-1 16,-18-18 0,-38-19-16,-9-9 15,-20-10 1,-27-9-16,0-9 15,-10-20 1,-28-18-16,28 0 16,0-9-1,-28-10-15,9 0 16,10-9 0,0-9-16,-1-10 15,29 0 1,0 0-16,0 0 15,28 0 1,10 0-16,0 0 16,18 10-1,0-1 1,1 10-16,9-9 16,0 8-1,-1-8-15,20 9 16,0 0-1,-1-10-15,-9 1 16,19-1 0,10 0-16,9 1 15,9-10 1,29-9-16,8-1 16,20-18-1,9 10-15,29-10 16,-1 0-1,19-19-15,10 9 16,18 1 0,10 9-16,18-19 15,1 10 1,18-10-16,1 9 16,9-9-1,9 1 1,19-1-16,37-19 15,-18 38 1</inkml:trace>
  <inkml:trace contextRef="#ctx0" brushRef="#br5" timeOffset="-111366.17">1618 11739 0,'0'0'0,"9"0"16,29-19-1,28 0-15,47-18 16,37-10-1,57 0-15,0 0 16,28 10 0,19-10-16,19-10 15,0 10 1,9-9-16,1 9 16,-20 0-1,10 0-15,9 1 16,28-1-1,20 9-15,-1 10 16,10 19 0,-10-1-16,0 10 15,-9 10 1,-10 18-16,-18 0 16,-10 9-1,-28 10-15,19 0 16,9 19-1,-9 0 1,0 9-16,-28 9 16,-1 0-16,1 10 15,-19-9 1,-20-1 0,-8 10-16,0 9 15,-20 0 1,-8 1-16,-10-1 15,-19 9 1,-19 10-16,-9 10 16,-19-10-1,-9 0-15,-20-10 16,-17-8 0,-11-1-16,-18-9 15,-10 9 1,-9-9-16,-18-1 15,-1 11 1,-19-1-16,-18 19 16,-20-10-1,-8 10 1,-39 19-16,-18-10 16,-28 1-1,0-20-15,-10-8 16,-9-1-1,-10-9-15,-9-19 16,0 0 0,0-10-16,-9-8 15,18-10 1,-9 9-16,19-19 16,-9 1-1,-10-1 1,9-8-16,1-11 15,-1 1-15,1 0 16,-1 0 0,0-1-16,-9-8 15,1 9 1,-20-19 0,0 0-16,10 0 15,-1 0 1,1-10-16,18 10 15,-9 0 1,0 0-16,0 0 16,0 0-1,0 0-15,10 0 16,-1 0 0,1 0-16,9-9 15,0 9 1,-1-10-16,1 10 15,9-9 1,20-10-16,8 1 16,29-1-1,9-9-15,9-10 16,20-18 0,-1 0-16,0-20 15,1-17 1,8-1-16,11 0 15,-1-19 1,0 1 0,9-1-16,10-18 15,0 0 1,-9-1-16,9-9 16,-10 10-1,1-10-15,0 1 16,9 18-1,-1-10-15,1 10 16,19 0 0,-19 0-16,19 10 15,0-1 1,9 1-16,0 8 16,0 1-1,10 9-15,9 47 16</inkml:trace>
  <inkml:trace contextRef="#ctx0" brushRef="#br5" timeOffset="-109932.6">10216 11626 0,'0'0'0,"0"0"0,0 0 16,0 10 0,0-1-16,10 0 15,-1 1 1,1-1-16,18 1 15,0-10 1,29-19-16,18-28 16,19-38-1,0-27 1,0-19-16,0-20 16,-19 1-16,-18 10 15,-1 18 1,-18 0-1,-10 18-15,-9 1 16,0 19 0,-19 9-16,0 28 15,0 9 1,0 10-16,-10 19 16,1-1-1,9 10-15,-19 10 16,0-1-1,-9 10-15,0 0 16,9-1 0,0 1-16,10-9 15,-10-1 1,10 0-16,-10 1 16,0-1-1,0 0-15,-9 10 16,-10 9-1,-18 10-15,-1 9 16,-8 0 0,8-10-1,10 1-15,19-19 16,0-1-16,18-8 16,1-10-1,9 0 1,0 0-16,0 0 15,9-28 1,19-29-16,19-18 16,1 19-1,-1 9-15,0 0 16,-10 19 0,10 9-16,10 0 15,9 10 1,18 0-16,10 18 15,0 0 1,0 20-16,29 17 16,-57-17-1</inkml:trace>
  <inkml:trace contextRef="#ctx0" brushRef="#br0" timeOffset="-168752.87">13735 7507 0,'0'0'0,"0"0"0,9 0 16,1-9 0,18-10-16,9 1 15,29-11 1,28-8-1,29-1-15,8 1 16,1 9-16,-19 0 16,0 18-1,0 1 1,-10 18-16,1 1 16,-1 18-1,1 0-15,-10 0 16,-10 9-1,-8 10-15,-10 10 16,-10 8 0,-9 1-16,-9 18 15,-20 1 1,-8 18-16,-10 0 16,-19 1-1,-9-1 1,-29 0-16,1-9 15,-29 0-15,-28-1 16,-18-18 0,-20-28-16,-28-9 15,1-29 1,8-9-16,20-18 16,28-20-1,18-18 1,1-19-16,18-19 15,19 0 1,19 0-16,9 10 16,29 9-1,9 0-15,9 0 16,20 0 0,27-1-16,-18 39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6T15:32:24.57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3264 780 0,'0'0'0,"0"0"0,0 0 15,10 0 1,18-9-16,28 18 15,29 10 1,19 9-16,-1 19 16,1 19-1,-20-1-15,-18-8 16,-19-1 0,-19-18-16,-9-1 15,-19 1 1,-28 9-16,-19-10 15,-19 1 1,10-20-16,9-18 16,18-9-1,1-10-15,19-18 16,-1-29 0,20-18-16,18-20 15,19 1 1,0 9-16,19 19 15,0 19 1,9 9-16,-9 19 16,-38 19-1</inkml:trace>
  <inkml:trace contextRef="#ctx0" brushRef="#br0" timeOffset="375.01">4252 1221 0,'0'0'0,"0"0"0,0 0 15,0 10 1,0 8 0,-9 20-16,-1 28 15,1 18 1,0 0-16,-1-8 15,10-1 1,0-28-16,0-10 16,0-28-1</inkml:trace>
  <inkml:trace contextRef="#ctx0" brushRef="#br0" timeOffset="702.6">4628 1212 0,'0'0'0,"0"0"0,0 9 15,0 10 1,-9 28-1,0 37-15,-1 10 16,10 9 0,0 1-16,0-1 15,0-19 1,0-27-16,0-11 16,-9-8-1,-1-19-15,1 0 16,0-19-1</inkml:trace>
  <inkml:trace contextRef="#ctx0" brushRef="#br0" timeOffset="1005.27">4647 1437 0,'0'0'0,"0"0"15,10 0-15,-1-9 16,0-1 0,10 1-1,10 0-15,8 18 16,1 0 0,-1 10-16,-8 0 15,-11 0 1,1-1-16,-19 1 15,-9 9 1,-38 10-16,-28 9 16,37-29-1</inkml:trace>
  <inkml:trace contextRef="#ctx0" brushRef="#br0" timeOffset="1560.99">2286 2066 0,'0'0'0,"0"0"16,0 0-16,0 0 16,0 0-1,0 0-15,19 0 16,28 9-1,75-9-15,95 9 16,37-9 0,18 0-16,11 10 15,8 9 1,20-1-16,18-8 16,10-10-1,-29 0-15,-9-10 16,-47 1-1,-38 0-15,-27 9 16,-48 0 0,-47 0-1,-38 0-15,-18 0 16,-19 0 0,-19 0-16,0 0 15,0 0 1</inkml:trace>
  <inkml:trace contextRef="#ctx0" brushRef="#br0" timeOffset="3013.05">5466 649 0,'0'0'0,"0"0"16,0 0-16,0 9 16,9 10-1,1 19-15,-1 27 16,10 29-1,9 28 1,-9 19-16,9 9 16,-9 28-16,0 10 15,-19 37 1,0 19 0,-10 28-16,-9 28 15,-9 29 1,9-1-16,1 0 15,8 1 1,1 18-16,9 0 16,9-9-1,1 9-15,-1 0 16,0 0 0,1 0-16,-10-9 15,0-9 1,9-10-16,1-10 15,-10-18 1,0-19-16,0-18 16,-10-20-1,10-37-15,-9-19 16,-1-37 0,1-19-16,0-19 15,9-18 1,0-29-1,0-18-15,0-10 16,0-10 0,0-18-16,0 0 15,0 0 1</inkml:trace>
  <inkml:trace contextRef="#ctx0" brushRef="#br0" timeOffset="3886.12">3095 508 0,'0'0'0,"0"0"0,0 10 15,-9 8 1,-10 39-16,9 27 16,1 29-1,9 37 1,9 19-16,1 0 16,-1 9-1,1 9-15,-10 20 16,9 27-1,0 20-15,-9 18 16,0 37 0,10 20-16,-1 18 15,1 10 1,-1 8-16,0-8 16,1 0-1,-1-1-15,-9 19 16,0 1-1,0-10-15,-19-19 16,1 9 0,8 1-16,1-38 15,-1-28 1,1-19-16,9-28 16,0-38-1,0-28 1,0-37-16,0-19 15,9-28 1,-9-19-16,0-28 16,0-19-1,0-19-15</inkml:trace>
  <inkml:trace contextRef="#ctx0" brushRef="#br0" timeOffset="8071.24">3622 2938 0,'0'0'0,"0"0"0,0 0 16,-19 0 0,0 0-16,-9 0 15,19 0 1,-1 0-16,1 0 15,9 0 1,0 0-16,9 0 16,10 0-1,9 0-15,19 0 16,0 0 0,0 0-16,-9 0 15,-19 10 1,-10-10-16</inkml:trace>
  <inkml:trace contextRef="#ctx0" brushRef="#br0" timeOffset="8837.06">4045 2657 0,'0'0'0,"0"0"0,0 0 16,0 0-1,0 0 1,0 0-16,10 0 15,-1 0 1,0 9-16,10 1 16,-9-1-1,8 0-15,-18 10 16,0-10 0,0 20-16,-28-1 15,-9 9 1,-1-9-16,0-9 15,10 0 1,19-10-16,-1 1 16,1-10-1,9 0-15,9 9 16,1 0 0,-1 1-16,1-1 15,8 1 1,1 8-16,0 1 15,0 0 1,-10 0-16,-9 9 16,0 0-1,-19 19-15,-28 0 16,-19-10 0,-9 1-1,0-10-15,9-9 16,0-19-1,38 0-15</inkml:trace>
  <inkml:trace contextRef="#ctx0" brushRef="#br0" timeOffset="9158.46">4469 3032 0,'0'0'0,"0"0"16,0 0-16,0 0 16,0 0-1,0 0-15,0 0 16,0 0 0</inkml:trace>
  <inkml:trace contextRef="#ctx0" brushRef="#br0" timeOffset="9794.57">4563 2722 0,'0'0'0,"0"0"0,0 0 15,0 0 1,0 0-16,9 0 16,10 10-1,9-1-15,0 1 16,10 8-1,0 1-15,-20 0 16,1-10 0,-19 1-16,0-1 15,-19 19 1,1 0-16,-1-9 16,9 0-1,1-10-15,-1 1 16,1-10-1,9 0-15,0 0 16,9 9 0,10 0-16,10 1 15,-1 9 1,0-1-16,-9 1 16,0 9-1,-1 0-15,-18 10 16,-28 18-1,-28 10 1,-20 0-16,-18-10 16,10-19-1,18-18-15,19 0 16,19-10 0,9-9-16</inkml:trace>
  <inkml:trace contextRef="#ctx0" brushRef="#br0" timeOffset="10344.86">3518 4421 0,'0'0'0,"0"0"0,0 0 16,10 0-1,27-19-15,20 0 16,18 0 0,19 10-16,-9 0 15,-10-1 1,0 1-16,-9 9 15,-38 0 1</inkml:trace>
  <inkml:trace contextRef="#ctx0" brushRef="#br0" timeOffset="10644.66">4309 3876 0,'0'0'0,"0"0"0,0 0 15,0 0-15,0 10 16,0 18 0,0 28-1,0 19-15,0 29 16,0-11-1,0 1-15,0-9 16,-10-29 0,1 0-16,-1-18 15,1-19 1</inkml:trace>
  <inkml:trace contextRef="#ctx0" brushRef="#br0" timeOffset="12668.83">3848 4965 0,'0'0'0,"0"0"16,0 0-16,0 9 16,0 10-1,0 19-15,0 27 16,0 10-1,0 0-15,-10 0 16,10-9 0,0-19-16,0-10 15,0-18 1,0 0 0,0-10-16</inkml:trace>
  <inkml:trace contextRef="#ctx0" brushRef="#br0" timeOffset="12869.36">4055 5415 0,'0'0'15,"0"0"-15,0 0 16,0 0-16,0 0 15,0 0 1,0 0-16,0 0 16</inkml:trace>
  <inkml:trace contextRef="#ctx0" brushRef="#br0" timeOffset="13405.1">4327 5002 0,'0'0'0,"0"0"0,0 0 16,0 10-16,0 9 16,0 9-1,0 19-15,10-1 16,-1 1-1,1-9-15,-1-1 16,10-18 0,-10 0-16,1 0 15,-1-19 1,0 0-16,10 0 16,0-10-1,0 1-15,0-10 16,0 0-1,-1-9 1,-8 0-16,-1 9 16,-9 10-1,10 0-15,-10-1 16,0 10 0,0 0-16,0 0 15,9 10 1,0 27-16,1 19 15,-10 29 1,0 9-16,-10-10 16,-8-9-1,-1 0-15,0-9 16,0-38 0</inkml:trace>
  <inkml:trace contextRef="#ctx0" brushRef="#br0" timeOffset="13900.5">3650 6428 0,'0'0'0,"0"0"0,0 0 16,0 0 0,0 0-16,9 0 15,20 0 1,18-9-16,19-10 15,-10 10 1,0 0-16,-8-1 16,-11 1-1,-18-1-15,-10 10 16</inkml:trace>
  <inkml:trace contextRef="#ctx0" brushRef="#br0" timeOffset="14219.09">4516 6147 0,'0'0'0,"0"0"16,0 0-16,0 0 15,0 9 1,0 20-16,0 17 16,0 20-1,-10 9 1,10 10-16,-9-1 16,-1-9-1,-8-19-15,-1 1 16,9-20-1,1 1-15,-1-29 16</inkml:trace>
  <inkml:trace contextRef="#ctx0" brushRef="#br0" timeOffset="14720.86">3932 7367 0,'0'0'0,"0"0"15,0 0 1,0 0-16,0 0 15,0 9 1,0 10-16,10 9 16,-10 19-1,0 9-15,0 1 16,0-11 0,0-8-16,0-1 15,0 1 1,-10-19-16,10 0 15,0-10 1</inkml:trace>
  <inkml:trace contextRef="#ctx0" brushRef="#br0" timeOffset="14902.97">4036 7714 0,'0'0'0,"0"0"16,0 0-16,0 0 15,0 0 1,0 0-16</inkml:trace>
  <inkml:trace contextRef="#ctx0" brushRef="#br0" timeOffset="15386.61">4421 7348 0,'0'0'0,"0"0"0,0 9 16,0 10-16,0 9 15,10 19 1,-1 9-16,1 1 16,9-10-1,-1-10-15,1 1 16,0-20 0,0 1-16,0-19 15,-1 0 1,1-19-16,0 1 15,0-20 1,-10 1-16,-9-10 16,0 19-1,0-1-15,0 20 16,0 0 0,0 9-1,0 9-15,-9 0 16,-10 38-1,0 28-15,10 38 16,-10 28 0,10-10-16,-10-18 15,9-57-15</inkml:trace>
  <inkml:trace contextRef="#ctx0" brushRef="#br0" timeOffset="15752.41">3923 8540 0,'0'0'0,"0"0"0,0 0 16,0 9 0,0 0-16,-10 19 15,1 19 1,0 0-16,-1 10 15,10-1 1,10 0-16,-1-18 16,-9-20-1</inkml:trace>
  <inkml:trace contextRef="#ctx0" brushRef="#br0" timeOffset="16205.85">4233 8586 0,'0'0'0,"0"0"0,0 0 16,0 0 0,0 0-16,0 0 15,0 0 1,0 0-16,0 0 16,0 10-1,0-1-15,0 1 16,0-1-1,0 0-15,0-9 16,0 0 0,0 0-16,0 0 15,0 0 1,0 0-16,0 0 16,0 0-1,0 0 1,0 0-16,0 0 15</inkml:trace>
  <inkml:trace contextRef="#ctx0" brushRef="#br0" timeOffset="16889.59">4440 8455 0,'0'0'0,"0"0"16,0 0 0,0 0-16,0 0 15,0 0 1,0 9-16,0 10 16,0 9-1,10 19-15,-1 0 16,1-9-1,8-1-15,1-9 16,0-9 0,0 0-16,0-10 15,-1-9 1,1 0-16,0 0 16,0-18-1,0-1-15,-1 0 16,1-9-1,-9 0-15,-1 9 16,-9 10 0,0-1-1,0 10-15,0 0 16,0 0-16,0 10 16,0 27-1,-9 38 1,-1 28-16,-9 1 15,10 8 1,-10-18-16,0 0 16,1-29-1,8-36-15</inkml:trace>
  <inkml:trace contextRef="#ctx0" brushRef="#br0" timeOffset="21992.69">1468 1081 0,'0'0'0,"0"0"0,0 0 15,0 0 1,0 0 0,0 0-16,0 0 15,0 9 1,-10 10-16,1 28 15,-1 18 1,20 10-16,-1-9 16,19-10-1,10-18-15,-10-1 16,0-18 0,10 0-16,9-19 15,0-10 1,-19-8-16,10-20 15,0 1 1,-10-1-16,0-9 16,-19 10-1,10 9 1,-9 9-16,-10 9 16,0 10-1,0 0-15,0 0 16,0 10-1,9 18-15,-9 9 16,0 20 0,-9-1-16,-10 0 15,9 1 1,-27-10-16,-1-1 16,-9-8-1,0 0-15,-9-20 16,9 1-1,0-19-15,9 0 16,-18-9 0,27-1-16</inkml:trace>
  <inkml:trace contextRef="#ctx0" brushRef="#br0" timeOffset="22386.66">2107 1662 0,'0'0'0,"0"0"15,0 0-15,0 10 16,0-1 0,-9 19-16,-10 19 15,0 19 1,0-1-1,10-8-15,-19-1 16,18-18 0,1-20-16,0 1 15,-1-19 1</inkml:trace>
  <inkml:trace contextRef="#ctx0" brushRef="#br0" timeOffset="22703.43">2070 1597 0,'0'0'0,"0"0"15,0 0 1,9-10-16,0 1 16,1-1-1,-1 1-15,1 0 16,-1 9-1,0 9 1,1 10-16,18 9 16,0 19-16,1 0 15,-11 9 1,1 0-16,0-9 16,-10-9-1,1-1 1,-10-18-16,0-10 15</inkml:trace>
  <inkml:trace contextRef="#ctx0" brushRef="#br0" timeOffset="22919.98">1825 1934 0,'0'0'0,"9"0"0,20 0 16,27-9-1,57-10-15,9 0 16,38 10 0,141-10-16</inkml:trace>
  <inkml:trace contextRef="#ctx0" brushRef="#br0" timeOffset="27721.84">1834 2722 0,'0'0'0,"0"0"16,0 0-1,0 0-15,0 0 16</inkml:trace>
  <inkml:trace contextRef="#ctx0" brushRef="#br0" timeOffset="27974.67">1740 2722 0,'0'0'0,"0"0"15,0 0-15,0 0 16,0 0 0,0 0-16,0 0 15,0 0 1,0 0-16,0 0 16,0 0-1,0 0-15,0 0 16,0 0-1,0 0 1,0 0-16</inkml:trace>
  <inkml:trace contextRef="#ctx0" brushRef="#br0" timeOffset="31506.69">1863 2797 0,'0'0'0,"0"0"16,0 0 0,0 10-16,-19-1 15,9 19 1,10 1-16,10-1 16,9 9-1,-1 10-15,11 0 16,18-9-1,0-1-15,9-18 16,-9-10 0,0-9-16,0-19 15,0 1 1,-9-1 0,-10-9-16,-9 0 15,-10-10 1,-18 1-16,-29-20 15,-46 10-15,-29 10 16,9 37 0,10 28-1,57-9-15</inkml:trace>
  <inkml:trace contextRef="#ctx0" brushRef="#br0" timeOffset="32064.69">2211 4008 0,'0'0'0,"0"0"15,0 0 1,0 0-16,0 0 16,0 0-1,0 0-15,9 9 16,1 19-1,-1 19-15,0 19 16,10 9 0,-9 0-1,-10 0-15,0-9 16,0-10-16,0-18 16,0-10-1,0-9 1</inkml:trace>
  <inkml:trace contextRef="#ctx0" brushRef="#br0" timeOffset="32526.15">2324 5181 0,'0'0'0,"0"0"15,0 0 1,0 0-16,0 9 16,0 10-1,0 18-15,0 20 16,0 8-1,-10 10-15,10-9 16,0-10 0,0-9-16,0-9 15,0-10 1,0-19-16</inkml:trace>
  <inkml:trace contextRef="#ctx0" brushRef="#br0" timeOffset="33190.28">2060 6419 0,'0'0'0,"0"0"0,0 0 15,0 9 1,-9 1-16,-1-1 15,1 19 1,-10 1 0,10 8-16,9 1 15,9-1 1,10-18-16,0 0 16,9-1-1,0-18-15,0 0 16,1 0-1,8-18-15,-27-1 16,9 0 0,-1-18-16,-18-1 15,-18-9 1,-11 10-16,-8 8 16,-20 1-1,-18 28-15,19 0 16</inkml:trace>
  <inkml:trace contextRef="#ctx0" brushRef="#br0" timeOffset="33690.8">2164 7461 0,'0'0'0,"0"0"16,0 0-1,0 9-15,0 0 16,0 19 0,-10 19-16,10 19 15,0 0 1,0-1-16,-9-8 16,9-10-1,0-10-15,0-18 16</inkml:trace>
  <inkml:trace contextRef="#ctx0" brushRef="#br0" timeOffset="34076.01">2164 8305 0,'0'0'0,"0"0"0,0 0 15,0 0 1,0 9-16,-10 1 16,1 18-1,-1 0-15,1 19 16,0 9 0,9 1-16,0-1 15,0-19 1,0-27-16</inkml:trace>
  <inkml:trace contextRef="#ctx0" brushRef="#br0" timeOffset="47563.29">2813 13822 0,'0'0'16,"0"9"-16,0 10 15,0 37-15,-10 38 16,10 28 0,10 28-1,-1 10-15,1-10 16,-10 9-16,0-9 15,0-18 1,0-20-16,0-8 16,0-20-1,0-18-15,0-29 16,0-9 0,0-9-16,0-19 15,0 0 1</inkml:trace>
  <inkml:trace contextRef="#ctx0" brushRef="#br0" timeOffset="47892.58">2775 14066 0,'0'0'0,"0"0"16,10 0-16,-1-19 16,19 0-1,19 0-15,19 1 16,9-1-1,-18 10-15,-1-1 16,1 10 0,-20 0-1,1 0-15,-19 0 16</inkml:trace>
  <inkml:trace contextRef="#ctx0" brushRef="#br0" timeOffset="48150.58">2700 14601 0,'0'0'0,"0"0"0,-9 9 16,-1 0 0,1-9-16,-1 0 15,10 0 1,0 0-16,10 10 15,18-10 1,28 0 0,20 0-16,8-10 15,1 1-15,-38 0 16</inkml:trace>
  <inkml:trace contextRef="#ctx0" brushRef="#br0" timeOffset="48477.05">3199 14910 0,'0'0'0,"0"0"0,0 0 16,0 0 0,0 10-16,9-1 15,0 19 1,1 10-16,-1 9 16,1 18-1,-1 1-15,0 9 16,1-19-1,-10-9-15,0-37 16</inkml:trace>
  <inkml:trace contextRef="#ctx0" brushRef="#br0" timeOffset="48742.12">3998 14497 0,'0'0'0,"0"0"0,10 0 15,-1 0 1,19-9-16,10-10 15,46 0 1,20 10 0,-48 0-16</inkml:trace>
  <inkml:trace contextRef="#ctx0" brushRef="#br0" timeOffset="48939.59">3885 14751 0,'0'0'0,"0"0"0,10 0 15,-1 0 1,29 0-16,18 0 16,38-10-1,38-8 1,-66 8-16</inkml:trace>
  <inkml:trace contextRef="#ctx0" brushRef="#br0" timeOffset="49312.66">5033 14019 0,'0'0'0,"0"0"15,0 9-15,0 10 16,-9 19 0,-1 27-16,1 29 15,18 28 1,1-9-16,8-1 15,1 1 1,0-1-16,-10-18 16,1-19-1,-1 0-15,1-18 16,-1-20 0,0-18-16,-9 0 15,0-19 1</inkml:trace>
  <inkml:trace contextRef="#ctx0" brushRef="#br0" timeOffset="49557.79">5155 14141 0,'0'0'0,"10"0"0,8 0 16,11-10 0,18 1-16,0 0 15,19 9 1,9 0-16,19 9 16,-19 10-1,-47-10-15</inkml:trace>
  <inkml:trace contextRef="#ctx0" brushRef="#br0" timeOffset="49757.76">4977 14657 0,'0'0'0,"0"0"16,9 0-16,0 0 15,20 0 1,27 0-16,10-10 16,28 1-1,-38 0-15</inkml:trace>
  <inkml:trace contextRef="#ctx0" brushRef="#br0" timeOffset="50183.24">6049 14694 0,'0'0'0,"0"0"15,0 0-15,-19 10 16,-18-1 0,-1 19-16,-9 0 15,0 19 1,0 10-16,19 8 15,18-8 1,1-1 0,18-9-16,1-10 15,-1-18 1,10 0-16,0 0 16,9-19-1,0 0-15,0-19 16,0 0-1,1-18-15,-10-10 16,-1-10 0,-18 10-16,0 1 15,-18 8 1,-1 0-16,0 10 16,9 10-1,1 8-15</inkml:trace>
  <inkml:trace contextRef="#ctx0" brushRef="#br0" timeOffset="50482.6">6369 14619 0,'0'0'0,"0"0"16,9 0-1,29-18-15,28-1 16,28 0 0,9 10-16,20-1 15,-11 1 1,-17-1-16,-20 10 15,0 0 1,-47 0-16</inkml:trace>
  <inkml:trace contextRef="#ctx0" brushRef="#br0" timeOffset="50760.15">7140 14047 0,'0'0'0,"0"9"0,-9 1 16,-10 18-1,-19 19 1,10 28-16,0 19 16,0 9-1,18 9-15,10 1 16,10 0-1,-1-10-15,1-28 16,-10-19 0,9-18-16,-9-29 15</inkml:trace>
  <inkml:trace contextRef="#ctx0" brushRef="#br0" timeOffset="51266.58">8231 14413 0,'0'0'15,"0"0"-15,0 9 16,-18 10-16,-11 19 15,-27 27 1,-29 20-16,1-10 16,-1-19-1,19-18-15,19-10 16,19-10 0,0-18-16,-1-18 15,11-1 1,8-19-16,1-18 15,18 0 1,1 9-16,8 9 16,1 10-1,9 19 1,10-1-16,37 29 16,10 9-1,19 29-15,-1 8 16,-9 10-1,-19-18-15,-18-1 16,-10-18 0,-10-10-16,1-10 15,-29-8 1</inkml:trace>
  <inkml:trace contextRef="#ctx0" brushRef="#br0" timeOffset="51549.55">8984 13944 0,'0'0'0,"0"0"15,-9 9 1,-20 10-16,-8 18 15,-10 29 1,9 19-16,19-1 16,19 19-1,19 10-15,28-1 16,19-18 0,0-9-16,-38-57 15</inkml:trace>
  <inkml:trace contextRef="#ctx0" brushRef="#br0" timeOffset="51999.76">9182 14197 0,'0'0'0,"0"0"16,9-9-16,0-10 15,20 0 1,-1 0-16,0 1 15,19 8 1,19 1 0,0 18-16,19 19 15,-1 10 1,-18 9-16,-19 9 16,-9-9-16,-19 0 15,-10 9 1,-9 1-1,-19-20-15,0 1 16,0-20 0,1 1-16,8-19 15,1-9 1,-1-19-16,1-29 16,18-18-1,20 0-15,8-9 16,10 9-1,0 28-15,0 0 16,0 19 0,-28 18-16</inkml:trace>
  <inkml:trace contextRef="#ctx0" brushRef="#br0" timeOffset="52292.33">10292 14582 0,'0'0'0,"0"0"0,0 0 16,0 0 0,0 0-16,0 9 15,0 1 1,0 18-16,0 19 15,0 9 1,9 19-16,1 19 16,-1 0-1,0-1-15,1-8 16,-10-38 0,0-28-16</inkml:trace>
  <inkml:trace contextRef="#ctx0" brushRef="#br0" timeOffset="52599.5">10884 14563 0,'0'0'0,"0"0"0,0 0 16,0 0-1,0 9-15,0 10 16,-9 19 0,0 37-16,-1 28 15,10 19 1,0 19-16,0-10 16,-9-9-1,-1-19-15,1-18 16,0-38-1,-1-19 1,1-28-16</inkml:trace>
  <inkml:trace contextRef="#ctx0" brushRef="#br0" timeOffset="52942.85">10847 14554 0,'0'0'0,"0"0"0,9-10 16,1-9-1,8 1-15,11-1 16,-1 10 0,19-1-16,0 1 15,-9 18 1,-1 1-16,1 8 15,-10 10 1,-9 1-16,0-1 16,-19 0-1,-10 9 1,-18 10-16,-10-9 16,-18-1-16,-10-8 15,19-20 1</inkml:trace>
  <inkml:trace contextRef="#ctx0" brushRef="#br0" timeOffset="53290.3">11449 13794 0,'0'0'0,"9"9"0,19 0 16,10 20-1,9 17 1,10 11-16,-10 18 15,-10 19 1,-9 9-16,-9 19 16,-19 28-1,-19 28-15,-37 29 16,-66-1-16,-85 94 16</inkml:trace>
  <inkml:trace contextRef="#ctx0" brushRef="#br0" timeOffset="54763.17">5052 14094 0,'0'0'0,"0"0"0,0 0 16,0 0 0,0 0-16,0 0 15,19 0 1,37 0-1,38-19-15,19 10 16,-19-1 0,-9 1-16,-10 0 15,-47-1 1</inkml:trace>
  <inkml:trace contextRef="#ctx0" brushRef="#br0" timeOffset="55072.9">5061 14666 0,'0'0'0,"10"0"0,18 0 16,19 0-1,0 0-15,0-9 16,0-1 0,0 1-16,-9 0 15,-1-1 1,-18 1-16</inkml:trace>
  <inkml:trace contextRef="#ctx0" brushRef="#br0" timeOffset="55506.2">5005 14188 0,'0'0'0,"0"0"0,0 0 16,0 9-1,0 19-15,0 19 16,0 19 0,0 9-16,0 0 15,0 0 1,0 0-16,-10-9 16,1-10-1,0 0-15,-1-9 16,1-9-1,-1-1-15,1 1 16,-1-19 0,20 9-16,-10-19 15</inkml:trace>
  <inkml:trace contextRef="#ctx0" brushRef="#br0" timeOffset="56121.7">4723 13043 0,'0'0'0,"0"0"16,0 0-16,0 0 16,-10 9-1,1 1 1,-1 18-16,1 19 16,18 0-1,1-10-15,-1 1 16,10-1-1,0-18-15,9 0 16,0-10 0,-9-9-16,0 0 15,0 0 1,-1-9-16,1-10 16,-9 0-1,-10-18-15,0-1 16,0 10-1,-10 0-15,-9 0 16,1 19 0,8-1-16</inkml:trace>
  <inkml:trace contextRef="#ctx0" brushRef="#br0" timeOffset="56428.03">5174 13090 0,'0'0'0,"0"0"16,0 0-16,0 0 16,0 0-1,0 0-15,0 0 16,0 0 0,0 0-16,0 0 15</inkml:trace>
  <inkml:trace contextRef="#ctx0" brushRef="#br0" timeOffset="56813.22">5522 12733 0,'0'0'0,"0"0"15,0 0-15,10 0 16,-1 0 0,0 0-16,10 0 15,9 10 1,1-1-16,-1 19 16,9 10-1,1 9-15,-10 18 16,-9 11-1,0-1-15,-10-10 16,-9-8 0,0-1-16,0 0 15,-9-18 1,9-1-16,0 1 16,0-10-1,0-19 1</inkml:trace>
  <inkml:trace contextRef="#ctx0" brushRef="#br0" timeOffset="56988.95">5560 13287 0,'0'0'0,"0"0"15,0 0 1,9 0-16,19-9 15,114-29 1,168-18 0,104-19-16</inkml:trace>
  <inkml:trace contextRef="#ctx0" brushRef="#br0" timeOffset="75738.99">16839 527 0,'0'0'0,"0"0"16,0 0 0,0 0-16,0 0 15,0 0 1,0 9-16,0 19 15,0 38 1,10 47-16,-1 18 16,0 0-1,1 1-15,-1-20 16,10 1 0,-9-19-16,-10-10 15,0-27 1,0-1-16,0-19 15,0 1 1,0-10-16,0-19 16</inkml:trace>
  <inkml:trace contextRef="#ctx0" brushRef="#br0" timeOffset="76248.08">17394 1249 0,'0'0'0,"0"0"16,0 0-16,-9 0 15,-10 0 1,0 10-16,0-1 16,-9 19-1,19 19-15,-1 0 16,20-9-1,-1-1-15,10 1 16,9-20 0,0 1-1,10-19-15,0 0 16,-10-19 0,0 1-16,0-20 15,-9-18 1,-9 9-16,-10 0 15,-29-9 1,-18 9-16,-37 9 16,27 20-1</inkml:trace>
  <inkml:trace contextRef="#ctx0" brushRef="#br0" timeOffset="76993">18072 1127 0,'0'0'0,"0"0"16,-19-9-16,-19 0 16,-18-1-1,-1 20-15,1 18 16,-10 19-1,19 0 1,19 9-16,9 0 16,19 1-16,9-20 15,20 1 1,18-1-16,0-18 16,9-19-1,1 0 1,-1-19-16,0-9 15,1-10 1,-1-18-16,-9 0 16,-9 0-1,-19 9-15,0 9 16,-19 10 0,0 9-16,0 10 15,0 9 1,0 0-16,0 19 15,0 27 1,0 39-16,-19 37 16,0-10-1,-9 1-15,-10-10 16,0-18 0,1-10-16,-1-19 15,-9-18 1,-9-1-16,9-18 15,9-19 1,10 0-16,9-9 16</inkml:trace>
  <inkml:trace contextRef="#ctx0" brushRef="#br0" timeOffset="77344.84">18805 893 0,'0'0'0,"0"0"15,-9 9-15,-10 19 16,-28 38 0,-9 47-1,-10 37-15,28 0 16,19-9 0,10-10-16,28-28 15,9-9 1,19-28-16,0-19 15,-28-38 1</inkml:trace>
  <inkml:trace contextRef="#ctx0" brushRef="#br0" timeOffset="77801.56">19266 668 0,'0'0'0,"0"0"16,0 0-16,0 18 16,0 11-1,10 27-15,-1 10 16,1 9 0,8-19-16,1-19 15,0-8 1,0-11-1,-10-18-15,1 0 16,18-9 0,0-10-16,0-18 15,-9 9 1,0-1-16,-10 11 16,-9 8-1,0 1-15,0 9 16,0 0-1,0 19-15,0 28 16,0 28 0,-18 28-16,-1 9 15,0 1 1,0-29-16,0-9 16,10-46-1</inkml:trace>
  <inkml:trace contextRef="#ctx0" brushRef="#br0" timeOffset="78034.87">18984 1662 0,'0'0'0,"0"0"15,0 0 1,10 0-16,8 0 15,20 0 1,18 0-16,29 10 16,19-1-1,8 0-15,-8 1 16,-66-1 0</inkml:trace>
  <inkml:trace contextRef="#ctx0" brushRef="#br0" timeOffset="78468.56">19605 2038 0,'0'0'0,"0"0"16,0 0-1,9 0-15,10-19 16,9 0-1,20-9-15,-1 9 16,0 10 0,0-1-16,-10 10 15,-9 0 1,-9 10-16,-19-1 16,0 0-1,-9 20-15,-19-1 16,-10 9-1,10 1-15,0-19 16,18-1 0,1-8-16,9-10 15,9 9 1,10 0-16,19 1 16,27 9-1,1-10 1,-9-9-16,-10 0 15,-28 0-15</inkml:trace>
  <inkml:trace contextRef="#ctx0" brushRef="#br0" timeOffset="78784.69">20217 611 0,'0'0'0,"0"0"0,9 10 16,10 9 0,18 37-16,10 56 15,0 67 1,-18 18-16,-20-10 15,-28-18 1,-18-9-16,-20-20 16,-18-18-1,0-28 1,-10-9-16,38-48 16</inkml:trace>
  <inkml:trace contextRef="#ctx0" brushRef="#br0" timeOffset="79042.37">20499 1437 0,'0'0'0,"9"0"16,10-9-16,19-10 15,9 0 1,18 10 0,-27-1-16</inkml:trace>
  <inkml:trace contextRef="#ctx0" brushRef="#br0" timeOffset="79250.91">20461 1568 0,'0'0'0,"0"0"0,0 0 16,19 0-16,28 0 15,66 0 1,66 10-16,-1 9 16,142 9-1</inkml:trace>
  <inkml:trace contextRef="#ctx0" brushRef="#br0" timeOffset="79718.57">21581 996 0,'0'0'0,"0"0"0,-19 9 16,0 1 0,0 18-16,-9 19 15,0 9 1,18 10-16,10 0 16,10-10-1,9-9-15,9-10 16,0-18-1,0 0-15,0-10 16,10-9 0,-10-19-16,0 1 15,1-10 1,-10-10 0,-19-18-16,-10-1 15,-18-8 1,-10 18-16,-18 9 15,28 29 1</inkml:trace>
  <inkml:trace contextRef="#ctx0" brushRef="#br0" timeOffset="80047.16">21947 1334 0,'0'0'0,"0"0"16,0 0 0,0 0-16,0 0 15,0 0 1,0 0-16,10 9 16,-10-9-1</inkml:trace>
  <inkml:trace contextRef="#ctx0" brushRef="#br0" timeOffset="80457.12">22352 968 0,'0'0'0,"0"0"0,9 0 16,20 0-1,-1-9-15,19-1 16,0 10 0,9-9-1,-9 9-15,-9 0 16,0 0 0,-10 9-16,-9 1 15,0-1 1,-1 19-16,-8 19 15,-10 19 1,0 18-16,-19 10 16,0-10-1,10-9-15,-10-9 16,9-10 0,1-9-16,0-9 15,-1-10 1,1 0-16,-1-18 15</inkml:trace>
  <inkml:trace contextRef="#ctx0" brushRef="#br0" timeOffset="80650.39">22296 1315 0,'0'0'0,"9"0"16,0 0-16,29-19 15,9 10 1,19 0 0,0-1-16,18 1 15,-8 9 1,-39 0-16</inkml:trace>
  <inkml:trace contextRef="#ctx0" brushRef="#br0" timeOffset="80976.37">23246 499 0,'0'0'0,"9"9"16,1 1-16,18 27 16,9 48-1,1 55-15,-10 39 16,-18 18 0,-29 9-16,-28-28 15,-19-18 1,-19-29-16,-18-28 15,-1-18 1,48-48-16</inkml:trace>
  <inkml:trace contextRef="#ctx0" brushRef="#br0" timeOffset="82190.56">8006 15201 0,'0'0'0,"0"0"0,0 0 16,0 0-1,0 9 1,9 20-16,1 17 15,-1 20 1,-9 9-16,0 10 16,-9 8-1,-1-8-15,1-19 16,9-10 0,0-9-16,0-10 15,-10-27 1</inkml:trace>
  <inkml:trace contextRef="#ctx0" brushRef="#br0" timeOffset="82506.83">7742 15839 0,'0'0'0,"0"0"0,0 0 16,0 0-1,0 9-15,10 1 16,9 18 0,18 0-16,10 10 15,0-10 1,10-9-16,-10-1 16,-10-18-1,1 0-15,-10-9 16,0-10-1,1-9-15,-1-10 16,0-18 0,-9 0-16,-10 28 15</inkml:trace>
  <inkml:trace contextRef="#ctx0" brushRef="#br0" timeOffset="83048.09">7244 16430 0,'0'0'0,"0"0"16,0 0-1,-19 0-15,0 9 16,0 1 0,0 9-16,1 9 15,8 9 1,1 10-16,18-9 15,1-1 1,18-18-16,0 0 16,19-10-1,19-9-15,0-19 16,-10 1 0,1-20-1,-20 1-15,1-20 16,-19 1-1,-19 0-15,-19-10 16,0 19 0,0 19-16,-9 0 15,0 18 1,0 1-16,-10 28 16,19-10-1</inkml:trace>
  <inkml:trace contextRef="#ctx0" brushRef="#br0" timeOffset="83228.64">7761 16608 0,'0'0'0,"0"0"0,0 0 16,0 0-1,0 0 1,0 0-16</inkml:trace>
  <inkml:trace contextRef="#ctx0" brushRef="#br0" timeOffset="83763.57">8241 16308 0,'0'0'0,"0"0"0,0 0 15,-10 0-15,-8 0 16,-11 0 0,-8 10-16,9-1 15,-1 0 1,1 1-1,9 8-15,10 1 16,0 0-16,18 9 16,0 0-1,10 0 1,9 19-16,10 0 16,0 0-16,-1 0 15,-18 0 1,-10 9-1,-9 1-15,-9-20 16,-10 1 0,0-20-16,10-18 15,0 0 1,-1 0-16,1-28 16,18-28-1,1-38-15,18 0 16,9-9-1,11 9-15,-11 10 16,1 18 0,-10 19-16,-9 19 15,-10 9 1</inkml:trace>
  <inkml:trace contextRef="#ctx0" brushRef="#br0" timeOffset="84825.16">23979 1362 0,'0'0'0,"10"0"16,9 0-1,18 0-15,29 0 16,9 0 0,10 0-16,9 0 15,0 0 1,-18-9-16,-20-1 16,-9 10-1,-19 0-15,-9 0 16,-19 0-1</inkml:trace>
  <inkml:trace contextRef="#ctx0" brushRef="#br0" timeOffset="85142.09">24450 799 0,'0'0'0,"0"0"0,0 9 16,0 10-16,0 47 15,0 28 1,0 28 0,-10 18-16,1-18 15,0-9 1,-10-10-16,9-9 15,1-19 1,0-9-16,9-10 16,0-18-1,0-10-15,0-19 16</inkml:trace>
  <inkml:trace contextRef="#ctx0" brushRef="#br0" timeOffset="85871.56">25362 1184 0,'0'0'0,"0"0"16,0 0-16,0 0 15,0 0 1,-18 0-16,-1 9 16,-19 0-1,0 20-15,-9 8 16,19 10-1,0-9-15,19-1 16,9 1 0,9-1-1,0-9-15,20-9 16,-1 0 0,9 0-16,11-1 15,-1-18 1,0 0-16,0-18 15,0-20 1,-10 1-16,1-1 16,-19-9-1,0 0-15,-19 0 16,0 0 0,-19 0-16,0 10 15,-9 9 1,-1 0-16,1 18 15,0 1 1,-10 18 0,10 1-16</inkml:trace>
  <inkml:trace contextRef="#ctx0" brushRef="#br0" timeOffset="86133.81">25833 1428 0,'0'0'0,"0"0"0,0 0 15,0 0-15,0 0 16,0 0 0,0 0-16,0 0 15</inkml:trace>
  <inkml:trace contextRef="#ctx0" brushRef="#br0" timeOffset="86688.55">26444 912 0,'0'0'0,"-9"0"0,-29-10 15,-18 10 1,-1 10-16,1-1 15,9 19 1,19 19-16,9 0 16,9 9-1,20 10-15,9 0 16,9 9 0,19-10-16,0-8 15,-9-1 1,-10-19-16,-9-8 15,-19-11 1,0 1 0,-19 9-16,-9-9 15,-10 0 1,0-19-16,10 0 16,0-19-1,18 0-15,1-18 16,18-29-1,10-18-15,38-10 16,18 0 0,10 10-16,-1 9 15,-8 18 1,-11 10-16,-8 19 16,-20 19-1,-27-1-15</inkml:trace>
  <inkml:trace contextRef="#ctx0" brushRef="#br0" timeOffset="87157.55">27046 1024 0,'0'0'0,"0"0"16,0 0-16,10 0 16,-1 10-1,19-1-15,1 19 16,18 19 0,18 28-1,1 10-15,-9 8 16,-1-8-1,-18-10-15,-1-9 16,-18-10 0,0-19-16,0 1 15,-10-10 1,1-9-16,-10-10 16</inkml:trace>
  <inkml:trace contextRef="#ctx0" brushRef="#br0" timeOffset="87448">27404 1043 0,'0'0'0,"0"0"0,0 9 15,-19 29-15,-19 18 16,-18 47 0,-1 19-1,-8-9-15,-1 0 16,0-10 0,19-28-16,0-19 15,19-9 1,18-38-16</inkml:trace>
  <inkml:trace contextRef="#ctx0" brushRef="#br0" timeOffset="89126.56">29596 452 0,'0'0'16,"0"0"-16,9 0 16,10 0-16,37 9 15,48 1 1,37 18 0,19 0-16,9 0 15,1-9 1,-29 0-16,-28-10 15,-29-9-15,-37 0 16,-9 9 0,-19-9-1</inkml:trace>
  <inkml:trace contextRef="#ctx0" brushRef="#br0" timeOffset="89556.54">29539 443 0,'0'0'0,"0"0"0,0 0 16,0 0 0,0 0-1,10 9-15,-1 38 16,10 37-1,9 29-15,-9 9 16,0 0 0,-10-28-16,1-10 15,-10-18 1,0-29-16,0 1 16,0-1-1,0-27-15</inkml:trace>
  <inkml:trace contextRef="#ctx0" brushRef="#br0" timeOffset="90023.47">30875 621 0,'0'0'0,"0"0"0,0 0 16,0 9-1,0 1-15,0 18 16,0 19 0,10 0-16,-1 18 15,0-9 1,-9 1-16,0-20 15,0 1 1,0-19-16,-9-1 16,-10 1-1,-28 0-15,-56 0 16,-48-10 0,-28-18-16,10-19 15,18-1 1,20 1-16,18 19 15,38-1 1,18 10-16,20 10 16,18-1-1,9 1 1,1-1-16</inkml:trace>
  <inkml:trace contextRef="#ctx0" brushRef="#br0" timeOffset="92043.64">29727 611 0,'0'0'0,"0"0"0,0 10 16,-18-1-1,-1 19-15,-9 19 16,-1 10-1,1 8-15,19 20 16,9-10 0,9 9-16,19-9 15,19-9 1,0-10-16,19-9 16,19-9-1,0-20-15,-1-18 16,1-9-1,0-10 1,-1-18-16,-8-10 16,-11-10-1,-8 1-15,-10 0 16,-10 0 0,1-1-16,-19-8 15,0-1 1,-19 0-16,0 10 15,-10 9 1,-8 0-16,-20 0 16,-19 0-1,-8 19-15,-39 19 16,-28-1 0,-9 20-16,0 18 15,0 0 1,9 10-16,19-1 15,29 1 1,27-1 0,20 1-16,9 9 15,18 18-15,20 1 16,18 0 0,19-1-16,19-8 15,9-1 1,10-19-1,18-8-15,10-11 16,-19-18 0,-9 0-16,-10-18 15,0-1 1,0-19-16,-18 1 16,-1-1-1,-9-9-15,-9 0 16,0 1-1,-20-1-15,1-10 16,-19 1 0,-19 0-16,-9-10 15,-38 0 1,-65 10-16,-189-38 16</inkml:trace>
  <inkml:trace contextRef="#ctx0" brushRef="#br0" timeOffset="92608.34">29530 1381 0,'0'0'0,"0"0"15,0 0 1,0 0-16,-10 0 16,-8 9-1,-11 10-15,-27 37 16,-29 38-1,-18 28-15,-1 9 16,10-9 0,19-9-16,9-19 15,0 0 1,19-19-16,0-19 16,19-9-1,0-10-15,9-9 16,10-9-1,-1-9-15,20-10 16,-10 0 0</inkml:trace>
  <inkml:trace contextRef="#ctx0" brushRef="#br0" timeOffset="93011.96">30217 1324 0,'0'0'0,"0"0"0,0 0 15,0 10 1,9 9-16,10 28 15,37 56 1,38 37 0,10 11-16,-1-11 15,1 1-15,-1-19 16,-9-28 0,-18-10-16,-20-27 15,-18-11 1,-1-8-16,-18-10 15,0-9 1,0 0 0,-10-10-16,-9-9 15,0 0 1</inkml:trace>
  <inkml:trace contextRef="#ctx0" brushRef="#br0" timeOffset="93530.56">31242 2432 0,'0'0'0,"0"0"0,0 0 15,-19 0-15,0 0 16,-18 9-1,-10 10 1,-29 9-16,1 19 16,9 9-1,0 10-15,19-1 16,10 10-16,9 10 16,18-1-1,20 10 1,8 0-16,11-19 15,18 0 1,0-9-16,19-10 16,9-18-1,9-20-15,20-8 16,-10-29 0,-9-19-16,9-27 15,-19-29 1,-19-19-16,-27 1 15,-20-10 1,-18 19-16,-20-1 16,-46 1-1,-75 9-15,-67 19 16,-131-9 0</inkml:trace>
  <inkml:trace contextRef="#ctx0" brushRef="#br0" timeOffset="94115.25">28476 2441 0,'0'0'0,"0"0"15,-19 0-15,1 9 16,-20 10 0,0 9-16,1 19 15,8 19 1,20 0 0,9-1-16,9 10 15,20-18 1,-1-1-16,19-19 15,9 1 1,10-19-16,0-19 16,-9 0-1,-1-19-15,-9-19 16,-9-9 0,-10-9-16,-9 0 15,-19-10 1,-19 10-16,-28 0 15,-10 9 1,-8 19-16,18 9 16</inkml:trace>
  <inkml:trace contextRef="#ctx0" brushRef="#br0" timeOffset="94643.56">30499 3520 0,'0'0'0,"0"0"0,0 0 15,0 0 1,-10 9-16,-18 29 16,-19 28-1,-19 37-15,-9 19 16,9 0 0,0 0-16,10-10 15,-10 1 1,19-10-16,0-19 15,19-18 1,0-10-16,18-18 16,1-19-1,9-19-15,0 0 16</inkml:trace>
  <inkml:trace contextRef="#ctx0" brushRef="#br0" timeOffset="95341.68">31345 3454 0,'0'0'0,"10"10"15,9-1-15,28 38 16,28 37-1,10 38 1,9 10-16,0 8 16,-10-8-16,-8 9 15,-10 9 1,-10-38-16,-9-18 16,-9-19-1,-19-19-15,-1-9 16,1-9-1,-9-19-15,-10-1 16,0-8 0,0-10-1,0 0-15,0 0 16,0 0 0,0 0-16,0 0 15,0-10 1,0 1-16,0 0 15,0-1 1,-19 1-16,-19 9 16,-9 19-1,-19 18-15,0 10 16,29 9 0,18 1-16,19 8 15,9-8 1,20-1-16,18 0 15,18-18 1,20-10 0,9-19-16,19-37 15,-19-19-15,-9-28 16,-38-19 0,-19 1-16,-37-1 15,-38 0 1,-38 0-1,19 47-15</inkml:trace>
  <inkml:trace contextRef="#ctx0" brushRef="#br0" timeOffset="95869.58">29934 4580 0,'0'0'0,"0"0"0,-9 0 16,-10 0 0,-18 10-1,-11 8-15,-8 20 16,-10 28 0,19-1-1,19 10-15,9 0 16,10-18-16,18-1 15,1-19 1,18 1-16,0-10 16,19-9-1,0-10-15,9-9 16,1-19 0,-1-27-16,1-20 15,-10-19 1,-19-27-16,-19-10 15,-18 9 1,-38 29-16,9 46 16</inkml:trace>
  <inkml:trace contextRef="#ctx0" brushRef="#br1" timeOffset="102359.34">6199 2863 0,'0'0'0,"0"0"0,-18 10 16,-11 8-1,-8 10-15,-1 1 16,10 8 0,9 1-16,10-10 15,18 9 1,19-9-16,1 10 15,18-19 1,0 0 0,0-19-16,-10 0 15,10-19 1,-9 0-16,0-19 16,-10 10-16,-9-9 15,-19-1 1,0 1-1,-19 9-15,-9-1 16,9 11 0</inkml:trace>
  <inkml:trace contextRef="#ctx0" brushRef="#br1" timeOffset="102729.96">6576 3023 0,'0'0'0,"0"0"16,0 0-16,0 0 15,0 0 1,0 0-16,0 0 15,0 0 1,0 0-16</inkml:trace>
  <inkml:trace contextRef="#ctx0" brushRef="#br1" timeOffset="103247.12">6820 2732 0,'0'0'0,"0"0"0,0 0 16,0 0-1,10 0-15,-1 0 16,19 0 0,1 0-16,-1 0 15,9 0 1,1 0-16,-10 0 16,1 0-1,-11 0-15,1 0 16,-9 0-1,-1 0-15,0 0 16,1 9 0,-1 10-16,1 9 15,-1 28 1,0 10-16,-9 9 16,0 10-1,-9-10-15,0-10 16,-1-8-1,1-10-15,-1-10 16,1-9 0,9-18-16</inkml:trace>
  <inkml:trace contextRef="#ctx0" brushRef="#br1" timeOffset="103471.78">6999 3079 0,'0'0'0,"0"0"16,10 0 0,8 0-16,11 0 15,18 0 1,18 0-16,20 0 15,-38 0 1</inkml:trace>
  <inkml:trace contextRef="#ctx0" brushRef="#br1" timeOffset="103998.04">7705 3173 0,'0'0'0,"0"0"15,0 0 1,0 0-16,0 0 16,9 0-1,10 0-15,9 0 16,19-10 0,10 1-16,-1 0 15,-18 9 1,-10 0-16,-9 0 15,-19 0 1,0 0-16,0 9 16,0-9-1</inkml:trace>
  <inkml:trace contextRef="#ctx0" brushRef="#br1" timeOffset="104266.07">7789 2826 0,'0'0'0,"0"0"15,0 0-15,0 0 16,0 0 0,0 9-1,-9 29-15,0 18 16,-1 38-1,10 9-15,-9 9 16,-1-18 0,10-9-16,-9-20 15,9-46 1</inkml:trace>
  <inkml:trace contextRef="#ctx0" brushRef="#br1" timeOffset="104880.02">8467 2854 0,'0'0'0,"0"0"16,0 0-16,0 0 15,-10 9 1,-9 10-16,1 18 16,-11 10-1,1 0-15,19 10 16,18-11 0,1-8-16,8-10 15,11 0 1,-1-9-16,0-10 15,10-9 1,-1-9 0,1-10-16,0-18 15,-1-1 1,-18-9-16,-19-9 16,-9 0-1,-20-10-15,-8 0 16,-20 19-1,1 10-15,-1 9 16,10 18 0,10 20-16,9-10 15</inkml:trace>
  <inkml:trace contextRef="#ctx0" brushRef="#br1" timeOffset="105140.27">8862 3070 0,'0'0'0,"0"0"15,0 0 1,0 0-16,0 0 16,0 0-1,0 0-15</inkml:trace>
  <inkml:trace contextRef="#ctx0" brushRef="#br1" timeOffset="105697.21">9379 2704 0,'0'0'0,"-9"0"16,-19 9-16,-19 0 15,-19 20 1,0-1 0,19 9-16,0 10 15,19-9 1,18-1-16,1 10 16,18 0-1,10 0-15,9 0 16,0 0-1,10-10-15,-10 1 16,-9-10 0,0-9-16,-19 0 15,0-1 1,-28 10-16,-10-9 16,0 0-1,10-19-15,0 0 16,19-19-1,-1 0 1,20-18-16,8-19 16,20-10-1,28-9-15,0 0 16,9 9 0,-19 19-16,-18 10 15,-19 9 1,-19 18-16</inkml:trace>
  <inkml:trace contextRef="#ctx0" brushRef="#br1" timeOffset="106150.2">9934 2413 0,'0'0'0,"0"0"16,-9 9-16,-19 10 16,-19 37-1,-10 38-15,10 28 16,28 9-1,10-9-15,28-18 16,9-11 0,10-18-16,-1-18 15,10-20 1,-28-18-16</inkml:trace>
  <inkml:trace contextRef="#ctx0" brushRef="#br1" timeOffset="106843.46">9953 2938 0,'0'0'0,"0"0"15,0 0-15,0 0 16,0 0 0,0 0-16,9 0 15,29 0 1,9 0 0,10-9-16,-10-1 15,-10 10 1,-18 0-16,0 10 15,-10-10 1</inkml:trace>
  <inkml:trace contextRef="#ctx0" brushRef="#br1" timeOffset="107395.18">10405 2572 0,'0'0'16,"0"0"-16,9 0 15,0-9 1,10 0-16,9-1 16,1 10-16,-1 10 15,-9-1 1,0 0-1,-1 10-15,-18 9 16,0 0 0,-18 10-16,-1-1 15,-10-8 1,20-11-16,0 1 16,-1-10-1,1-9-15,9 0 16,9 10-1,1-1-15,-1 1 16,19-1 0,1 10-1,-1 9-15,-9 0 16,-1 0-16,1 0 16,-19 1-1,-19 8-15,-28 10 16,-28 19-1,-19-10-15,9-19 16,1-18 0,18 0-16,19-10 15,19-9 1</inkml:trace>
  <inkml:trace contextRef="#ctx0" brushRef="#br1" timeOffset="107683.38">10753 3041 0,'0'0'0,"0"0"0,0 0 15,0 0 1,0 0-16,0 0 16,0 0-1,0 0-15</inkml:trace>
  <inkml:trace contextRef="#ctx0" brushRef="#br1" timeOffset="108278.57">11110 2535 0,'0'0'0,"10"0"0,-1-10 16,0 1-16,1 0 15,18 9 1,0 9 0,0 0-16,1 1 15,-1 18-15,-9 0 16,0 0-1,-19 0-15,-10 10 16,-9-1 0,-9 1-16,0-19 15,18-1 1,1 1 0,0-9-16,9-10 15,0 0 1,0 0-16,9 0 15,19 0 1,0 9-16,10 0 16,0 1-1,-10-1-15,-9 1 16,0-1 0,-10 10-16,-9 9 15,0 0 1,-9 0-16,-10 0 15,-19 0 1,-28 1 0,-9-1-16,0-10 15,0 1-15,37-9 16</inkml:trace>
  <inkml:trace contextRef="#ctx0" brushRef="#br1" timeOffset="108664.87">11552 2385 0,'0'0'0,"0"0"0,10 0 16,-1 0 0,19 9-16,10 10 15,9 18 1,19 38-16,-10 10 15,-9 18 1,-18-9-16,-20 0 16,-18 0-1,-48 18-15,-75 29 16,-56 0 0,-113 56-16</inkml:trace>
  <inkml:trace contextRef="#ctx0" brushRef="#br1" timeOffset="110736.82">6002 4299 0,'0'0'0,"9"0"0,10 0 15,19-10 1,18 10-16,10-9 16,0 9-1,0 0 1,9 0-16,-9 9 15,0-9-15,0 10 16,-38-10 0</inkml:trace>
  <inkml:trace contextRef="#ctx0" brushRef="#br1" timeOffset="111169.11">7018 3886 0,'0'0'0,"0"0"0,0 0 16,0 0-1,0 0-15,0 9 16,0 10 0,0 28-16,-9 19 15,9 18 1,-10 10-1,1-10-15,-1-9 16,1-18-16,-1-1 16,1-19-1,0 1-15,-1 0 16,10-10 0,0-19-1</inkml:trace>
  <inkml:trace contextRef="#ctx0" brushRef="#br1" timeOffset="111466.68">7338 4411 0,'0'0'0,"0"0"0,0 0 16,9 0 0,19-9-16,10 0 15,9 9 1,0 0-16,19 9 16,0 0-1,0 1 1,-10-1-16,1 0 15,-39-9-15</inkml:trace>
  <inkml:trace contextRef="#ctx0" brushRef="#br1" timeOffset="111771.28">7705 4074 0,'0'0'16,"0"0"-16,0 0 15,0 0-15,0 18 16,0 10 0,0 29-16,-10 18 15,1 19 1,-1-1-1,1-8-15,0-10 16,9-19-16,0-18 16,0-1-1,0-18-15,0-10 16</inkml:trace>
  <inkml:trace contextRef="#ctx0" brushRef="#br1" timeOffset="112259.19">8147 4308 0,'0'0'0,"0"0"0,0 0 16,0 0 0,0 9-16,-10 1 15,1-1 1,0 19 0,9 1-16,9-1 15,0 0-15,10 0 16,9-9-1,1-1 1,-1-18-16,10 0 16,-1-18-1,1-10-15,-1-10 16,-18 1 0,-19-1-16,0-9 15,-19 10 1,1-10-16,-1 18 15,-9 11 1,-10 8-16,-19 10 16,-8 19-1,27 0-15</inkml:trace>
  <inkml:trace contextRef="#ctx0" brushRef="#br1" timeOffset="112499.01">8787 4449 0,'0'0'0,"0"0"0,0 0 16,0 0-1,0 0-15,0 0 16,0 0 0,0 0-16</inkml:trace>
  <inkml:trace contextRef="#ctx0" brushRef="#br1" timeOffset="113059.57">9313 4008 0,'0'0'0,"0"0"16,-18 0-16,-20 0 15,0 9 1,-9 1-16,19-1 15,0 10 1,9 0-16,10 9 16,-1 0-1,20 0-15,8 0 16,11 19 0,8-9-16,1-1 15,-10 1 1,-9-10-16,0-9 15,-19 9 1,0 0-16,-19 0 16,0-9-1,-9-1-15,9-8 16,10-10 0,-1 0-16,1-10 15,9-8 1,9-20-16,10-18 15,9-19 1,19 9 0,0 0-16,10 20 15,-10-1 1,-10 19-16,1-1 16,-19 20-1,-10 0-15</inkml:trace>
  <inkml:trace contextRef="#ctx0" brushRef="#br1" timeOffset="113409.56">9991 3923 0,'0'0'0,"0"0"16,0 0-16,-19 10 15,-19 18 1,-18 19-16,-1 19 15,10 18 1,19 10-16,9 0 16,38-1-1,19 1-15,28-9 16,-19-48 0</inkml:trace>
  <inkml:trace contextRef="#ctx0" brushRef="#br1" timeOffset="116403.29">6096 4017 0,'0'0'0,"0"0"15,0 0-15,-19 0 16,0 10 0,-18-1-16,-10 19 15,0 10 1,0 9-16,0-1 16,18-8-1,20 0-15,0-10 16,18 0-1,0 0-15,20-9 16,8 0 0,10-10-1,10-9-15,9-19 16,-10 0 0,0-18-16,-9-1 15,-9 1 1,-19-1-16,-19 10 15,0-9 1,-19 8-16,-19 1 16,-9 0-1,0 19-15,10 18 16,9-9 0</inkml:trace>
  <inkml:trace contextRef="#ctx0" brushRef="#br1" timeOffset="116718.34">6501 4393 0,'0'0'0,"0"0"0,0 0 16,0 0-16,0 0 16,-10 0-1,1 0-15,-1 0 16,1 0-1,9 0-15</inkml:trace>
  <inkml:trace contextRef="#ctx0" brushRef="#br1" timeOffset="117293.21">6425 3914 0,'0'0'0,"0"0"16,10 0-16,-1-9 15,0-1 1,20 1-16,8-1 16,10 10-1,0 0-15,10 0 16,9 0 0,0 0-1,-10-9-15,0 9 16,-18-9-16,0-1 15,-19 10 1,-1 0-16,1 0 16,-9 0-1,-1 0 1,0 10-16,1-1 16,-1 0-1,1 20-15,-10 18 16,0 18-1,-19 29-15,-19 19 16,1 9 0,-11 0-16,1-10 15,19-18 1,0-19-16,0-9 16,18-38-1</inkml:trace>
  <inkml:trace contextRef="#ctx0" brushRef="#br1" timeOffset="117679.91">6811 4271 0,'0'0'0,"0"0"15,0 0 1,0 0-16,9 0 15,20-10 1,27 1-16,29-10 16,9 0-1,0 0 1,0 1-16,-19 8 16,-28 1-16,-28 0 15</inkml:trace>
  <inkml:trace contextRef="#ctx0" brushRef="#br1" timeOffset="119953.03">10151 4252 0,'0'0'0,"0"0"15,0 0 1,0 0-16,0 0 15,0 0 1,0 0-16,9 0 16,10 0-1,28 0-15,0 0 16,19 0 0,-10-10-16,1 1 15,-20 0 1,-27-1-16</inkml:trace>
  <inkml:trace contextRef="#ctx0" brushRef="#br1" timeOffset="122134.75">21345 2084 0,'0'0'0,"0"0"0,10 0 15,9 0 1,28-9-16,19 9 16,28-9-1,28 9 1,0 9-16,0 0 16,20 1-16,-11 9 15,-27-10 1,-20 0-16,-8 1 15,-10-10 1,-10 0 0,0 0-16,-9-10 15,1 1 1,-1 0-16,0-10 16,9 0-1,-9-18-15,19-1 16,0 0-1,-10-18-15,1 0 16,-1 0 0,1-1-16,-20 1 15,1-10 1,-1 10-16,-18-10 16,0 1-1,0-1-15,-19 0 16,0-9-1,-10 10-15,-8-1 16,-1 0 0,-9-9-16,-10 9 15,-18 10 1,-1 0 0,1 9-16,-10 0 15,-9 10 1,-10 8-16,-19 1 15,10 9 1,-19 10-16,1 0 16,-1-1-1,9 1-15,20 9 16,-1 9 0,0 1-16,1-1 15,-1 0 1,10 1-16,-1 9 15,1 9 1,0 0 0,9 0-16,0 0 15,10 0-15,9 1 16,0-1 0,9 9-1,0 10-15,1 0 16,-1 0-1,10 9-15,0-9 16,-1 9 0,20-9-16,0 0 15,-1 19 1,1 0-16,-1-10 16,10 0-1,10 0-15,-1 1 16,1-1-1,18 0-15,9 10 16,10 0 0,10-1-16,18 1 15,10 0 1,18-1-16,1 1 16,18-10-1,0 1 1,1-20-16,-1-18 15,0 0 1,-9-19-16,-19-19 16,10 0-1,-48 0-15</inkml:trace>
  <inkml:trace contextRef="#ctx0" brushRef="#br1" timeOffset="124678.56">10978 3830 0,'0'0'0,"0"0"0,0 0 16,0 9 0,-9 0-16,0 19 15,-1 10 1,1 28-16,9-1 15,0 10 1,0 0 0,0-18-16,-10-1 15,10-18-15,-9-1 16,0-18 0,9 0-1,-10-10-15</inkml:trace>
  <inkml:trace contextRef="#ctx0" brushRef="#br1" timeOffset="124995.28">11204 3848 0,'0'0'0,"0"0"16,0 0-16,0 0 15,10 10 1,-1-1-16,10 10 16,0 9-1,-1 19-15,1 19 16,-19 9-1,-19 18 1,-37 29-16,-47 29 16,-123 102-16</inkml:trace>
  <inkml:trace contextRef="#ctx0" brushRef="#br1" timeOffset="126933.48">7469 5565 0,'0'0'0,"0"0"15,10 0 1,-1 0-16,20 0 15,18 0 1,0 0-16,18-9 16,1 0-1,-9-1-15,-1 1 16,-18 9 0,-19 0-16,-1 0 15,-18 0 1</inkml:trace>
  <inkml:trace contextRef="#ctx0" brushRef="#br1" timeOffset="127233.36">7789 5171 0,'0'0'0,"0"0"15,0 0-15,0 0 16,0 10-16,0 18 16,0 9-1,0 20 1,0 8-16,0 20 16,0 9-1,0-1-15,-9-8 16,9-10-1,0 0-15,9-19 16,-9-28 0</inkml:trace>
  <inkml:trace contextRef="#ctx0" brushRef="#br1" timeOffset="127833.05">8391 5396 0,'0'0'0,"0"0"0,0 0 16,0 0-16,0 0 15,0 10 1,-9-1-16,0 19 15,-1 10 1,10 9-16,10-10 16,-1 1-1,10-19-15,9-1 16,0 1 0,0-19-16,1 0 15,-10 0 1,-1-19-1,1-9-15,0-9 16,-19-10 0,0 0-16,-19 0 15,0 9 1,1 10-16,-11 0 16,1 19-1,0-1-15,0 20 16,9-1-1</inkml:trace>
  <inkml:trace contextRef="#ctx0" brushRef="#br1" timeOffset="128067.75">8984 5556 0,'0'0'0,"0"0"0,0 0 16,0 0 0,0 0-16,0 0 15,-9 0 1</inkml:trace>
  <inkml:trace contextRef="#ctx0" brushRef="#br1" timeOffset="128549.23">9464 5152 0,'0'0'16,"0"0"-16,0 0 0,-19 10 15,0-1 1,-9 1-16,0 8 16,18 1-1,1 0 1,0 9-16,18 0 16,0 19-1,10-9-15,0-1 16,0 1-1,0-1-15,-10 1 16,-9-10 0,0-9-16,0-1 15,0 1 1,0-19-16,0 0 16,0 0-1,0-9-15,9-10 16,1-18-1,18-20-15,0 10 16,19-9 0,-9 9-16,0 10 15,-1 8 1,-18 1 0,-10 19-16,-9 9 15</inkml:trace>
  <inkml:trace contextRef="#ctx0" brushRef="#br1" timeOffset="128966.56">10245 5087 0,'0'0'0,"0"0"16,0 9-16,-19 1 15,-19 18 1,1 19 0,-10 18-16,0 20 15,18-1 1,20-9-16,9 0 16,9-9-1,20-10-15,-1-9 16,9-9-1,-18-29-15</inkml:trace>
  <inkml:trace contextRef="#ctx0" brushRef="#br1" timeOffset="131297.07">10668 4984 0,'0'0'0,"0"0"0,0 9 15,0 10 1,-19 18-16,0 20 15,-9 8 1,0 20 0,9-1-16,-9 10 15,9-19 1,0-19-16,10 1 16,-1-29-1</inkml:trace>
  <inkml:trace contextRef="#ctx0" brushRef="#br1" timeOffset="131485.09">10649 5584 0,'0'0'16,"0"0"-16,0 0 15,0 0-15,0 0 16,0 0 0</inkml:trace>
  <inkml:trace contextRef="#ctx0" brushRef="#br1" timeOffset="131960.1">11025 5040 0,'0'0'0,"0"0"15,0 0-15,0 9 16,0 10 0,-9 19-16,9 8 15,9 11 1,1-1-16,9-9 15,0-9 1,-1-20 0,1 1-16,0-19 15,0 0-15,0-9 16,-1-10 0,1 0-1,-9 0-15,-1 10 16,-9 0-16,0 9 15,0 0 1,0 0 0,0 9-16,0 10 15,-9 37 1,-10 10-16,0 9 16,0 0-1,0-9-15,10-10 16,0-19-1,-1-27-15</inkml:trace>
  <inkml:trace contextRef="#ctx0" brushRef="#br1" timeOffset="132252.76">11345 4909 0,'0'0'0,"0"0"0,10 9 16,-1 19 0,19 19-16,-9 28 15,0 9 1,0 10-1,-29 19-15,-18 9 16,-38 28-16,-37 9 16,37-93-1</inkml:trace>
  <inkml:trace contextRef="#ctx0" brushRef="#br1" timeOffset="140241.56">5927 5359 0,'0'0'0,"0"0"16,0 0-16,0 0 15,0 0 1,-10 0-16,1 9 15,-10 1 1,0 8-16,10 11 16,-1 17-1,10-8-15,10 0 16,-1-1 0,10-9-16,9-9 15,0 0 1,20-10-1,-1-9-15,-10 0 16,1-19-16,-1 1 16,-8-1-1,-11-19 1,1 1-16,-19-1 16,0 1-1,-19 9-15,1-1 16,-20 1-1,0 19-15,1 0 16,-10 18 0,28-9-16</inkml:trace>
  <inkml:trace contextRef="#ctx0" brushRef="#br1" timeOffset="140511.26">6312 5659 0,'0'0'0,"0"0"0,0 0 15,0 0 1,0 0-16,0 0 16,0 0-1,0 0-15</inkml:trace>
  <inkml:trace contextRef="#ctx0" brushRef="#br1" timeOffset="140908.54">6595 5199 0,'0'0'0,"0"0"0,0 0 16,9 0-16,10 0 16,9-9-16,19 0 15,0-1 1,-9 10-16,-1-9 15,1 9 1,-19 0 0,0 9-16,-1 1 15,1-1 1,0 19-16,-10 10 16,-9 18-1,0 10-15,-9-1 16,0 1-1,-1-10-15,10-18 16,-9-1 0,9 1-16,0-10 15,0-9 1,0 0-16,0-10 16</inkml:trace>
  <inkml:trace contextRef="#ctx0" brushRef="#br1" timeOffset="141106.81">6839 5509 0,'0'0'0,"0"0"0,0 0 15,0 0 1,10 0 0,-1-9-16,19-1 15,10-9 1,28-9-16,18 0 15,10 0 1,-47 19-16</inkml:trace>
  <inkml:trace contextRef="#ctx0" brushRef="#br1" timeOffset="142100.54">6096 6588 0,'0'0'0,"0"0"16,0 0-16,0 0 15,0 0 1,0 0-1,0 0-15,0 9 16,-9 1 0,-1-1-16,10 10 15,0 0 1,10-1-16,-1 1 16,10 0-1,9-10-15,0-9 16,0 0-1,-9 0-15,0-9 16,0-10 0,0 0-16,-10-18 15,-9-1 1,-9-9-16,-19 1 16,-20 8-1,-8 10-15,-10 18 16,10 10-1,-1 10-15,29-1 16</inkml:trace>
  <inkml:trace contextRef="#ctx0" brushRef="#br1" timeOffset="142378.76">6566 6729 0,'0'0'0,"0"0"16,0 0-16,0 0 15,0 0 1,0 0-16,0 0 16,0 0-1</inkml:trace>
  <inkml:trace contextRef="#ctx0" brushRef="#br1" timeOffset="142723.31">6726 6372 0,'0'0'0,"0"0"15,0 0 1,10 0-16,18 0 16,0 0-1,0 0-15,10 10 16,0-1-1,-10 0-15,0 10 16,-9 9 0,0 0-16,0 19 15,-10 0 1,-9 19-16,0 9 16,-19-9-1,0 9-15,0-10 16,10-8-1,0-20-15,-1-18 16</inkml:trace>
  <inkml:trace contextRef="#ctx0" brushRef="#br1" timeOffset="142948.93">6858 6729 0,'0'0'0,"0"0"0,9 0 16,20 0-1,27-10-15,10 1 16,9 0 0,0-1-16,-18 10 15,-10 10 1,-28-10-16</inkml:trace>
  <inkml:trace contextRef="#ctx0" brushRef="#br1" timeOffset="143490.59">6105 7620 0,'0'0'0,"0"0"0,0 0 16,-18 9 0,-1 1-16,0 18 15,0 0 1,10 10-16,-1 9 16,20-10-1,-1 1-15,19-20 16,1 1-1,-1 0-15,0-19 16,10 0 0,-10-9-16,-9-10 15,0 0 1,-1-19 0,-18 1-16,0-1 15,-18 1 1,-11-19-16,-8 9 15,-1 19 1,0 18-16,20 1 16</inkml:trace>
  <inkml:trace contextRef="#ctx0" brushRef="#br1" timeOffset="143711.18">6510 7798 0,'0'0'0,"0"0"15,0 0-15,0 0 16,0 0-1,0 0-15</inkml:trace>
  <inkml:trace contextRef="#ctx0" brushRef="#br1" timeOffset="144016.78">6896 7395 0,'0'0'0,"9"0"0,0 0 16,20 0 0,-1 9-1,0 1-15,0-1 16,-9 19-16,0 10 16,0 27-1,-19 20-15,-10 18 16,-8 10-1,-20-10-15,10-19 16,-1-18 0,11-19-1,8-10-15,1-27 16</inkml:trace>
  <inkml:trace contextRef="#ctx0" brushRef="#br1" timeOffset="144241.01">6886 7920 0,'0'0'0,"0"0"16,10 0 0,8 0-16,20-9 15,9-10 1,19 0-16,-10 10 15,1 0 1,-1-1 0,-27 10-16</inkml:trace>
  <inkml:trace contextRef="#ctx0" brushRef="#br1" timeOffset="144791.19">5993 8774 0,'0'0'0,"0"0"0,0 0 15,-10 9 1,1 1-16,-1 9 15,1 18 1,18 10-16,10 0 16,9 9-1,19-18-15,0-10 16,10-9 0,-1-19-16,1 0 15,-10-19 1,-10-19-16,-8 1 15,-20-1 1,-37-18-16,-29 0 16,-46-10-1,9 29-15,19 18 16,9 19 0,28 0-16</inkml:trace>
  <inkml:trace contextRef="#ctx0" brushRef="#br1" timeOffset="145007.01">6576 9056 0,'0'0'0,"0"0"0,0 0 16,0 0 0,0 0-16,0 0 15</inkml:trace>
  <inkml:trace contextRef="#ctx0" brushRef="#br1" timeOffset="145357.1">6764 8671 0,'0'0'0,"0"0"0,9 0 16,20-10-16,8-8 15,1 8 1,9 1-16,-10 0 15,1 18 1,-19 0-16,0 1 16,0 18-1,-10 28-15,-18 47 16,-10 1 0,0-11-16,0-18 15,10-18 1,-1-1-16,1-18 15,-1-20 1,10-8-16</inkml:trace>
  <inkml:trace contextRef="#ctx0" brushRef="#br1" timeOffset="145558.04">6811 9018 0,'0'0'0,"0"0"0,9 0 16,20-19 0,18 0-16,28-9 15,0 0 1,0 0-16,-9 9 16,0 10-1,-28 9-15</inkml:trace>
  <inkml:trace contextRef="#ctx0" brushRef="#br1" timeOffset="145886.13">7545 9074 0,'0'0'0,"9"0"16,1-9-16,18-10 15,0 0 1,10 1 0,9-11-16,0 1 15,9 0 1,10 0-16,-10 0 15,1 19 1,-1-10-16,-18 9 16,0 1-1,-29 0-15</inkml:trace>
  <inkml:trace contextRef="#ctx0" brushRef="#br1" timeOffset="146141.23">7836 8521 0,'0'0'0,"0"0"0,0 19 16,-9 9-1,0 19-15,-1 18 16,1 10-1,-1 19-15,1 9 16,0-37 0,-1-19-16,10-10 15,0-18 1</inkml:trace>
  <inkml:trace contextRef="#ctx0" brushRef="#br1" timeOffset="146502.39">7723 7733 0,'0'0'0,"0"0"0,0 0 16,0 0 0,0 0-16,10 0 15,18 0 1,0 0-16,10 0 15,0 0 1,-1 0-16,-18 9 16,-10-9-1</inkml:trace>
  <inkml:trace contextRef="#ctx0" brushRef="#br1" timeOffset="146763.13">7855 7376 0,'0'0'0,"0"0"0,0 0 0,0 0 16,0 9 0,0 10-1,0 19-15,-9 27 16,-1 29-1,-8 28-15,8 0 16,1-19 0,-1-18-16,1-10 15,0-38 1</inkml:trace>
  <inkml:trace contextRef="#ctx0" brushRef="#br1" timeOffset="147165.73">7620 6672 0,'0'0'0,"0"0"0,0 0 15,9 0 1,1-9-16,18 0 15,28 9 1,10 0-16,10 9 16,-11-9-1,-8 0 1,-19 0-16,9 9 16,-29-9-16</inkml:trace>
  <inkml:trace contextRef="#ctx0" brushRef="#br1" timeOffset="147430.89">7883 6213 0,'0'0'0,"0"0"0,0 18 16,-9 29 0,0 38-16,9 27 15,0 10 1,9 19-16,-9 9 16,9 0-1,1-84-15</inkml:trace>
  <inkml:trace contextRef="#ctx0" brushRef="#br1" timeOffset="148279.06">8495 6635 0,'0'0'0,"0"9"0,-10 19 16,1 19-1,9 19-15,9-10 16,1 1-1,18-10 1,10-10-16,9 1 16,0-20-16,0-18 15,0-9 1,-9-10-16,-10-18 16,-9-1-1,-19-18 1,-19 0-16,-19-10 15,0 19 1,10 9-16,0 10 16,-10 10-1,1 8-15,-10 10 16,9 10 0</inkml:trace>
  <inkml:trace contextRef="#ctx0" brushRef="#br1" timeOffset="148507.98">9163 6785 0,'0'0'0,"0"0"16,0 0 0,0 0-16,0 0 15</inkml:trace>
  <inkml:trace contextRef="#ctx0" brushRef="#br1" timeOffset="148979.87">9511 6335 0,'0'0'16,"0"0"-16,-19 0 16,0 9-16,-18 10 15,-1 9 1,10 0-16,0 10 15,18-1 1,1 10-16,18 0 16,1 9-1,18 1-15,-9-1 16,-1 0 0,1-18-16,-19-1 15,0 1 1,0-10-16,-19 0 15,1-9 1,-1 0-16,9-19 16,1 0-1,0 0-15,-1-19 16,20-9 0,8-19-16,11-10 15,18-18 1,9 10-16,10-1 15,0 10 1,-38 28-16</inkml:trace>
  <inkml:trace contextRef="#ctx0" brushRef="#br1" timeOffset="149606.66">8373 7770 0,'0'0'0,"0"0"16,0 10-1,-10 18-15,1 0 16,18 9 0,1 10-16,18 0 15,9 0 1,10-9-16,1-1 15,8-18 1,-9-19-16,-9 0 16,-1-19-1,-18 0-15,-10-9 16,-9-9 0,-18-1-16,-20-9 15,0 19 1,1 0-16,-10 9 15,-19 19 1,28 0-16</inkml:trace>
  <inkml:trace contextRef="#ctx0" brushRef="#br1" timeOffset="149863.15">8984 8005 0,'0'0'0,"0"0"0,0 0 16,0 0-1,0 0-15,0 0 16,-9 0 0</inkml:trace>
  <inkml:trace contextRef="#ctx0" brushRef="#br1" timeOffset="150367.63">9417 7592 0,'0'0'0,"0"0"15,-10 0-15,-8 0 16,-11 0 0,1 9-16,0 1 15,0-1 1,18 10-16,1 9 15,9 0 1,9 19-16,20 0 16,-1 0-1,-9 0-15,-1-10 16,1 1 0,-19-1-1,0 1-15,-19-10 16,1-9-16,-11 0 15,1-1 1,0-18 0,0 0-16,18-18 15,1-11 1,9-8-16,19-19 16,18-19-1,10 9-15,10 0 16,-1 19-1,-18 19-15,-10 9 16,-9 10 0,-19 9-16</inkml:trace>
  <inkml:trace contextRef="#ctx0" brushRef="#br1" timeOffset="150957.42">8194 8980 0,'0'0'0,"0"0"16,0 0-16,-10 10 15,-8 9 1,-1 9-16,9 0 16,1 9-1,18 10 1,20 0-16,18-9 16,9-10-16,10-9 15,-10-19 1,1-10-1,-20-8-15,1-20 16,-19 1 0,-10-10-16,-9-10 15,-18 10 1,-11-9-16,-27 0 16,-10 9-1,10 19-15,-29 18 16,38 10-1</inkml:trace>
  <inkml:trace contextRef="#ctx0" brushRef="#br1" timeOffset="151256.81">8739 9178 0,'0'0'0,"0"0"16,0 0-16,0 0 15,0 0 1,0 0-16,0 0 16,0 0-1</inkml:trace>
  <inkml:trace contextRef="#ctx0" brushRef="#br1" timeOffset="151807.12">9144 8793 0,'0'0'0,"-9"0"0,-20 9 16,-8 1-1,-20-1-15,10 10 16,10 9 0,8 0-16,20 0 15,9 0 1,9 0-16,20 19 16,-1-9-1,9-1-15,1 1 16,0 0-1,-19-10-15,-1 0 16,-18 0 0,0 0-16,-18 0 15,-1 10 1,0-19-16,-9-1 16,18-18-1,1 0 1,-1-18-16,1-11 15,18-27 1,20-19-16,-1-9 16,19-1-1,0 1-15,-9 18 16,-1 10 0,-9 18-16,-18 29 15</inkml:trace>
  <inkml:trace contextRef="#ctx0" brushRef="#br1" timeOffset="152775.1">10179 6428 0,'0'0'15,"0"0"-15,0 0 16,0 0-1,0 0-15,0 0 16,-10 0 0,-8 10-16,-1-1 15,-9 19 1,-10 19-16,0 19 16,10 0-1,0-10 1,18 10-16,10-10 15,19 0-15,19-9 16,9 0 0,9-9-16,1-1 15,-10-18 1,-28-10-16</inkml:trace>
  <inkml:trace contextRef="#ctx0" brushRef="#br1" timeOffset="153159.37">10207 6832 0,'0'0'0,"0"0"0,0 0 15,0 0 1,0 0-16,9 0 15,20 0 1,18-9 0,0-1-16,9 1 15,1-1-15,-1 1 16,-28 9 0</inkml:trace>
  <inkml:trace contextRef="#ctx0" brushRef="#br1" timeOffset="153463.54">10800 6522 0,'0'0'0,"0"0"0,0 0 16,0 0-1,0 0-15,0 0 16,0 0-1,0 10-15,0 8 16,0 20 0,0 9-16,0 9 15,-10 0 1,1 1-16,-1-10 16,1-10-1,0 1 1,-1-19-16,10-1 15,0-8 1</inkml:trace>
  <inkml:trace contextRef="#ctx0" brushRef="#br1" timeOffset="153753.22">10819 6428 0,'0'0'0,"9"10"0,0-1 16,10 19 0,9 19-16,1 10 15,-1 8 1,-9 1-16,-19 9 15,-19 9 1,-28 29-16,-28 9 16,18-56-1</inkml:trace>
  <inkml:trace contextRef="#ctx0" brushRef="#br1" timeOffset="154231.1">9981 7583 0,'0'0'0,"0"0"0,0 0 15,0 9 1,-19 10-16,1 9 16,-20 19-1,10 18-15,0 20 16,18-10 0,1-19-16,18 0 15,1-9 1,8-9-16,1-10 15,9-9 1,-18-10-16</inkml:trace>
  <inkml:trace contextRef="#ctx0" brushRef="#br1" timeOffset="154519.79">10094 7948 0,'0'0'0,"0"0"15,10 0-15,8 0 16,11-9-1,8 0-15,-9 9 16,-9 0 0,0 0-16,-19 0 15,0 0 1</inkml:trace>
  <inkml:trace contextRef="#ctx0" brushRef="#br1" timeOffset="154979.24">10263 7873 0,'0'0'15,"0"0"-15,0 0 16,0 0-16,0 0 16,0 0-1,0 0-15,0 0 16,0 0 0,0 0-16,0 10 15,-9 18 1,0 19-16,-1 18 15,-9 1 1,1-10-16,8 1 16,-9-1-1,10-18 1,0-10-16,-1-10 16,1 1-16,9-9 15,0-1 1,0-9-16,0 0 15,0 0 1,0 0 0</inkml:trace>
  <inkml:trace contextRef="#ctx0" brushRef="#br1" timeOffset="155261.66">10489 8061 0,'0'0'0,"0"0"15,0 0-15,0 0 16,0 0 0,0 0-1,0 0-15</inkml:trace>
  <inkml:trace contextRef="#ctx0" brushRef="#br1" timeOffset="155722.17">10762 7629 0,'0'0'0,"0"0"0,0 0 16,0 10-16,0 18 15,0 0 1,9 19-16,1 0 15,-1 0 1,10-10-16,0 1 16,0-19-1,0-1 1,-1-8-16,1-10 16,0 0-1,0 0-15,0-10 16,-1 1-1,-8 0-15,-1-1 16,-9 1 0,0 9-16,0 0 15,0 0 1,0 0-16,0 9 16,0 19-1,-9 19-15,-1 19 16,1 0-1,0-1-15,-1-36 16</inkml:trace>
  <inkml:trace contextRef="#ctx0" brushRef="#br1" timeOffset="155988.79">11214 7461 0,'0'0'0,"0"0"0,0 9 16,9 10 0,0 18-16,1 48 15,-10 27 1,0 38-1,-19 0-15,-28 10 16,-19-1-16,19-83 16</inkml:trace>
  <inkml:trace contextRef="#ctx0" brushRef="#br1" timeOffset="156480.69">9906 8708 0,'0'0'0,"0"0"15,0 0-15,0 10 16,-19 9 0,0 18-16,-9 19 15,0 10 1,19 18-16,-1 1 16,20-10-1,18-19 1,0 1-16,0-20 15,10-9 1,-19-18-16</inkml:trace>
  <inkml:trace contextRef="#ctx0" brushRef="#br1" timeOffset="156697.04">10188 8812 0,'0'0'0,"0"0"0,0 9 16,0 19-1,0 0-15,0 19 16,0 9 0,0 1-16,0-1 15,10-9 1,-10-28-1</inkml:trace>
  <inkml:trace contextRef="#ctx0" brushRef="#br1" timeOffset="157042.95">10612 9074 0,'0'0'0,"0"0"0,0 0 16,0 0 0,0 0-16,0 0 15,0 0 1,0 0-16,0 0 16</inkml:trace>
  <inkml:trace contextRef="#ctx0" brushRef="#br1" timeOffset="157521.25">10724 8877 0,'0'0'0,"0"0"0,0 0 16,0 10-16,0-1 16,10 19-1,-1 0-15,10 0 16,9-9 0,1 0-16,-1 0 15,0-19 1,0 0-16,-9 0 15,0-19 1,0 0 0,-1 0-16,-8 1 15,-10 8 1,0 1-16,0 9 16,0 0-1,0 0-15,0 9 16,0 10-1,0 28-15,0 19 16,0 9 0,0 0-16,-10-10 15,1-18 1,0-28-16</inkml:trace>
  <inkml:trace contextRef="#ctx0" brushRef="#br1" timeOffset="157766.82">11242 8643 0,'0'0'0,"0"0"15,0 0 1,0 9-16,0 19 15,0 29 1,-19 36-16,-9 39 16,-19 27-1,-28 1-15,27-95 16</inkml:trace>
  <inkml:trace contextRef="#ctx0" brushRef="#br1" timeOffset="158900.69">5908 2281 0,'0'0'0,"0"0"15,0 0-15,0 0 16,9 0 0,29-9-1,47 0-15,103-1 16,94-8-1,38-1-15,-10 0 16,-28 10 0,1-10-16,-11 9 15,-8 20-15,28-1 16,18 1 0,10-1-1,18 0-15,-27 1 16,-19-1-1,-20-9-15,-27-9 16,-19 9 0,-29 0-16,-27-10 15,-10 1 1,-29 0-16,-27 9 16,-10 0-1,-10-10-15,-27 10 16,-10-9-1,-9 9-15,-20-10 16,1 10 0,-9 0-1,-10 0-15,0 0 16,0 0 0</inkml:trace>
  <inkml:trace contextRef="#ctx0" brushRef="#br1" timeOffset="160432.28">12371 1221 0,'0'0'0,"0"0"15,0 0-15,0 0 16,0 0-1,0 10-15,9 18 16,1 28 0,-1 19-16,-9 28 15,0 19 1,0 10-16,-9 8 16,-10 11-1,0 17-15,0 20 16,-9 9-1,0 9 1,9 10-16,-9 9 16,9 10-1,0 0-15,0-1 16,0 1 0,1 27-16,-1 1 15,0-10 1,0 20-16,0 8 15,0 0 1,1 10-16,-1 0 16,9 0-1,1-19-15,0 0 16,-1 10 0,1-29-16,-1 0 15,10-18 1,0-1-16,-9-18 15,0-9 1,-1-10-16,10-19 16,-9-19-1,9-8-15,0-20 16,0-18 0,0-10-16,0-19 15,0-18 1,0-10-1,0-18-15,0-10 16,0-9 0,0-1-16,0-18 15,0 0 1,0 0-16,0 0 16,0-18-1,0 8-15</inkml:trace>
  <inkml:trace contextRef="#ctx0" brushRef="#br1" timeOffset="163040.54">28269 2591 0,'0'0'0,"10"0"0,-1-9 16,10-10 0,9 0-1,0 0-15,1 10 16,18 0-1,0-1-15,0 20 16,0-1 0,0 0-1,-10 20-15,1-1 16,-10 0-16,-9 9 16,0 10-1,-19 19-15,-19 0 16,-19 9-1,1-10-15,-20-8 16,1-1 0,-1-19-16,1-8 15,-19-11 1,9-8-16,0-10 16,10-19-1,9 0 1,18-18-16,11-10 15,8-28 1,20 0-16,27-10 16,20-9-1,18 10-15,28 0 16,29 27 0,-57 29-16</inkml:trace>
  <inkml:trace contextRef="#ctx0" brushRef="#br1" timeOffset="199586.46">12841 2788 0,'0'0'0,"0"0"0,0 0 15,0 0 1,0 0 0,0 0-16,0 0 15,0 0 1,0 0-16,0 0 16,0 0-1,0 0-15,0 9 16,-9 10-1,-1 9-15,-9 19 16,1 10 0,8-1-16,1 0 15,-1 0 1,1-18-16,0 0 16,-1-1-1,1-9-15,9-9 16,-10 0-1,10-19-15</inkml:trace>
  <inkml:trace contextRef="#ctx0" brushRef="#br1" timeOffset="199823.37">13048 3201 0,'0'0'0,"0"0"15,0 0-15,0 0 16,0 0 0,0 0-16,0 0 15,0 0 1,0 0-16</inkml:trace>
  <inkml:trace contextRef="#ctx0" brushRef="#br1" timeOffset="200466.18">13500 2638 0,'0'0'0,"0"0"16,0 0-1,0 0-15,-19 0 16,0 9 0,-9 1-16,0-1 15,-1 19 1,11 0-16,8 1 16,1 8-1,18 10-15,1 9 16,18 1-1,9 8-15,1 1 16,0-10 0,-20 1-16,1-1 15,-19-19 1,0 1-16,-9-10 16,-10 0-1,0-9 1,-9-10-16,0-9 15,9 0 1,10-18-16,-1-11 16,10-17-1,19-39-15,28-9 16,9-9 0,20 0-16,-1 0 15,0 9 1,-9 19-16,-38 37 15,-18 19 1</inkml:trace>
  <inkml:trace contextRef="#ctx0" brushRef="#br1" timeOffset="210608.71">12013 2056 0,'0'0'0,"0"0"16,0 0-16,0 0 15,0 0 1,10 0-16,8 10 16,20-1-1,47 0-15,46 1 16,20 9-1,18-1-15,19 1 16,1-10 0,-1-9-16,-19 0 15,0 0 1,-18 0-16,-29 10 16,-9-1-1,-19-9-15,-9 0 16,-29 0-1,-18 0-15,-19 0 16,0 0 0,-19 0-1,0 0-15,-10 0 16,-37 0 0,-56-19-16,-57 1 15,-10-1 1,1 0-16,0 10 15,-1-1 1,1 20-16,19-1 16,-1 1-1,10-1-15,19 10 16,18-10 0,19-9-16,1 9 15,27-9 1,10 10-16,19-10 15,19 0 1,-1 0-16,10 0 16,10 0-1,18 0-15,47 0 16,57-10 0,28 1-1,28 0-15,19 9 16,28 9-1,19 10-15,19-10 16,113 1 0</inkml:trace>
  <inkml:trace contextRef="#ctx0" brushRef="#br1" timeOffset="-211508.97">12597 3314 0,'0'0'0,"0"0"0,0 0 15,0 0-15,0 0 16,9 9 0,10 0-16,18 1 15,39 8 1,37 1 0,18 0-16,1 0 15,-29-10 1,-9 0-16,-18 1 15,-10-1 1,-10-9-16,-18 0 16,-1 0-1,-18 0-15,-19 0 16,0 0 0,0 0-16,-28 10 15,-47-1 1,-29 0-16,-18 1 15,-10-1 1,-9-9-16,19 0 16,18 0-1,20 0-15,8 10 16,20-10 0,18 9-16,19-9 15,10 0 1,9 0-1,19 0-15,56 0 16,66-9 0,19-1-16,9 10 15,-18-9 1,-19 9-16,-19 0 16,-19 0-1,-10 0-15,-27 0 16,-20 0-1,1 0-15,-19 0 16,-19 0 0,0 0-16,0 0 15,0 0 1,-10 0-16,-8-10 16,-11 1-1,1 0-15,0-1 16,19 10-1,-1 0-15,1-9 16,-1 9 0,10-10-1,10-8-15,9-20 16,18-9 0,20-9-16,-1 0 15,1-1 1,-1 1-16,-18 0 15,-1 0 1,-9-1-16,-9-8 16,-19-1-1,0 0-15,-19 1 16,-9-1 0,-19 0-16,-19-9 15,-28 9 1,-19 10-16,-9 9 15,-19 19 1,19 9 0,-1 19-16,1 10 15,9 18-15,10 0 16,-1 19 0,1 9-16,18 0 15,10 1 1,9 8-1,10 1-15,8-10 16,20 10 0,19 0-16,9-1 15,9 1 1,19 0-16,1-1 16,18 1-1,0-10-15,9 1 16,1-1-1,9-18-15,-1-1 16,1 1 0,-9-10-16,-1-9 15,1-1 1,-1 1 0,10-10-16,0 1 15,0-10 1,18-10-16,-9-8 15,1-1-15,8-19 16,10-18 0,1 0-1,-1-10-15,-10 0 16,-18 1 0,0 8-16,-10-18 15,1-18 1,-19-1-16,-1 0 15,-27-19 1,-29 10-16,-9 47 16</inkml:trace>
  <inkml:trace contextRef="#ctx0" brushRef="#br1" timeOffset="-207818.03">17300 2319 0,'0'0'0,"0"0"15,0 0-15,0 0 16,0 0-1,0 0-15,0 0 16,10 0 0,18-19-16,47 0 15,94-9 1,67 0 0,18 0-16,0 19 15,9-1-15,29 10 16,-1 10-1,-27 8-15,18-8 16,0 9 0,10-10-1,-10 0-15,-28-9 16,-28 0-16,-19 10 16,-19-10-1,0 0 1,-9 9-16,-10-9 15,-9 0 1,-19 0-16,-19 0 16,-9 0-1,-19 0-15,-18 0 16,-29 0 0,-10 0-16,-8 0 15,-11 0 1,-8 0-16,-1 0 15,-9 0 1,0 0-16,0 0 16,-9 0-1,-29 0-15,-65 9 16,-76 1 0,-37 9-16,-29-10 15,-9 10 1,0-10-16,-28-9 15,-10 0 1,-9 10 0,-9-1-16,-1-9 15,10 9 1,0 1-16,19-10 16,18 0-1,1 9-15,18-9 16,20-9-1,37 9-15,46 0 16,30 0 0,17 0-16,30-10 15,8 1 1,29 9-16,0 0 16,18 0-1,1 0-15,9 0 16,0 0-1,0 0-15,19 0 16,18 0 0,48 0-16,37 0 15,38-9 1,28-1 0,38 1-16,38-1 15,46 1 1,10 0-16,9 9 15,10-10 1,-10 1-16,-18-1 16,-10 10-1,-10-9-15,-18 9 16,-19-9 0,-28-1-16,-29 10 15,-18-9 1,-28 0-16,-39-1 15,-17 1 1,-20-1-16,-9 1 16,-19 0-1,-10-1 1,-8 1-16,-11-1 16,-18 10-1,0 0-15</inkml:trace>
  <inkml:trace contextRef="#ctx0" brushRef="#br1" timeOffset="-196830.67">12540 3633 0,'9'0'16,"10"0"-16,19-10 15,37 10-15,38 0 16,9 0 0,19 10-16,1-1 15,-11 0 1,1 10-16,0-10 16,-10-9-1,-37 0-15,-19 0 16,-19 0-1,-10 0 1,-18 0-16,-19 0 16,0 0-1,0 0-15,-28-9 16,-38-10 0,-66-9-16,-37 9 15,-19 10 1,0 0-16,9 9 15,28 0 1,10 0-16,28 9 16,19-9-1,38 0-15,18 0 16,10 0 0,19 0-16,-1 0 15,1 0 1,9 0-16,9 9 15,29 1 1,46 18-16,39 0 16,37-9-1,18 0 1,1-1-16,-19-8 16,-19-10-1,-9 0-15,-29-10 16,-18 10-1,-29-9-15,-18 9 16,-10 0 0,-9 0-16,-9 0 15,-10-9 1,0 9-16,0 0 16,-10-19-1,-37 0-15,-38 0 16,-56 10-1,-28 0-15,-19 18 16,9 0 0,19 1-16,47-10 15,19 9 1,19-9-16,19 0 16,8 0-1,20 0 1,9 0-16,10 0 15,0 0 1,9 0-16,0 0 16,0 0-1,9 9-15,29 1 16,28 9 0,46-1-16,30-8 15,17-10 1,11 0-16,-29 0 15,-9 0 1,-20 0-16,-27 0 16,-19 0-1,-19 0 1,-19 0-16,-9 0 16,-19 0-16</inkml:trace>
  <inkml:trace contextRef="#ctx0" brushRef="#br1" timeOffset="-190167.92">17733 12658 0,'0'0'0,"0"0"15,0 0-15,0 0 16,0 0-1,0 19-15,-9 28 16,-10 56 0,9 38-16,1 0 15,0-10 1,9-9-16,9-28 16,0-19-1,1-19-15,-1-18 16,-9-19-1</inkml:trace>
  <inkml:trace contextRef="#ctx0" brushRef="#br1" timeOffset="-189774.66">18109 13221 0,'0'0'0,"0"0"15,0 10-15,10 18 16,-1 0 0,0 0-16,20 10 15,-1-1 1,10-18-16,9 0 15,0-19 1,9 0 0,-9-19-16,-9-9 15,-19-10 1,-10-9-16,-18-9 16,-20 0-16,-18 9 15,-19 9 1,1 20-16,18 18 15,18 0 1</inkml:trace>
  <inkml:trace contextRef="#ctx0" brushRef="#br1" timeOffset="-189142.2">19097 13315 0,'0'0'0,"0"0"16,0-9-1,-19-1-15,0 1 16,1 0-1,-20-1-15,-9 20 16,-10 18 0,10 0-1,19 9-15,9 1 16,10 0 0,18-10-16,1-10 15,18 1 1,0-9-16,19-10 15,0-19 1,0 0-16,-9-18 16,0-1-1,-20 10-15,1 0 16,-19 0 0,0 18-16,0 1 15,0 9 1,0 0-16,0 9 15,0 19 1,0 38-16,0 37 16,0 10-1,-19 9-15,-18 0 16,-10-10 0,-19-18-16,-28 0 15,-10-28 1,10-19-1,10-19-15,8-19 16,39-9-16</inkml:trace>
  <inkml:trace contextRef="#ctx0" brushRef="#br1" timeOffset="-188795.51">19586 12705 0,'0'0'0,"0"10"0,-19 8 15,1 20-15,-11 37 16,1 19 0,0 18-1,19-18-15,9 0 16,9 0 0,19-10-16,0-18 15,19-19 1,-28-28-16</inkml:trace>
  <inkml:trace contextRef="#ctx0" brushRef="#br1" timeOffset="-188417.95">20028 13081 0,'0'0'0,"0"0"16,0 0-16,-18 9 15,-1 0 1,-9 20-16,-1 17 16,1 1-1,9 10-15,10-1 16,18 0 0,10-18-16,9-1 15,1-18 1,-1 0-1,0-19-15,10 0 16,-10-19 0,0-9-16,-9-10 15,0-18 1,-19-10-16,-19 1 16,0-1-1,-19 19-15,1 10 16,9 18-1</inkml:trace>
  <inkml:trace contextRef="#ctx0" brushRef="#br1" timeOffset="-187783.44">20725 12630 0,'0'0'0,"0"0"0,0 10 15,0 8 1,-10 20-16,10 37 16,0 9-1,-9 20 1,9-1-16,0-37 16,0-10-16,0-19 15,0 1 1,0-19-16,0-10 15,0-9 1,0 0 0,0 0-16,0 0 15,-10 0 1,-9-19-16,-9 10 16,0-1-1,-10 10-15,1 10 16,-1-1-1,1 19-15,8 1 16,1-1 0,19 9-16,-1-9 15,20 1 1,-1-11-16,10 1 16,9-10-1,19-9-15,0 0 16,0-18-1,-28 8-15</inkml:trace>
  <inkml:trace contextRef="#ctx0" brushRef="#br1" timeOffset="-186765.2">21308 12424 0,'0'0'0,"0"0"0,0 9 16,0 10-1,-10 19-15,1 37 16,0 28 0,9 9-1,0-18-15,9-9 16,-9-29-16,0-9 15,0-10 1,0-18-16,0 0 16,0-19-1,0 0 1,0 0-16,0 0 16,0 0-1,-19-19-15,0 10 16,1-1-1,-1 1-15,-10 18 16,-8 10 0,-1 9-16,10 10 15,0 9 1,18-10-16,10 1 16,10-19-1,-1-1-15,19 1 16,10-19-1,18 0-15,10-19 16,19-28 0,9-9-16,-9-19 15,-10-9 1,-9-10 0,0 9-16,-10 10 15,-18 10 1,-1 18-16,-18 19 15,0-1 1,-19 20-16,0 0 16,0 9-1,0 0-15,0 9 16,-9 10 0,-1 9-16,1 19 15,9 9 1,9-9-16,1 0 15,18 9 1,0-9-16,0 0 16,1-9-1,-11-1-15,1 1 16,0-10 0,-19 0-1,-19 9-15,-18 10 16,-20 10-1,-9-20-15,0-9 16,29-18 0</inkml:trace>
  <inkml:trace contextRef="#ctx0" brushRef="#br1" timeOffset="-186449.36">22427 12490 0,'0'0'0,"0"0"16,10 0-16,-1 9 16,19 0-1,1 19-15,8 29 16,1 27-1,-10 19 1,-19 19-16,-18 0 16,-19 0-1,-38 10-15,-19-29 16,1-19 0,27-37-16,29-28 15</inkml:trace>
  <inkml:trace contextRef="#ctx0" brushRef="#br1" timeOffset="-186215.58">23142 12809 0,'0'0'0,"10"0"15,8-10 1,20-9-16,9 1 16,10-1-1,8 9 1,11 1-16,-39 9 16</inkml:trace>
  <inkml:trace contextRef="#ctx0" brushRef="#br1" timeOffset="-186031.03">23067 13006 0,'0'0'0,"0"0"0,0 0 16,9 0-1,20 0-15,36 0 16,67 0-1,188-10 1</inkml:trace>
  <inkml:trace contextRef="#ctx0" brushRef="#br1" timeOffset="-185629.55">24930 11748 0,'0'0'0,"0"0"16,0 10-16,0 8 15,0 39 1,9 18-16,0 37 16,1 20-1,-1-20-15,1-8 16,-1-11 0,-9 1-16,0-19 15,0-18 1,0-11-16,0-8 15,0-19 1,0 0-16</inkml:trace>
  <inkml:trace contextRef="#ctx0" brushRef="#br1" timeOffset="-185356.73">25137 11880 0,'0'0'0,"9"0"16,0-19-16,10 0 15,0 0 1,0 1-16,0 8 16,-1 1-1,11 18-15,-1 10 16,0 9-1,-9 19-15,-10 0 16,-18 0 0,-47 37-16,-57 19 15,37-56 1</inkml:trace>
  <inkml:trace contextRef="#ctx0" brushRef="#br1" timeOffset="-185006.12">24252 12912 0,'0'0'0,"0"0"15,0 0 1,10 9-16,9 0 15,28 1 1,47-10-16,47 0 16,47 0-1,19 0-15,0 0 16,-19 0 0,-19 0-16,-28 0 15,-37 0 1,-19 0-1,-29 0-15,-18 0 16,-20 0-16,-18 0 16</inkml:trace>
  <inkml:trace contextRef="#ctx0" brushRef="#br1" timeOffset="-184620.73">24243 13447 0,'0'0'0,"0"0"0,0 0 16,0 9-1,9 10-15,1 18 16,-1 29 0,-9 9-16,0 19 15,0 0 1,-9-19-16,-1-19 15,1-9 1,9-10-16,0-8 16,0-20-1</inkml:trace>
  <inkml:trace contextRef="#ctx0" brushRef="#br1" timeOffset="-184368.49">24751 13756 0,'0'0'0,"0"0"0,0 0 16,9 0-1,20 0-15,18 0 16,18 0-1,20 0-15,9 0 16,-19 0 0,1 0-16,-48 0 15</inkml:trace>
  <inkml:trace contextRef="#ctx0" brushRef="#br1" timeOffset="-184026.75">25447 13334 0,'0'0'0,"0"0"0,0 9 15,0 10-15,-9 19 16,-1 37-1,10 28 1,10 28-16,-10 1 16,0-1-1,0-9-15,0-19 16,0-18 0,-10-10-16,1-19 15,-1-19 1,1-18-16,9 0 15,0-19 1</inkml:trace>
  <inkml:trace contextRef="#ctx0" brushRef="#br1" timeOffset="-183733.54">25579 13381 0,'0'0'0,"0"0"16,9 0-16,1-10 16,-1 1-1,0 0 1,10-1-16,9 10 16,1 10-1,-1-1-15,0 19 16,-9 10-16,-19 9 15,-10 0 1,-27 18 0,-57 20-16,-38 9 15,57-57 1</inkml:trace>
  <inkml:trace contextRef="#ctx0" brushRef="#br1" timeOffset="-183118.65">18899 15877 0,'0'0'0,"0"0"16,0 18 0,-9 20-16,-10 46 15,10 38 1,-1 10-16,1-1 16,0 0-1,-1-9-15,1-37 16,-1-10-1,1-19-15,0-18 16,-1-20 0,1 1-16,9-19 15</inkml:trace>
  <inkml:trace contextRef="#ctx0" brushRef="#br1" timeOffset="-182790.72">18749 15886 0,'0'0'0,"9"0"16,1-9 0,18-10-16,0 9 15,0 1 1,19 0-16,1 9 15,17 9 1,-8 0-16,-1 10 16,-18 0-1,-19 9-15,0 0 16,-19 0 0,-10 19-16,-37 19 15,-28 18 1,-29-18-16,38-38 15</inkml:trace>
  <inkml:trace contextRef="#ctx0" brushRef="#br1" timeOffset="-182333.93">20226 16299 0,'0'0'16,"0"0"-16,9 0 15,1-10-15,18-8 16,19-1-1,19 0-15,19-9 16,-10 9 0,-19 10-16,-9-1 15,-9 1 1,-19 9-16,-10 0 16</inkml:trace>
  <inkml:trace contextRef="#ctx0" brushRef="#br1" timeOffset="-182123.03">19793 16552 0,'0'0'0,"0"0"16,0 0-16,10 0 15,-1 0 1,19 9-16,29-9 15,37 0 1,19 0-16,18-18 16,-55 8-1</inkml:trace>
  <inkml:trace contextRef="#ctx0" brushRef="#br1" timeOffset="-181049.67">22305 15923 0,'0'0'0,"0"0"15,9 0-15,1 0 16,18 0-1,0 0-15,19 0 16,0 0 0,0 0-16,-9-9 15,0-10 1,-1 1 0,-18-1-16,0 0 15,-10 0-15,-9 0 16,0 10-1,-9-10-15,-10 10 16,-19 0 0,-9-1-16,-9 20 15,-10 18 1,0 19 0,19 0-16,10-1 15,8 1-15,20 0 16,18 10-1,1-1-15,18-9 16,10-10 0,9 1-1,9-19-15,19-19 16,19-10 0,-9-9-16,-10-9 15,-18 0 1,-38 9-16</inkml:trace>
  <inkml:trace contextRef="#ctx0" brushRef="#br1" timeOffset="-180222.92">22916 14638 0,'0'0'0,"0"0"0,0 0 16,0 0-1,0 0-15,0 9 16,0 10 0,0 19-1,-9 37-15,0 9 16,9 10-1,-10-19-15,1 0 16,-1-19 0,10 1-16,0-20 15,10 1 1,-10-29-16</inkml:trace>
  <inkml:trace contextRef="#ctx0" brushRef="#br1" timeOffset="-179808.99">23274 14019 0,'0'976'0,"0"-976"0,0 0 16,0 0-1,0 0-15,0 9 16,-9 0-1,-1 20-15,20-1 16,-1 9 0,10 1-16,9-10 15,0-9 1,0-1 0,10-18-16,-10 0 15,0 0 1,1-18-16,-10-20 15,-1 1 1,-18-20-16,-9 10 16,-10 10-1,0 9-15,0 0 16,-18 18 0,-1 1-16,-18 18 15,18 1 1</inkml:trace>
  <inkml:trace contextRef="#ctx0" brushRef="#br1" timeOffset="-179123.2">23998 14938 0,'0'0'0,"0"0"16,0 0-16,0 0 16,-19-9-1,1 0-15,-20 9 16,0 9-1,1 0-15,-1 19 16,10 1 0,19-1-16,-1 0 15,1-9 1,9-1-16,9 1 16,1 0-1,-1-10-15,0-9 16,1 0-1,-1 0-15,10 0 16,0-9 0,-10-10-16,1 0 15,-1 1 1,0 8 0,1 1-16,-10 0 15,0 9 1,0 0-16,9 9 15,1 10 1,-1 18-16,0 19 16,1 10-1,-10 0 1,-10-10-16,-8 0 16,-1 1-16,-19-20 15,-9 1 1,-9-1-16,-1-18 15,10-19 1,0 0-16,19 0 16,9 0-1</inkml:trace>
  <inkml:trace contextRef="#ctx0" brushRef="#br1" timeOffset="-178574.23">24506 14966 0,'0'0'0,"0"0"0,0 0 15,-19 0 1,1 10-16,-1-1 16,0 1-1,0 18-15,10 0 16,-1 19-1,10-10 1,10 1-16,-1-1 16,19-18-1,1 0-15,18-10 16,-10-9 0,1 0-16,0-18 15,-20-1 1,1-19-16,-9 1 15,-10-1 1,0 1-16,-19 9 16,-9-1-1,-10 1-15,-28 19 16,-28 18 0,47 1-16</inkml:trace>
  <inkml:trace contextRef="#ctx0" brushRef="#br1" timeOffset="-177960">25137 14638 0,'0'0'0,"0"0"0,0 0 16,0 9-1,0 20-15,0 8 16,0 19-1,0 10-15,0 9 16,0-19 0,0-9-16,9-9 15,-9-1 1,0-18-16,0 0 16,0-19-1,0 0 1,0 0-16,0 0 15,0 0 1,-19-19-16,-9 0 16,-10 1-1,1-1-15,-10 10 16,-10-1 0,10 20-16,-9 8 15,9 10 1,9 1-16,10-1 15,18 0 1,1-9-16,18 9 16,20-9-1,8-1-15,39 1 16,-29-19 0</inkml:trace>
  <inkml:trace contextRef="#ctx0" brushRef="#br1" timeOffset="-177134.19">25353 14554 0,'0'0'0,"0"0"16,0 9-1,0 10-15,0 18 16,0 20 0,0 36-16,9 1 15,1-19 1,-10 0-16,0 0 16,0-18-1,0-20-15,0 1 16,0-10-1,0-9-15,0-1 16,0-8 0,0-10-16,0 0 15,0 0 1,0 0 0,0 0-16,0 0 15,0 0 1,0 0-16,0 0 15,9 0 1,10-19-16,19-9 16,9-10-1,9-9-15,-9 1 16,-9-1 0,-1 0-16,-18 9 15,0 10 1,-19 0-16,0 9 15,0 10 1,0-1-16,0 10 16,0 0-1,0 10-15,-19-1 16,0 19 0,10 0-1,0 1-15,-1-1 16,20 9-1,-1-9-15,10 1 16,0-1-16,9 0 16,0-9-1,-9-1 1,0-8-16,0-1 16,-19 1-1,0-1-15,0 0 16,-19 19-1,-10 10-15,-27 0 16,18-20 0</inkml:trace>
  <inkml:trace contextRef="#ctx0" brushRef="#br1" timeOffset="-176786.05">24328 14844 0,'0'0'0,"0"0"16,0 10-16,-19 9 16,0 9-1,0 19-15,10 18 16,-1 1 0,29 18-1,19 10-15,46 0 16,58-9-16,149 46 15</inkml:trace>
  <inkml:trace contextRef="#ctx0" brushRef="#br1" timeOffset="-176515.83">26181 14704 0,'0'0'0,"0"0"0,9 9 16,1 1-16,-1 18 16,10 19-1,-19 18-15,-10 38 16,-37 29-1,-37 9 1,27-76-16</inkml:trace>
  <inkml:trace contextRef="#ctx0" brushRef="#br1" timeOffset="-175937.71">21919 16393 0,'0'0'0,"0"0"16,0 0-16,0 0 15,0 0 1,10 0-1,27 0-15,67 9 16,93-9 0,86-9-16,36-10 15,1 0 1,19 0-16,18 1 16,1 8-1,-29-9-15,-28 10 16,-37-10-1,-57 10-15,-57-1 16,-46 1 0,-39 0-16,-18 9 15,-18 0 1,-29 0-16,0 0 16,-10 9-1,1-9-15</inkml:trace>
  <inkml:trace contextRef="#ctx0" brushRef="#br1" timeOffset="-175147.47">21806 16984 0,'0'0'0,"0"0"0,0 0 15,0 0-15,0 9 16,0 10-1,0 18 1,10 20-16,-1 27 16,1 10-1,-1-10-15,0-9 16,1 0 0,-1-18-16,1-20 15,-1 1 1,-9-1-16,9-18 15,-9-10 1</inkml:trace>
  <inkml:trace contextRef="#ctx0" brushRef="#br1" timeOffset="-174864.63">22173 17396 0,'0'0'0,"0"0"0,10 0 16,8 0-1,20-9 1,28 0-16,19-1 16,9 1-1,0 0-15,-10-1 16,-8 10-1,-20 0-15,-9 0 16,-9 0 0,-19 0-16,-10 0 15</inkml:trace>
  <inkml:trace contextRef="#ctx0" brushRef="#br1" timeOffset="-174570.52">22568 16984 0,'0'0'0,"0"0"16,0 0-16,0 9 16,0 29-1,0 18 1,0 28-16,0 10 15,0 9 1,0-9-16,0 0 16,0-19-1,0-19-15,0 1 16,10-20 0,9-9-16,-10-18 15</inkml:trace>
  <inkml:trace contextRef="#ctx0" brushRef="#br1" timeOffset="-174061.59">23387 17565 0,'0'0'0,"0"0"0,0 0 16,0 0-16,9 0 15,1 0 1,-1 0-16,10 0 16,0 0-1,-1-9 1,1-10-16,0 10 16,0-10-1,-10 0-15,-9 1 16,0-11-1,0 1-15,-9 9 16,0 10 0,-10 0-16,0-1 15,-9 20 1,-1-1-16,1 10 16,0 9-1,0 19-15,18 0 16,20 0-1,9 0-15,9-10 16,19 1 0,19-1-16,18-18 15,1 0 1,-10-19 0,1-10-16,-1-8 15,-38-1 1</inkml:trace>
  <inkml:trace contextRef="#ctx0" brushRef="#br1" timeOffset="-173722.43">23932 16477 0,'0'0'0,"0"0"0,0 9 16,0 1-16,0 27 15,0 20 1,0 8-16,-9 10 15,9 0 1,9 0 0,-9-18-16,10-1 15,-1-18 1,-9-20-16</inkml:trace>
  <inkml:trace contextRef="#ctx0" brushRef="#br1" timeOffset="-173340.66">24224 16796 0,'0'0'0,"0"0"16,0 0-16,0 0 16,0 9-1,0 1-15,0 9 16,0 9-1,9 0-15,1 9 16,18 1 0,0-1-1,10-18-15,9-9 16,0-10 0,-9-19-16,-1-9 15,-18-10 1,-9-9-16,-10-9 15,-19 9 1,-10 0-16,1 19 16,0 9-1,0 10-15,-10 18 16,10 1 0</inkml:trace>
  <inkml:trace contextRef="#ctx0" brushRef="#br1" timeOffset="-172670.72">25061 16618 0,'0'0'0,"0"0"0,-18 0 15,-20-10 1,0 10-16,1 10 16,-1-1-1,10 19-15,0 0 16,18 10-1,1-10-15,-1 0 16,20-9 0,-1 0-16,1 0 15,8-1 1,11-8-16,-1-10 16,0 0-1,-9-10 1,0-8-16,-1-1 15,1-9 1,-9 9-16,-10 0 16,0 10-1,0-1-15,0 1 16,0 9 0,0 0-16,9 9 15,1 19 1,-10 19-16,0 0 15,0 19 1,-19-10-16,0 1 16,0-1-1,-19 0-15,1-9 16,-10-9 0,0-1-16,0-18 15,0-10 1,18-9-16</inkml:trace>
  <inkml:trace contextRef="#ctx0" brushRef="#br1" timeOffset="-172297.6">25419 16355 0,'0'0'0,"0"0"0,0 0 15,0 9-15,-19 1 16,0 18-1,-9 28-15,-10 38 16,10 0 0,9-10-16,10-9 15,9-9 1,9-10 0,1-18-16,-1-1 15,1-8 1,-1-20-16</inkml:trace>
  <inkml:trace contextRef="#ctx0" brushRef="#br1" timeOffset="-171759.72">25541 16768 0,'0'0'0,"0"0"16,0 0-16,0 0 16,-9 0-1,-1 0 1,1 9-16,-1 1 16,10 8-1,10 11-15,-1-1 16,10 0-1,0-9-15,9-1 16,0-8 0,-9-10-16,0 0 15,0 0 1,0-19-16,-1 0 16,-8 0-1,-10-9-15,0 0 16,-19 0-1,0 0-15,-9 18 16,9 1 0</inkml:trace>
  <inkml:trace contextRef="#ctx0" brushRef="#br1" timeOffset="-171071.98">26134 16346 0,'0'0'0,"0"0"0,0 0 15,0 9-15,0 0 16,0 20-1,0 17-15,9 11 16,-9 8 0,0 11-16,0-20 15,0-19 1,0 1-16,0-19 16,0-1-1,0-8-15,0-10 16,0 0-1,0 0-15,0 0 16,-19-19 0,-18 0-16,-1-9 15,0 9 1,-9 10-16,10 0 16,-1 18-1,10 0 1,0 1-16,18 8 15,1 1 1,0 0-16,18 0 16,0 0-1,20-1-15,18 1 16,0-19 0,28 0-16,-28 0 15</inkml:trace>
  <inkml:trace contextRef="#ctx0" brushRef="#br1" timeOffset="-170444.46">26425 16167 0,'0'0'0,"0"0"0,0 10 15,0 18 1,-9 28 0,0 10-16,9 18 15,9 10 1,0-9-16,1-20 16,-10-8-16,0-11 15,0-8 1,0-19-1,0 0-15,0-1 16,0-8 0,0-10-16,0 0 15,0 0 1,0 0-16,0 0 16,0 0-1,0 0-15,0-10 16,0-8-1,-10-1-15,1 0 16,-10 0 0,0 10-16,1-1 15,-1 1 1,0 0-16,10 9 16,-1 9-1,1 0-15,-1 1 16,1-1-1,9 1 1,9-1-16,1 10 16,-1-10-1,10 1-15,0 8 16,9-8 0,0-1-16,-18-9 15</inkml:trace>
  <inkml:trace contextRef="#ctx0" brushRef="#br1" timeOffset="-169837.8">26802 16655 0,'0'0'0,"0"10"0,-10-1 15,1 0 1,-1 10-16,1 0 16,0-10-1,-1 1-15,1-10 16,9 0-1,0 0-15,0 0 16,0 0 0,9 0-16,1-19 15,8 0 1,1 0-16,0 1 16,-9-1-1,-10 0-15,0 10 16,0-1-1,0 1-15,-10 0 16,10 9 0,0 0-1,0 0-15,0 0 16,10 9 0,-1 0-16,19 20 15,0-1 1,-9 0-16,0 0 15,0-9 1,-10-1-16,-9 1 16,-9 9-1,-10 1-15,-9-11 16,9-8 0</inkml:trace>
  <inkml:trace contextRef="#ctx0" brushRef="#br1" timeOffset="-169560">27366 16289 0,'0'0'0,"0"0"15,0 10-15,10-1 16,-1 19 0,0 0-16,-9 19 15,-9 28 1,-38 38-16,-28 9 16,-66 0-1,-132 84-15</inkml:trace>
  <inkml:trace contextRef="#ctx0" brushRef="#br1" timeOffset="-168878.43">24177 16092 0,'9'0'0,"10"0"0,28 0 16,19 0-16,28-9 16,19 0-1,9 9-15,38 0 16,19 9 0,0 0-16,28 1 15,0-1 1,9-9-16,0 0 15,-27 0 1,-20-9 0,-28-1-16,-9 1 15,-29 9 1,-18 0-16,-29-9 16,1 9-1,-20 0-15,1 0 16,-10 0-1,-9 0-15,0 0 16,-19 0 0,0 0-16</inkml:trace>
  <inkml:trace contextRef="#ctx0" brushRef="#br1" timeOffset="-168200.92">21806 16364 0,'0'0'0,"0"0"0,0 0 15,10 0 1,9 0 0,28 0-16,37 0 15,48 0 1,47 0-16,47 0 16,37-9-16,0 9 15,20-19 1,-1 10-1,19-10-15,28 0 16,10 10 0,-19 0-16,-19-1 15,-38 10 1,-9 0-16,-19 0 16,-37 0-1,-48 0-15,-37-9 16,-28 9-1,-19-10-15,-19 1 16,-10 9 0,-18-9-1,0-1-15,-10 10 16,1-9-16,-10 0 16,0 9-1</inkml:trace>
  <inkml:trace contextRef="#ctx0" brushRef="#br1" timeOffset="-160000.65">27902 15867 0,'0'0'0,"0"0"16,0 0-16,10 0 16,-1-19-1,19 1-15,29-1 16,18 0-1,38-9-15,9 19 16,1 18 0,-76-9-16</inkml:trace>
  <inkml:trace contextRef="#ctx0" brushRef="#br1" timeOffset="-159818.66">27837 15999 0,'0'0'0,"0"0"15,0 0-15,18 9 16,67 0 0,94-9-16,159 10 15</inkml:trace>
  <inkml:trace contextRef="#ctx0" brushRef="#br1" timeOffset="-158253.06">29596 14779 0,'0'0'0,"0"0"0,0 0 15,0 0 1,0 0-16,0 0 16,0 0-1,0 0-15,0 0 16,0 9-1,0 1-15,0 18 16,0 9 0,0 20-16,-10 8 15,-9 20 1,1-1 0,-1-9-16,0-19 15,10-9-15,-1-9 16,1-1-1,-1-18-15,1 0 16,0-10 0,-1-9-16</inkml:trace>
  <inkml:trace contextRef="#ctx0" brushRef="#br1" timeOffset="-157464.18">29455 15163 0,'0'0'0,"0"0"16,9 10 0,10-1-16,9 1 15,19-1 1,0-9-16,10 0 16,-10 0-1,9-19-15,-9 0 16,-9 1-1,-1-10-15,-18-10 16,0 1 0,-10-1-16,-9 0 15,0 10 1,-18 0-16,-20 9 16,-9 1-1,-19 18-15,-19 18 16,1 29-1,8 10-15,11 8 16,8 20 0,10 9-1,19-10-15,0-9 16,18 0 0,10 0-16,10 0 15,18-18 1,19-1-16,0-9 15,19-10 1,0-18-16,9 0 16,-9-19-1,9 0-15,10-19 16,-48 0 0</inkml:trace>
  <inkml:trace contextRef="#ctx0" brushRef="#br1" timeOffset="-157043.45">29972 13700 0,'0'0'0,"0"0"0,0 9 15,9 10-15,1 37 16,9 19 0,-1 19-16,1 0 15,0-10 1,-10-9-16,-9-18 16,0-10-1,0-10-15,0-18 16,0-10-1</inkml:trace>
  <inkml:trace contextRef="#ctx0" brushRef="#br1" timeOffset="-156826.92">30508 14272 0,'0'0'0,"0"0"0,0 0 16,0 0-1,0 0-15,0 0 16,0 0 0,0 0-16</inkml:trace>
  <inkml:trace contextRef="#ctx0" brushRef="#br1" timeOffset="-156294">30894 13625 0,'0'0'0,"0"0"16,0 0-1,-19 0-15,0 9 16,-9 1 0,0 8-16,0 10 15,18 19 1,1 10-16,18 8 16,19 1-1,1 9 1,18 0-16,0-9 15,-10-10-15,1 0 16,-19-18 0,0-1-16,-19-8 15,0-11 1,0 1-16,-19-9 16,0-10-1,0 0-15,0-19 16,10-9-1,0-19 1,18-19-16,19-9 16,10 0-1,9-10-15,0 10 16,19 0 0,-10 10-16,-9 18 15,-9 28 1,-29 10-16</inkml:trace>
  <inkml:trace contextRef="#ctx0" brushRef="#br1" timeOffset="-155681.98">29135 15858 0,'0'0'0,"0"0"0,0 0 15,0 0-15,0 0 16,0 0-1,0 0-15,0 0 16,9 0 0,10 0-16,56 0 15,66-19 1,57 0 0,46 0-16,29-9 15,0 19-15,-19 0 16,-28 9-1,-38 9 1,-28-9-16,-28 0 16,-38 9-1,-28-9-15,-19 0 16,-19 0 0,-19 0-16,-9 0 15,0 0 1</inkml:trace>
  <inkml:trace contextRef="#ctx0" brushRef="#br1" timeOffset="-155240.2">28984 16702 0,'0'0'0,"0"0"15,0 0-15,0 0 16,0 10 0,0 18-16,-9 19 15,9 18 1,0 20-16,-10 9 16,10-1-1,-9-18-15,0-18 16,9-1-1,0-18-15,0-10 16,0-10 0,9 1-16,-9-19 15</inkml:trace>
  <inkml:trace contextRef="#ctx0" brushRef="#br1" timeOffset="-154990.2">29332 16918 0,'0'0'0,"0"0"0,10 0 16,9 0-16,18 0 15,20 9 1,18-9-16,28 0 15,1 0 1,9 0-16,-29-9 16,-55 9-1</inkml:trace>
  <inkml:trace contextRef="#ctx0" brushRef="#br1" timeOffset="-154696.83">29671 16477 0,'0'0'0,"0"0"16,0 9-16,-19 29 16,10 37-1,-1 28-15,1 19 16,9 0-1,0 9-15,0-18 16,0-19 0,0-10-16,0-27 15,0-20 1,0 1-16,0-20 16,0-8-1</inkml:trace>
  <inkml:trace contextRef="#ctx0" brushRef="#br1" timeOffset="-154157.2">30264 17171 0,'0'0'0,"0"0"0,0 0 15,0 0 1,9 0-16,0 0 16,20 0-1,-1 0-15,10 0 16,-1-9 0,1-10-16,-1 0 15,-8 1 1,-11-20-16,1 1 15,-19-1 1,0 10-16,0 0 16,-19 0-1,1 18-15,-20 10 16,0 19 0,-9 19-16,0 8 15,19 20 1,0 0-1,18-1-15,20-8 16,-1-10 0,19 0-16,1-10 15,18 1 1,19-10-16,9-9 16,10-19-1,-1-10-15,-9-9 16,-9-9-1,-37 19-15</inkml:trace>
  <inkml:trace contextRef="#ctx0" brushRef="#br1" timeOffset="-153819.46">30743 16177 0,'0'0'0,"0"0"16,0 0-16,0 9 15,10 10 1,-1 28-16,1 19 15,-1 9 1,-9 9-16,0-9 16,0 0-1,0-19-15,0-18 16,0-1 0,9-18-16,-9-9 15</inkml:trace>
  <inkml:trace contextRef="#ctx0" brushRef="#br1" timeOffset="-153659.83">31091 16599 0,'0'0'0,"0"0"16,0 0-16,0 0 15,0 0 1,0 0-1,0 0-15</inkml:trace>
  <inkml:trace contextRef="#ctx0" brushRef="#br1" timeOffset="-153168.73">31524 16102 0,'0'0'0,"0"0"0,-9 0 16,-10 0-16,0 9 15,-9 0 1,9 1-16,10 18 16,-1 19-1,20 9 1,18 10-16,0 0 15,10 9-15,-1 0 16,1 0 0,-19-19-1,0-9-15,-19-10 16,0 1 0,0-19-16,-10-10 15,1-9 1,-1 0-16,1-19 15,0-28 1,18-28-16,10-18 16,28 8-1,0 1-15,9 9 16,1 9 0,-1 19-16,-18 0 15,-19 19 1,-10 9-16</inkml:trace>
  <inkml:trace contextRef="#ctx0" brushRef="#br1" timeOffset="-151832.14">14939 977 0,'0'0'0,"0"0"0,0 10 15,0 8-15,-9 20 16,-1 28-1,1 37-15,-1 47 16,1 19 0,18 19-16,1 9 15,-1 9 1,-9 10 0,0 18-16,0 1 15,0 18 1,0 19-16,0 0 15,0 0 1,0 29-16,-9 18 16,9 0-1,-19 9-15,0 0 16,-9 10 0,-10 9-16,10 1 15,0-11 1,9 1-16,0-10 15,0-18 1,1-10-16,-1-9 16,9 0-1,1-28-15,0-29 16,-1-18 0,10-28-16,0-29 15,-9-27 1,9-39-16,-10-18 15,10-28 1,0-9 0,0-19-16,0-19 15,0 0 1,0-28-16,0-10 16</inkml:trace>
  <inkml:trace contextRef="#ctx0" brushRef="#br1" timeOffset="-145051.08">17338 14891 0,'0'0'0,"0"0"16,0 10-16,0 9 16,0 18-1,0 38-15,0 47 16,9 38-1,1 8-15,8 20 16,1 9 0,0 10-1,0-10-15,-10 0 16,1-10 0,-10-27-16,0-29 15,0-28 1,9-18-16,-9-20 15,0-18 1,10-9-16,-10-19 16,0-1-1,0 1-15,0-9 16,0-10 0,0 0-16,0 0 15,0 0 1,0-10-16</inkml:trace>
  <inkml:trace contextRef="#ctx0" brushRef="#br1" timeOffset="-142657.87">17394 15529 0,'0'0'0,"0"0"16,0-18-16,-19-1 15,1-19 1,-11 10-16,1 0 16,0 0-1,9 0-15,0 0 16,1-1-1,-1 1 1,0-9-16,-9-1 16,-1 1-16,-8-20 15,9 1 1,-1-19-16,1 9 16,9-9-1,1-9-15,8-10 16,1-9-1,-1 9-15,10-9 16,0-10 0,0 1-1,0 8-15,-9 11 16,0-11 0,9 1-16,0 19 15,0-1 1,0 10-16,9-9 15,0 9 1,10 0-16,9-10 16,10 10-1,9-9-15,19-10 16,19 0 0,9 0-16,9 10 15,1-1 1,8 10-16,11 10 15,8-1 1,1 10-16,19-10 16,-10 19-1,9 0-15,29 0 16,0 10 0,28-10-1,-10 0-15,-9 0 16,10 0-16,-10 0 15,19 0 1,0 0 0,9 10-16,1-10 15,-10 9 1,0 1-16,9-1 16,-9 10-1,0-9-15,0 9 16,19-10-1,18 0-15,1 1 16,9 9 0,-9-10-16,9 1 15,-10 9 1,20-1-16,-1 1 16,10 19-1,9 0-15,-9-1 16,0 10-1,-10 10 1,10-1-16,0 10 16,9 9-1,-9 0-15,0 0 16,-10 10 0,-9-1-16,0 10 15,0 0 1,-19-9-16,-18-1 15,-11 1 1,-8 8-16,-19-8 16,0 9-1,-1-10-15,-18 10 16,0 0 0,9 10-16,-9-1 15,-9 0 1,-10 0-1,-9 1-15,-10 8 16,-9 1 0,9 19-16,-9-1 15,-9 0 1,-10 10-16,9 9 16,-9 10-1,0 9-15,0 0 16,-9 9-1,0 10-15,-10 9 16,10 10 0,-10-10-16,0 19 15,0 0 1,-9 9-16,9 0 16,-18-9-1,-1 0 1,1 0-16,-20 0 15,1 0 1,-10-1-16,-9 1 16,-9 0-16,-10 0 15,0-19 1,-19 0 0,0-9-16,-9 0 15,-10 9 1,-18-19-16,-1 1 15,1-1 1,-20-9-16,1-9 16,0-1-1,-19 1-15,0-1 16,-19 1 0,0-10-16,-9-9 15,-1 0 1,-18 0-16,-9-19 15,-10 9 1,-38-9-16,-27 0 16,-11-19-1,-27 1 1,0-20-16,-20 1 16,-8-10-1,-10-9-15,-19-1 16,-28 1-16,18-9 15,1-10 1,-19 0 0,-19 0-16,19-10 15,9 10 1,1-9-16,-10-1 16,0-8-1,18-1-15,1 0 16,0 0-1,28-18-15,-10-1 16,-8-9 0,18 1-16,9 8 15,-9 10 1,19-10-16,-1 1 16,11-1-1,8 1-15,-18-10 16,0 0-1,9 9-15,-9-9 16,-1 10 0,11 9-1,-1 0-15,28 0 16,29-1 0,0 1-16,18 0 15,19 0 1,19 9-16,29 10 15,8-1 1,20 1-16,18 0 16,10-1-1,0 10-15,-10 10 16,-28 18 0,-28 19-16,19 9 15,9 19 1,38-9-16,37-38 15</inkml:trace>
  <inkml:trace contextRef="#ctx0" brushRef="#br1" timeOffset="-139967.3">15259 2694 0,'0'0'0,"0"10"0,-19-1 15,0 19 1,-18 10-16,-1 9 16,0 0-1,10-1-15,19 11 16,9-20-1,9 1-15,19-1 16,1 1 0,8-19-16,1-1 15,9-18 1,0 0-16,0-18 16,9-20-1,1-18-15,-10 0 16,-19-10-1,-19 0-15,-18 10 16,-19 9 0,-10 0-1,-18 19-15,-1 9 16,29 10-16</inkml:trace>
  <inkml:trace contextRef="#ctx0" brushRef="#br1" timeOffset="-139604.28">15739 2919 0,'0'0'0,"0"0"16,0 0-1,0 0-15,0 0 16,0 0 0,0 0-16,0 0 15,0 0 1</inkml:trace>
  <inkml:trace contextRef="#ctx0" brushRef="#br1" timeOffset="-138841.97">16341 2816 0,'0'0'0,"0"0"16,0 0-16,0-9 15,-10-10 1,1 0-16,-10 10 16,0 0-1,0-1-15,-18 1 16,-1 9 0,10 9-16,0 1 15,-1 8 1,1 1-16,19 0 15,-1 0 1,1 9-16,18-9 16,1 9-1,-1-10 1,10 1-16,0 0 16,0-10-1,0-9-15,-1 0 16,1 0-1,0 0-15,0-9 16,0-10 0,-1 0-16,-8 1 15,-1-1 1,1 10-16,-10-1 16,0 1-1,0 9-15,0 0 16,0 9-1,0 10-15,0 37 16,0 38 0,-10 28-1,1-9-15,-1-1 16,1-56-16</inkml:trace>
  <inkml:trace contextRef="#ctx0" brushRef="#br1" timeOffset="-127008.81">12672 4308 0,'0'0'0,"0"0"15,0 9-15,-10 1 16,1 18 0,0 0-16,-1 19 15,1 0 1,18 0-16,1-10 16,18 1-1,0-1 1,19-18-16,0-9 15,10-10-15,-1-19 16,0-19 0,1-18-16,-20-10 15,-8 1 1,-10-1 0,-19 0-16,-19 19 15,0 10 1,-19 9-16,1 9 15,-1 10 1,0 18-16,20 0 16</inkml:trace>
  <inkml:trace contextRef="#ctx0" brushRef="#br1" timeOffset="-126748.78">13349 4599 0,'0'0'0,"0"0"15,0 0-15,0 0 16,0 9 0,-9-9-16</inkml:trace>
  <inkml:trace contextRef="#ctx0" brushRef="#br1" timeOffset="-126129.86">13537 4346 0,'0'0'0,"0"0"0,0 0 15,0 0 1,0 9-16,-19 0 15,1 20 1,8-1-16,1 0 16,-1-9-1,10-1-15,0 1 16,0-19 0,0 0-16,10 0 15,-1 0 1,1 0-1,8 0-15,-8 0 16,9 9 0,9 1-16,0-1 15,-9 19 1,0 1-16,0-1 16,-1 0-1,-18 0-15,0 10 16,-18 8-1,-11 1-15,-18 0 16,-37 10 0,37-39-16</inkml:trace>
  <inkml:trace contextRef="#ctx0" brushRef="#br1" timeOffset="-125793.62">13688 4167 0,'0'0'0,"0"0"0,0 0 16,9 0 0,19-9-16,29-10 15,18 10 1,-28-1-16</inkml:trace>
  <inkml:trace contextRef="#ctx0" brushRef="#br1" timeOffset="-123982.95">14911 4364 0,'0'0'0,"0"0"16,0 0-1,0 0-15,0 0 16,9 0 0,1-9-16,18 0 15,19-1 1,9 1-16,1-1 15,-1 1 1,1 9 0,-10 0-16,-10 0 15,-18 0-15</inkml:trace>
  <inkml:trace contextRef="#ctx0" brushRef="#br1" timeOffset="-120751.72">13904 4036 0,'0'0'16,"0"0"-16,0 0 16,0 0-16</inkml:trace>
  <inkml:trace contextRef="#ctx0" brushRef="#br1" timeOffset="-119091.55">13801 4130 0,'0'0'0,"0"0"0,0 0 16,0 0-1,0 0-15,0 0 16,0 9 0,-19 1-16,0 18 15,-9 19 1,0 18-16,18 1 15,-9 18 1,1-9-16,8 1 16,1-1-1,-1-19 1,1-9-16,0-10 16,9 1-1,0-19-15,0-1 16,0-18-1,0 0-15,0 0 16,0 0 0,9-18-16,0-29 15,1-19 1,-1-28-16,1 10 16,-10-1-1,0 10-15,-10 10 16,1-1-1,-1 19-15,1 19 16,0 0 0,9 18-16,0 1 15,0 9 1,0 9-16,0 10 16,0 19-1,9 18-15,0 19 16,1 28-1,-1 0 1,1-9-16,-1 0 16,0-19-1,1 0-15,-10-19 16,0 1 0,0-20-16,0-18 15,0 0 1,0-19-16,0 0 15,0 0 1,9-28-16,1-19 16,-1-28-1,0-19-15,1 0 16,-1 0 0,1 0-16,-1 10 15,0 9 1,1 9-16,-1 1 15,-9 18 1,0 0 0,0 9-16,0 10 15,0 19 1,0-1-16,0 10 16</inkml:trace>
  <inkml:trace contextRef="#ctx0" brushRef="#br1" timeOffset="-117093.55">12201 4336 0,'0'0'0,"0"0"0,0 0 15,0 0-15,0 0 16,0 0 0,0 0-16,10 0 15,9 0 1,9-9-1,19 9-15,-9 0 16,-1 0 0,1 0-16,-19 0 15,-1 0 1,-18 0-16,0 0 16,0 0-1,-9 0-15,-29 0 16,-18 0-1,-1 0-15,1 0 16,9 0 0,0 0-16,19 0 15,9 0 1,10 0-16,-1 0 16,10 0-1,0 0-15,0 0 16,0 0-1,10 0-15,8 0 16,11 0 0,-1 0-1,-9 0-15,-1 0 16,-8 0 0</inkml:trace>
  <inkml:trace contextRef="#ctx0" brushRef="#br1" timeOffset="-104962.93">15240 4158 0,'0'0'0,"0"0"0,-19 9 16,0 1 0,-9 8-16,9 11 15,-9-11 1,19 1-1,-1 9-15,10-9 16,10 0 0,-1 9-16,19-9 15,1 0 1,18-10-16,0-9 16,0 0-1,0-19-15,9 0 16,-18-9-1,-19 0-15,-1 0 16,-18 0 0,0 0-16,-18-1 15,-11 1 1,-18 10-16,10 8 16</inkml:trace>
  <inkml:trace contextRef="#ctx0" brushRef="#br1" timeOffset="-104629.75">15692 4374 0,'0'0'15,"0"0"-15,0 0 16,0 0-16,0 0 15,0 0 1,0 0-16,0 0 16</inkml:trace>
  <inkml:trace contextRef="#ctx0" brushRef="#br1" timeOffset="-104103.39">15993 3989 0,'0'0'0,"0"0"0,0 9 15,-10 1-15,1 18 16,-1 0-1,1 0-15,0 0 16,-1 1 0,1-11-16,9 1 15,0 0 1,0-10-16,9 1 16,1-10-1,-1 0-15,19 0 16,0 0-1,1 0-15,-1 9 16,0 0 0,0 10-16,-9 0 15,0 9 1,0 0 0,0 0-16,-10 10 15,-9-1 1,-9 10-16,-10-9 15,-19-1 1,0 1-16,1-10 16,-10-9-1,-10 0-15,29-10 16</inkml:trace>
  <inkml:trace contextRef="#ctx0" brushRef="#br1" timeOffset="-103816.08">16058 4055 0,'0'0'0,"10"0"16,-1-10-16,10-8 15,9-1 1,29 0-16,27-18 16,48 8-1,-66 11-15</inkml:trace>
  <inkml:trace contextRef="#ctx0" brushRef="#br1" timeOffset="-96271.02">15325 5246 0,'0'0'0,"-10"10"16,-37 18-1,-9 0-15,9 19 16,0 0 0,18-10-16,20-9 15,0-9 1,18 0-16,0 0 15,10-10 1,10-9-16,18-19 16,0 1-1,-10-11 1,1-8-16,-19-1 16,-1 1-16,-18-1 15,0 1 1,-9 9-1,-10 18-15,10 1 16</inkml:trace>
  <inkml:trace contextRef="#ctx0" brushRef="#br1" timeOffset="-96061.39">15729 5415 0,'0'0'0,"0"0"0,0 0 15,0 0 1,0 0-16,0 0 16,0 0-1,-9 0-15</inkml:trace>
  <inkml:trace contextRef="#ctx0" brushRef="#br1" timeOffset="-95688.2">15974 5068 0,'0'0'0,"0"0"0,0 0 15,0 9 1,0 1-16,0 9 15,9-1 1,1 1-16,-1 0 16,10 0-1,9-10-15,0 10 16,0 0 0,1-1-16,-10 10 15,9 1 1,-9 8-16,-1 1 15,-8-1 1,-10 1-16,0-1 16,-19 10-1,-9-9-15,-10-1 16,-9 1 0,9-10-1,20-19-15</inkml:trace>
  <inkml:trace contextRef="#ctx0" brushRef="#br1" timeOffset="-95404.64">16049 5059 0,'0'0'0,"9"0"16,20-10-16,8 1 15,20-10 1,18 0-16,19 10 16,0 0-1,-19-1-15,-9 1 16,-19 18-1,-28-9-15</inkml:trace>
  <inkml:trace contextRef="#ctx0" brushRef="#br1" timeOffset="-94719.91">15249 6447 0,'0'0'0,"0"10"0,-9-1 16,0 19-1,-1 0-15,20 10 16,-1-1 0,19 1-16,0-1 15,1-18 1,18 0-16,0-19 16,0-9-1,0-10 1,-10-19-16,-8-9 15,-11-9 1,-18 0-16,-18 9 16,-11 0-16,-8 19 15,-1 9 1,19 10 0</inkml:trace>
  <inkml:trace contextRef="#ctx0" brushRef="#br1" timeOffset="-94493.9">15889 6560 0,'0'0'0,"0"0"0,0 0 15,0 0 1,0 0 0,0 0-16,0 0 15</inkml:trace>
  <inkml:trace contextRef="#ctx0" brushRef="#br1" timeOffset="-94199.1">16444 6006 0,'0'0'0,"0"0"16,0 10-16,-9 27 16,-1 19-1,-8 29-15,8 18 16,1 10-1,-1-19-15,1-1 16,-1-8 0,1-29-16,0-9 15,-1-9 1,1-20 0,-1 1-16,10-19 15</inkml:trace>
  <inkml:trace contextRef="#ctx0" brushRef="#br1" timeOffset="-92531.56">15249 7873 0,'0'0'0,"0"0"16,0 0-16,0 0 15,0 0 1,0-9-1,-9 0-15,9 9 16,-19 9 0,0 0-16,1 1 15,8 18 1,1 0-16,9 0 16,9-9-1,1 0-15,18-1 16,0-18-1,19 0-15,0-18 16,0-1 0,-9-9-16,-1-10 15,-18 1 1,-19-10-16,-9-9 16,-10 9-1,0 18-15,-18 1 16,-20 10-1,19 8-15</inkml:trace>
  <inkml:trace contextRef="#ctx0" brushRef="#br1" timeOffset="-92303.59">15673 8061 0,'0'0'0,"0"0"16,0 0 0,0 0-16,0 0 15,0 0 1</inkml:trace>
  <inkml:trace contextRef="#ctx0" brushRef="#br1" timeOffset="-91814.19">16275 7507 0,'0'0'0,"0"0"16,0 0-16,-19 0 15,-9 0 1,-10 10 0,1-1-16,-11 19 15,20 1 1,0-1-16,19 0 16,-1 0-1,10-9-15,0-1 16,10-8-1,-1-10-15,0 0 16,1 0 0,9-10-16,-1-8 15,1-1 1,0 0-16,-9 10 16,-1-1-1,-9 1-15,0 9 16,0 0-1,9 19-15,1 18 16,-1 29 0,-9 18-1,0 10-15,-9 9 16,-10-9 0,-9 10-16,-10-1 15,19-56 1</inkml:trace>
  <inkml:trace contextRef="#ctx0" brushRef="#br1" timeOffset="-91300.55">15061 9234 0,'0'0'0,"0"0"16,0 0 0,0 0-1,0 0-15,-9-10 16,-1 10-1,1 0-15,0 10 16,-1-1 0,1 19-16,-1 0 15,20 10 1,-1 0-16,19-1 16,1-18-1,18 0-15,0-19 16,0 0-1,0-19-15,0-19 16,-10 1 0,-18-10-16,-19-9 15,-9-1 1,-19 10-16,-38 0 16,0 29-1,10 18-15,27 0 16</inkml:trace>
  <inkml:trace contextRef="#ctx0" brushRef="#br1" timeOffset="-91064.91">15767 9440 0,'0'0'0,"0"0"15,0 0-15,0 0 16,0 0 0,0 0-1,0 0-15</inkml:trace>
  <inkml:trace contextRef="#ctx0" brushRef="#br1" timeOffset="-90494.65">16209 9009 0,'0'0'0,"0"0"0,0 0 15,0 0 1,-19-10-1,-18 1-15,-1-1 16,0 20 0,10-1-16,0 1 15,0 8 1,18 1-16,1 0 16,9-10-1,0 10-15,9-10 16,1 1-1,-1-1-15,10 1 16,0-10 0,-1 0-16,1-10 15,0-9 1,0 1-16,-10-1 16,1 0-1,-1 0-15,1 10 16,-10 0-1,0 9 1,0 0-16,0 0 16,0 0-1,0 18-15,0 20 16,0 28 0,0 18-16,-10 0 15,-9 10 1,-9 0-16,9-19 15,0-9 1,10-10-16,0-18 16,-1-29-1</inkml:trace>
  <inkml:trace contextRef="#ctx0" brushRef="#br1" timeOffset="-88855.34">14280 2019 0,'0'0'0,"19"0"0,28-10 15,47-8 1,57-1-16,37 9 16,28 1-1,20 0-15,8-1 16,-27 1-1,-20 9-15,-18 0 16,-10 0 0,1-9-1,-29-1-15,-19 1 16,-9-1 0,-29 1-16,-8 0 15,-20 9 1,-18 0-16,-1 0 15,-18 0 1,0 0-16,-10 0 16,-9 0-1,0 0-15,0 0 16,0 0 0,-28 0-16,-47 9 15,-38 0 1,-37-9-16,-29 10 15,-28-10 1,0 0-16,-9 0 16,-10 0-1,9-10-15,1 1 16,28 9 0,19-9-1,18 9-15,29-10 16,18 10-1,20 0-15,18 0 16,19 0 0,18 0-16,20 0 15,0 0 1,9 0-16,9 0 16,19 0-1,48 10-15,65-10 16,47 0-1,28 0-15,19 9 16,1 0 0,-29 1-16,-29-1 15,-8 10 1,-29 0-16,-10-1 16,-8-8-1,-29-1-15,-19 1 16,-19-10-1,-18 0-15,-10 0 16,-9 0 0,0 0-1,-19 0-15,0 0 16</inkml:trace>
  <inkml:trace contextRef="#ctx0" brushRef="#br2" timeOffset="-83645.89">15485 658 0,'0'0'0,"0"0"16,0 0-16,0 10 15,-10 18 1,1 9-16,-10 20 16,10 36-1,-1 20 1,1 9-16,-1-9 15,10-1-15,-9-9 16,9-18 0,-9-10-16,-1-9 15,1-10 1,-1-9-16,1-10 16,9-18-1,0 0-15,0-10 16,0-9-1,0 0 1,0 0-16</inkml:trace>
  <inkml:trace contextRef="#ctx0" brushRef="#br2" timeOffset="-83307.24">15381 621 0,'0'0'0,"0"0"16,10 0-16,18-19 15,9 0 1,29-9-16,9 0 15,1 9 1,-1 10 0,10-1-16,-10 1 15,-19 0-15,-18-1 16,0 10 0,-20 0-16,-18 0 15,0 0 1</inkml:trace>
  <inkml:trace contextRef="#ctx0" brushRef="#br2" timeOffset="-82970.03">15268 1109 0,'0'0'15,"0"0"-15,0 0 16,0 0 0,10 0-16,18 0 15,19-10 1,19 1-16,9 0 15,0-1-15,1 1 32,-11-1-32,-8 1 15,-20 0-15,10 18 16,-28-9 0</inkml:trace>
  <inkml:trace contextRef="#ctx0" brushRef="#br2" timeOffset="-82500.74">16021 1184 0,'0'0'0,"0"0"0,0 0 16,0 0-1,0 0-15,0 9 16,0 10 0,0 9-16,0 28 15,0 10 1,-19 0-16,0-1 16,0-8-1,1-1-15,-1 0 16,9-18-1,1-10 1,0-9-16,-1-1 16,10-18-16</inkml:trace>
  <inkml:trace contextRef="#ctx0" brushRef="#br3" timeOffset="67895.9">16698 593 0,'0'0'0,"0"0"0,0 9 15,0 10 1,0 18-16,0 29 16,10 65-1,-1 38 1,19 28-16,19 19 16,0 0-16,-9 18 15,-10 20 1,-9 8-1,-19 11-15,-19 17 16,0-8 0,0 9-16,-9 9 15,0-9 1,9 28-16,10 19 16,-1-1-1,1 1-15,0 9 16,-10 10-1,0-1-15,10-27 16,-10 18 0,9 9-16,1 10 15,9-28 1,0 0-16,9 0 16,1-29-1,-1-27-15,10-1 16,-10-28-1,-9-18 1,0-10-16,0-18 16,0-29-1,0-9-15,0-29 16,0-18 0,0-18-16,0-11 15,-9-17 1,9-20-16,0-9 15,0-10 1,0-18-16,0-10 16,0-9-1,9-9-15,-9-10 16</inkml:trace>
  <inkml:trace contextRef="#ctx0" brushRef="#br3" timeOffset="68998.34">17573 452 0,'0'0'0,"0"0"16,9 9-1,1 1-15,18 8 16,0 1-1,19 0-15,0 0 16,-9-19 0,0 0-16,-1 0 15,-9-10 1,-9-8-16,0-1 16,-19 0-1,-9 0-15,-20-9 16,-27 0-1,-10 9-15,0 19 16,-9 28 0,-10 29-16,20 27 15,8 1 1,19 8 0,20-8-16,18-10 15,18-9 1,11-10-16,18-19 15,0 1 1,19-19-16,-29-19 16</inkml:trace>
  <inkml:trace contextRef="#ctx0" brushRef="#br3" timeOffset="69562.59">18025 733 0,'0'0'0,"0"0"0,9 0 16,0-9 0,10 0-16,0-1 15,0 10 1,-10 0-16,1 10 16,-10 8-1,0 20 1,-19 9-16,-19 9 15,10-18 1,0-1-16,18-18 16,1 0-1,18-1-15,10 1 16,47 0 0,47 0-16,19-10 15,-67-9 1</inkml:trace>
  <inkml:trace contextRef="#ctx0" brushRef="#br3" timeOffset="70244.6">18843 358 0,'0'0'0,"0"0"15,0 9 1,0 20-16,0 36 16,0 48-1,0 28-15,0 27 16,9 30-1,-9 17-15,10 1 16,-1 28 0,-9 19-16,0 18 15,-9 29 1,-1 28-16,-8 9 16,-11 9-1,1 20-15,0 18 16,0 9-1,0 10-15,9 9 16,0 10 0,0-10-16,-9-19 15,9 1 1,-19-1-16,10-46 16,0-19-1,9-48 1,0-36-16,10-29 15,0-47 1,-1-28-16,1-37 16,-10-19-1,9-19-15,1-19 16,0-18 0,-1-10-16,10-10 15,0-18 1,0 0-16,0 0 15,0 0 1,0-18-16,0-1 16</inkml:trace>
  <inkml:trace contextRef="#ctx0" brushRef="#br3" timeOffset="71112.22">16397 1981 0,'0'0'0,"0"0"16,0 0-16,0 0 15,0 0 1,0 0-16,0 0 15,0 0 1,0 0-16,10 0 16,18 0-1,47 0-15,85 0 16,56 10 0,29 18-16,9 9 15,0 10 1,0 0-1,-10 0-15,-8 0 16,-20-10 0,-37 1-16,-19-19 15,-38 0 1,-28-1-16,-28-18 16,-28 0-1,-20 0-15,1 0 16,-19 0-1,0 0-15,0 0 16,0 0 0</inkml:trace>
  <inkml:trace contextRef="#ctx0" brushRef="#br3" timeOffset="72250.76">931 2582 0,'0'0'0,"0"0"0,10 0 16,-1-10-1,1-8-15,-1-1 16,10 0-1,18 0 1,1 0-16,18-9 16,39 0-1,8 9-15,48 1 16,18 8 0,-9 20-16,9-1 15,0 19 1,-18 10-16,-10 9 15,-19 0 1,-9 9-16,-9 10 16,-20-10-1,-18 9-15,-19 1 16,-9 0 0,-19 0-16,-10 9 15,-18 9 1,-29 10-16,-28 0 15,-18-1 1,-39-17-16,-27-1 16,-29-19-1,0-28-15,29-19 16,18-18 0,0-19-1,1-28-15,18-10 16,-9-28-1,9-28-15,37 10 16,39-1 0,9 57-16</inkml:trace>
  <inkml:trace contextRef="#ctx0" brushRef="#br3" timeOffset="73200.17">15042 3426 0,'0'0'0,"0"0"0,0 0 15,10 0 1,9-9 0,28-1-16,37 1 15,57 0 1,10 9-16,-19 9 15,9 0 1,-9-9-16,-10 0 16,-38 0-1,-8 0-15,-20 0 16,-18 0 0,-19 0-16,-1 0 15,-18 0 1,0 0-16</inkml:trace>
  <inkml:trace contextRef="#ctx0" brushRef="#br3" timeOffset="73686.53">17018 3276 0,'0'0'0,"9"0"15,29 0-15,18-9 16,39-1 0,8 10-1,-18 0 1,-10 0-16,-19 0 16,-18 0-16,-10 10 15,-18-10 1</inkml:trace>
  <inkml:trace contextRef="#ctx0" brushRef="#br3" timeOffset="74126.48">17742 3013 0,'0'0'0,"0"0"0,0 0 15,0 0-15,-9 10 16,-10 8 0,0 20-1,1 9-15,8 19 16,1-10-1,9-9-15,9-10 16,1 1 0,-1-19-16,19-1 15,0-8 1,1-10-16,8-10 16,-9-8-1,-9-1-15,0-19 16,0-9-1,-19 10-15,-10-1 16,-37-9 0,19 19-1</inkml:trace>
  <inkml:trace contextRef="#ctx0" brushRef="#br3" timeOffset="74454.5">18119 3370 0,'0'0'0,"0"0"0,0 0 16,0 0 0,0 0-16,0 0 15,0 0 1,0 0-16</inkml:trace>
  <inkml:trace contextRef="#ctx0" brushRef="#br3" timeOffset="75025.25">18664 2910 0,'0'0'0,"-9"0"16,-19-9-16,-10-1 15,-9 1 1,0 18-16,0 1 16,9 8-1,10 11-15,9-1 16,10 0-1,-1 0-15,10-9 16,10 0 0,-1-1-16,1 1 15,-1-10 1,10-9-16,0 0 16,-10 0-1,10 0-15,0-9 16,-10 0-1,1-10 1,-1 10-16,0-1 16,1 1-1,-10-1-15,0 10 16,0 0 0,0 10-16,0 27 15,0 38 1,-19 29-16,0-1 15,0 0 1,1 10-16,-1-20 16,0 11-1,-9-1-15,18-56 16</inkml:trace>
  <inkml:trace contextRef="#ctx0" brushRef="#br3" timeOffset="76881.27">17479 4167 0,'0'0'0,"0"0"15,0 0 1,0 0-16,0 10 16,-9-1-1,-1 19-15,10 0 16,10 10 0,-1-1-16,10-8 15,0-11 1,9 1-16,0 0 15,0-19 1,10 0-16,-10-9 16,0-10-1,-9 0-15,0 0 16,-19-9 0,0-9-1,-19-1-15,-18-9 16,-20 0-1,-9 19-15,0 9 16,1 10-16,17 18 16,30 1-1</inkml:trace>
  <inkml:trace contextRef="#ctx0" brushRef="#br3" timeOffset="77091.87">18043 4486 0,'0'0'16,"0"0"-16,0 0 15,0 0-15,0 0 16,0 0-1,0 0-15</inkml:trace>
  <inkml:trace contextRef="#ctx0" brushRef="#br3" timeOffset="77486.19">18288 4261 0,'0'0'0,"0"0"0,0 10 0,-9-1 16,-1 10-1,1-1-15,9 1 16,0 0 0,9 0-16,1 0 15,8-1 1,1 1-16,0 0 15,0-10 1,0 10-16,-1 0 16,1 9-1,-9 0-15,-1 10 16,-9-1 0,0 1-16,-9 9 15,-20-1 1,-8-8-1,-1-1-15,-9 1 16,28-29-16</inkml:trace>
  <inkml:trace contextRef="#ctx0" brushRef="#br3" timeOffset="77753.36">18354 4261 0,'0'0'0,"9"0"0,19-9 16,38-10-1,28 0-15,19 10 16,-9-1-1,-20 1-15,-18 0 16,-19 9 0,-37 0-1</inkml:trace>
  <inkml:trace contextRef="#ctx0" brushRef="#br3" timeOffset="78269.29">17423 5434 0,'0'0'0,"0"0"0,-10 9 16,-9 1 0,-9 18-16,0 0 15,0 10 1,18-1-1,1 1-15,18-1 16,1-9 0,18-9-16,0 0 15,19-19 1,0 0-16,-9-19 16,-1 0-1,1-18-15,-19-10 16,-19-9-1,-19-1-15,-19 1 16,-18 9 0,0 19-16,8 9 15,30 10 1</inkml:trace>
  <inkml:trace contextRef="#ctx0" brushRef="#br3" timeOffset="78463.93">17959 5603 0,'0'0'0,"0"0"0,0 0 15,0 0 1,0 0-16,0 0 15</inkml:trace>
  <inkml:trace contextRef="#ctx0" brushRef="#br3" timeOffset="78832.34">18401 5181 0,'0'0'0,"0"0"0,0 0 15,0 0 1,0 9-16,0 0 16,-10 1-1,10-1-15,0 1 16,0-1 0,10 0-1,-1 19-15,10 1 16,0-1-1,9 19-15,-9 0 16,0 9 0,0-9-16,-19-10 15,0 10 1,-19 0-16,-9 0 16,-29 9-1,-9-9-15,0-9 16,38-29-1</inkml:trace>
  <inkml:trace contextRef="#ctx0" brushRef="#br3" timeOffset="79115.96">18514 5077 0,'0'0'0,"0"0"15,9 0-15,1 0 16,18-9 0,19 0-16,0-1 15,9 10 1,1 0-16,-10 10 15,-10-1 1,-18 0-16,-9 1 16</inkml:trace>
  <inkml:trace contextRef="#ctx0" brushRef="#br3" timeOffset="79761.94">17187 6541 0,'0'0'0,"0"0"0,0 9 15,-18 20 1,8-1-16,1 0 15,18 9 1,1 1-16,18-1 16,0-8-1,10-11-15,-1 1 16,1-19 0,-10-9-16,0-10 15,-9-9 1,0-10-16,-19 1 15,0-1 1,-9 10-16,-10 0 16,0 9-1,0 10-15</inkml:trace>
  <inkml:trace contextRef="#ctx0" brushRef="#br3" timeOffset="79967.78">17667 6851 0,'0'0'0,"0"0"0,0 0 16,0 0-1,0 0-15</inkml:trace>
  <inkml:trace contextRef="#ctx0" brushRef="#br3" timeOffset="80461.81">18420 6410 0,'0'0'0,"0"0"16,-29 0-16,-27-10 15,-19 10 1,9 10 0,0 18-16,19 0 15,19 10 1,18-1-16,1 1 15,18-10 1,1-9-16,-1-1 16,10 1-1,0-10-15,0 1 16,9-10 0,0 0-16,-9-10 15,0-8 1,0 8-16,-1 1 15,-8 0 1,-10-1-16,0 10 16,0 0-1,0 10-15,0 18 16,-19 28 0,0 38-16,0 18 15,1 29 1,8 0-16,1-75 15</inkml:trace>
  <inkml:trace contextRef="#ctx0" brushRef="#br3" timeOffset="81016.87">17423 8089 0,'0'0'0,"0"0"16,-19-19-1,0 1-15,-9-1 16,-10 0 0,10 10-16,0-1 15,-1 20 1,1-1-16,0 0 15,9 20 1,10-1-16,-1 0 16,20-9-1,-1-1-15,10 1 16,9-19 0,19 0-16,0-19 15,-9 1 1,-1-1-16,1-9 15,-19 0 1,-10-10-16,-9 1 16,-9 8-1,0 11 1</inkml:trace>
  <inkml:trace contextRef="#ctx0" brushRef="#br3" timeOffset="81293">17752 8061 0,'0'0'0,"0"0"0,0 0 16,0 0-1,0 0-15,0 0 16,0 0-16,0 0 16</inkml:trace>
  <inkml:trace contextRef="#ctx0" brushRef="#br3" timeOffset="81593">18119 7648 0,'0'0'0,"0"0"0,0 10 15,-19 27 1,0 10-16,10 19 16,-1 9-1,1 19-15,-1-1 16,10-8 0,0-19-16,0-10 15,0-19 1,0 1-16,0-19 15</inkml:trace>
  <inkml:trace contextRef="#ctx0" brushRef="#br3" timeOffset="82532.96">17121 9027 0,'0'0'0,"0"0"15,0 0 1,-9 0-16,-10 10 16,0-1-1,1 10-15,8 9 16,1 0-1,18 10-15,1-10 16,-1 0 0,10-9-16,9 0 15,0-19 1,10 0-16,-10-10 16,0-9-1,1 1-15,-11-10 16,-8-10-1,-10 0 1,0 1-16,-19-1 16,0 10-1,0 0-15,-18 9 16,18 10 0</inkml:trace>
  <inkml:trace contextRef="#ctx0" brushRef="#br3" timeOffset="82884.22">17686 8924 0,'0'0'0,"0"0"16,0 0-16,0 10 16,0-1-1,0 10 1,0 9-16,0 19 16,0 9-1,0-9-15,-9-9 16,9-1-1,0-18-15,0 0 16,-10-1 0,10-8-16,0-10 15</inkml:trace>
  <inkml:trace contextRef="#ctx0" brushRef="#br3" timeOffset="83376.43">18109 8924 0,'0'0'0,"0"0"16,0 0-16,0 0 15,-9-9 1,-1-1-16,1 1 16,9 9-1,0 0-15,0 0 16,0 9 0,-9 1-16,-1 18 15,1 28 1,-1 10-16,1 9 15,0 9 1,-10 10 0,9-9-16,1-48 15</inkml:trace>
  <inkml:trace contextRef="#ctx0" brushRef="#br3" timeOffset="83906.41">16529 10003 0,'9'0'0,"10"0"16,56-19-16,48 1 16,37-1-1,18 9-15,20 10 16,-1 10 0,10-1-16,-9 1 15,-29-1 1,-37 0-16,-29-9 15,-37 0 1,-19 0-16,-18 0 16,-11 0-1,-8 0-15,-10 0 16,0 0 0</inkml:trace>
  <inkml:trace contextRef="#ctx0" brushRef="#br3" timeOffset="84139.96">16604 9975 0,'0'0'0,"9"0"16,57 9 0,226 10-16,131 0 15</inkml:trace>
  <inkml:trace contextRef="#ctx0" brushRef="#br3" timeOffset="88212.96">2559 9919 0,'0'0'0,"0"0"0,-10-10 15,1 1 1,0 0-16,9 9 16,18-19-1,48 0-15,113 0 16,66-9-1,27 9 1,29 1-16,-9-1 16,-38-9-16,-9 9 15,-20-9 1,-36 9 0,-20 10-16,-19-1 15,-46 1 1,-19 9-16,-38-10 15,-10 10 1,-18 0-16,0 0 16,-19 0-1,0 0-15,-10 0 16,-46 0 0,-94 19-16,-95 9 15,-28 1 1,-9-1-16,-29-10 15,10 1 1,57 0-16,37-10 16,38-9-1,46 0 1,39-9-16,27 0 16,10-1-1,19 1-15,0-1 16,18 10-1,1 0-15,-1 0 16,10 0 0,0 0-16,0 0 15,0 0 1,10 0-16,9 0 16,9 0-1,9 0-15,11 0 16,46 0-1,-29 0-15</inkml:trace>
  <inkml:trace contextRef="#ctx0" brushRef="#br3" timeOffset="95286.77">3104 9891 0,'0'0'0,"10"0"15,9-19 1,18 0-16,10 0 16,29 10-1,18 0-15,28-1 16,57 1 0,9-1-16,0-8 15,-9-1 1,-10 0-16,-18 0 15,-10 1 1,-10-1-16,-18 9 16,-19 1-1,-18 0 1,-20-1-16,-18 1 16,-1-1-16,-18 1 15,0 9 1,0-9-1,-19-1-15,0 10 16,0 0 0,-19-9-16,-9 0 15,-38-1 1,-19 20-16,-28-1 16,-18 0-1,8 10-15,-8 0 16,8 0-1,20-1-15,-1 1 16,20-9 0,18-10-16,19 0 15,0 0 1,19 0-16,9 0 16</inkml:trace>
  <inkml:trace contextRef="#ctx0" brushRef="#br3" timeOffset="104765.95">15287 2647 0,'0'0'0,"0"0"16,9 0-16,1-9 15,-1 0 1,10-10 0,9 0-16,19-9 15,0 0 1,29 9-16,-1 0 15,0 10 1,10-1-16,9 1 16,9 9-1,-9 0-15,-9 9 16,9 1 0,-9-1-16,-10 19 15,0 1 1,-18-1-16,-1 0 15,-18 0 1,0 10-16,-20 8 16,1 1-1,0 0-15,-19 10 16,0-1 0,0 0-1,-19 0-15,0 10 16,-18-10-1,-1 10-15,-18 0 16,-10-10 0,-9 0-16,-1-9 15,-27 0 1,-1-9-16,-9-20 16,1 1-1,-20-19-15,19 0 16,19-19-1,19 1-15,9-10 16,-10-10 0,11-9-16,-1-9 15,9 0 1,10-1-16,0 1 16,19-10-1,0 1-15,18 8 16,1-8-1,18-10-15,1 9 16,18 0 0,38-9-1,-19 38-15</inkml:trace>
  <inkml:trace contextRef="#ctx0" brushRef="#br3" timeOffset="118836.07">15221 2610 0,'0'0'0,"0"0"0,0 0 16,0 0 0,0 0-16,10 0 15,-1-10 1,0 1 0,10 0-16,9-10 15,19 0 1,19 0-16,0 1 15,19-11 1,-10 1-16,0 10 16,1-1-1,8 0-15,10 10 16,0-1 0,-9 20-16,9-1 15,0 10 1,-9 0-16,-10 9 15,0 0 1,-18 9-16,-1-8 16,1 17-1,-20-8-15,1 9 16,-19 0 0,0 0-16,-19 9 15,0 0 1,-19 1-16,0-1 15,-19 0 1,1 0 0,-20 1-16,1-1 15,-10-18 1,-9 9-16,9-10 16,0 1-1,-9-10-15,-10-10 16,-9 1-1,9-9-15,-9-10 16,-9 0 0,-10 0-16,9 0 15,20 0 1,-1-10-16,10-9 16,0 1-1,-1-1-15,11-9 16,-1 0-1,19-10 1,0 1-16,9-1 16,10-18-1,0-1-15,18-8 16,1-1 0,18-9-16,1 9 15,18-9 1,0 10-16,-9 37 15</inkml:trace>
  <inkml:trace contextRef="#ctx0" brushRef="#br3" timeOffset="119857.83">14995 3895 0,'0'0'0,"0"0"0,10 0 15,-1-9 1,1-10-16,18 0 16,9 1-1,11-11-15,17 1 16,1 0 0,19 0-16,18 0 15,1 0 1,-10 18-16,0 10 15,0 10 1,0 8-16,-19 11 16,1-1-1,-10 9-15,-10 10 16,0 9 0,-9 1-1,-9-1-15,-10 10 16,-9-1-16,-9 1 15,-10 19 1,-19-10 0,0 9-16,-19-9 15,-18 0-15,-10 0 16,-19 0 0,-9-18-1,-28-1-15,-38-19 16,-9-18-16,-1-19 15,20-9 1,28-19 0,9-10-16,9-18 15,19-19 1,20 0-16,18-10 16,18 10-1,20-19-15,18 10 16,20-1-1,27 1-15,-18 47 16</inkml:trace>
  <inkml:trace contextRef="#ctx0" brushRef="#br3" timeOffset="120844.34">15240 4909 0,'9'0'0,"10"0"15,28-19-15,38-9 16,18-1-1,1 1 1,9 19-16,18 0 16,1 18-16,-10 0 15,1 19 1,-10 1 0,-19-1-16,-28 19 15,-10 0 1,-18 18-16,-10 1 15,-19 18 1,-18 20-16,-19 8 16,-38 10-1,-19-9-15,-37-1 16,-38 1 0,-9-19-16,-1-38 15,1-18 1,9-29-16,19-18 15,9-20 1,10-17 0,18-20-16,20-19 15,8-8 1,29-1-16,19 0 16,9 9-1,19 1-15,19 9 16,19 9-1,-10 38-15</inkml:trace>
  <inkml:trace contextRef="#ctx0" brushRef="#br3" timeOffset="121651.4">14666 6550 0,'0'0'0,"10"-9"0,8-28 15,29-29 1,29-9-16,37-19 16,28 0-1,0 10-15,28-1 16,-9 20 0,-19 18-16,10 0 15,-10 19 1,-10-1-16,1 20 15,-10 18 1,-18 10-16,-19 9 16,-10 19-1,-19 19 1,-9 9-16,-18 9 16,-20 20-1,-18 18-15,-38 0 16,-38 0-1,-37 9-15,-29-28 16,-18-18 0,9-29-16,0-19 15,-9-27 1,27-10-16,11-19 16,8-28-1,20-9-15,18-19 16,19 0-1,19 0-15,19 0 16,9 9 0,10 0-16,28 10 15,-10 28 1</inkml:trace>
  <inkml:trace contextRef="#ctx0" brushRef="#br3" timeOffset="122397.26">14685 7629 0,'0'0'0,"9"-9"0,10-19 15,19-10 1,37-18-16,38-10 16,28 1-1,10-1-15,9 19 16,-10 19-1,-9 19-15,10 9 16,-20 9 0,-18 29-16,-9 8 15,-10 11 1,-19 8-16,-9 20 16,-19 18-1,-28 10-15,-19-1 16,-28 1-1,-19-1-15,-19-18 16,-47 0 0,-38-28-16,-27-19 15,-20-29 1,29-27 0,9-19-16,19-28 15,18-19 1,29-1-16,19 1 15,28-9 1,9 0-16,19-1 16,19 10-1,19 9-15,-9 29 16</inkml:trace>
  <inkml:trace contextRef="#ctx0" brushRef="#br3" timeOffset="123100.93">14854 8868 0,'10'0'0,"18"-19"16,57-18-16,27-10 15,30 0 1,-1 19-16,-10 9 15,-8 9-15,-1 20 16,-9 18 0,-10 10-16,-18 8 15,-10 20 1,-9 19 0,-19 18-16,-19 9 15,-18 10 1,-20 0-16,-37 10 15,-28-20 1,-28-18-16,-48-9 16,-37-39-1,-28-36-15,-1-29 16,38-37 0,38-19-16,28-19 15,19 0 1,38-28-16,56-47 15,38-159 1</inkml:trace>
  <inkml:trace contextRef="#ctx0" brushRef="#br3" timeOffset="154680.32">15569 10397 0,'0'0'0,"0"0"0,0 0 15,0 0 1,0 0-16,0 0 15,0 10 1,-19 8-16,1 29 16,-1 38-1,-9 18-15,9 0 16,9 19 0,10 9-16,10 1 15,9 9 1,9-10-16,0-9 15,0-19 1,-9-28 0,0-19-16,0-9 15,0-19 1,-10-9-16,0-9 16,-9-10-1,0 0-15</inkml:trace>
  <inkml:trace contextRef="#ctx0" brushRef="#br3" timeOffset="155085.56">15635 10369 0,'0'0'0,"0"0"0,0 0 15,0 0-15,0 0 16,0 0-1,-19 9 1,-37 10-16,-66 28 16,-29 28-1,-9 28-15,19-9 16,19 0 0,18 0-16,29 0 15,19-10 1,18-28-16,28-37 15</inkml:trace>
  <inkml:trace contextRef="#ctx0" brushRef="#br3" timeOffset="155476.76">15550 10454 0,'0'0'0,"0"0"16,0 0 0,10 0-16,-1 0 15,19 9 1,1 10-16,27 28 16,19 28-1,38 28 1,28 47-16,29 28 15,8 10-15,86 75 16</inkml:trace>
  <inkml:trace contextRef="#ctx0" brushRef="#br3" timeOffset="157334.3">15833 10463 0,'0'0'0,"0"0"16,0 0-16,0 0 15,-10-9 1,10 9-1,0 0-15,0 0 16,-9 0 0,9 9-16,-10 0 15,1-9 1,9 10 0,-9-1-16,-10 19 15,0 28 1,0-9-16,10 0 15,-10 28 1,0 10 0,10-29-16,-1 38 15,20 19 1,-1-20-16,10 20 16,9 18-1,0-18 1,10-10-16,-19-56 15</inkml:trace>
  <inkml:trace contextRef="#ctx0" brushRef="#br3" timeOffset="193287.18">17394 2957 0,'0'0'0,"10"0"0,9-9 15,18-10 1,38-19-16,38-18 16,10 9-1,-1 0-15,19 0 16,-9 19-1,-10 19-15,-9-1 16,0 10 0,-19 10-16,-9 9 15,-10 9 1,-19 0-16,-9 0 16,-9 19-1,0 0-15,-20 0 16,1 0-1,0 0-15,-19 9 16,0 9 0,-9 1-16,-10 0 15,0 0 1,-9 9 0,-10-19-16,0 0 15,-18 0 1,-19 1-16,-1-20 15,-18 1 1,0-19-16,-9-1 16,18 1-1,1-10-15,8 1 16,10 9 0,1-1-16,-1 1 15,0-9 1,9-10-16,1 0 15,0 0 1,-1-19-16,-9 0 16,10-19-1,-10 1-15,0-1 16,0-8 0,19-11-16,0 1 15,0-10 1,19-18-16,0-1 15,18 1 1,1 18 0,-1 10-16,20 0 15,37-10 1,169-37-16,161-47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6T15:38:26.37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7178 2732 0,'0'0'0,"0"0"0,0 9 16,0 19-1,-10 19-15,1 19 16,0 28-1,9 28 1,0-10-16,0 1 16,9 9-16,0 9 15,-9 1 1,0-10-16,10 18 16,-10-8-1,0-10 1,0-10-16,0-9 15,0-18 1,0-29-16,0 0 16,-10-18-1,10-10-15,0-9 16,0-10 0,0-9-16,0 0 15</inkml:trace>
  <inkml:trace contextRef="#ctx0" brushRef="#br0" timeOffset="1135.66">7338 2797 0,'0'0'0,"0"0"0,9-9 16,1-10-1,18 1-15,28-20 16,20 10 0,65 0-1,66 0-15,56 28 16,38 9-16,9 0 16,-8 1-1,-11 9-15,-27-1 16,-20 1-1,-27 0 1,-39 0-16,-37-1 16,-18 1-1,-39 0-15,-18 0 16,-19-1-16,-9-8 16,-19-1-1,-1 1 1,-8-10-16,-10 0 15,0 0 1,0 0-16,0 9 16,0 0-1,0 1-15,0-1 16,0 0 0,0 20-16,0-1 15,0 19 1,0 28-16,9 19 15,1 9 1,-10 9 0,0 20-16,0-1 15,0 10-15,0 9 16,0-19 0,-10-9-16,1-9 15,-1-1 1,-8-8-1,8-20-15,1-9 16,-1-9 0,1-10-16,0-9 15,-10-9 1,0-1-16,0-18 16,-18 0-1,-10-1-15,-38-8 16,-56-10-1,-57-19-15,-46 0 16,-29-9 0,-9 0-16,-1 0 15,11 9 1,8 0-16,1 10 16,18-1-1,19 1-15,29 9 16,27 0-1,29 0-15,28 0 16,38 0 0,28 0-1,19 0-15,19 0 16,-1 0 0,1-9-16,9-1 15,0 1 1</inkml:trace>
  <inkml:trace contextRef="#ctx0" brushRef="#br0" timeOffset="1641.26">8645 3088 0,'0'0'0,"0"0"16,0 0-16,0 0 15,0 0 1,0 0-16,0 10 16,0 27-1,10 20-15,-10 18 16,0 0-1,0 0 1,0 0-16,-10 0 16,1-9-1,0-10-15,-1-19 16,1-9 0,-1-9-16,1 0 15,0-10-15,-1-9 16</inkml:trace>
  <inkml:trace contextRef="#ctx0" brushRef="#br0" timeOffset="1959.99">8128 3032 0,'0'0'0,"0"0"0,9 0 16,10 0-1,28-9 1,38-1-16,28-8 16,19-1-1,9 0-15,-10 10 16,-27-10-1,-29 9-15,-9 1 16,-19 9 0,-9 9-16,-20 1 15,-8-10 1</inkml:trace>
  <inkml:trace contextRef="#ctx0" brushRef="#br0" timeOffset="2316.96">9247 3342 0,'0'0'0,"0"0"0,0 0 15,0 9 1,-9 10-16,0 18 16,-10 20-1,0 27-15,0 10 16,-9 0 0,9 0-16,0-10 15,1-9 1,-1-9-16,0-29 15,10 1 1,-1-19-16,1-10 16</inkml:trace>
  <inkml:trace contextRef="#ctx0" brushRef="#br0" timeOffset="3506.84">8683 4749 0,'0'0'0,"0"0"0,0 0 15,0 9 1,0 20 0,0 27-16,-9 19 15,-1 28 1,1 0-16,9 1 15,-10-1 1,1 0-16,0-28 16,-1 0-1,1-19-15,-1 1 16,1-20 0,0 1-16,-1-20 15,1-8 1</inkml:trace>
  <inkml:trace contextRef="#ctx0" brushRef="#br0" timeOffset="3924.2">8269 5612 0,'0'0'0,"0"0"0,0 0 16,0 0 0,0 0-16,0 10 15,10 8 1,-1 11-16,19 17 16,0 1-1,1-9-15,-1-1 16,0-18-1,0 0 1,10 0-16,9-19 16,9-10-16,10-8 15,0-11 1,-9-8-16,-1-1 16,0-9-1,-9-9-15,-9 9 16,0 0-1,-19 19-15,-10 9 16</inkml:trace>
  <inkml:trace contextRef="#ctx0" brushRef="#br0" timeOffset="5236.68">6435 6588 0,'0'0'16,"0"0"-16,0 9 16,0 29-16,0 18 15,-10 19 1,1 28-16,-1 10 16,1 0-1,0-1 1,9-9-16,-10-9 15,10-9 1,-9-10-16,-1-19 16,10-18-1,0-1-15,0-18 16,0 0 0,0-19-16</inkml:trace>
  <inkml:trace contextRef="#ctx0" brushRef="#br0" timeOffset="5633.9">6416 6672 0,'0'0'0,"9"0"0,1-18 16,18-20 0,19 1-16,0 8 15,0 1 1,9 19-16,1 0 16,-10 18-1,-9 0-15,-1 19 16,-9 1-1,-9 8-15,-19 10 16,-19 9 0,-18-9-16,-20 10 15,-18-11 1,0-8-16,9-19 16,0-10-1,28-9-15</inkml:trace>
  <inkml:trace contextRef="#ctx0" brushRef="#br0" timeOffset="6218.26">6943 6945 0,'0'0'0,"0"0"0,0 0 15,0 0 1,9-10-16,0 1 15,10-10 1,10 0 0,-1 10-16,19-1 15,0 20-15,0-1 16,-10 19 0,1 1-1,-10-1-15,-9 9 16,-19 10-16,0 9 15,-19 1 1,-9-10 0,0-10-16,9-18 15,0 0 1,10-19-16,-1 0 16,1-19-1,0-19-15,18-18 16,0-10-1,20 1-15,-1-1 16,10 10 0,-1 9-16,-9 19 15,-18 18 1</inkml:trace>
  <inkml:trace contextRef="#ctx0" brushRef="#br0" timeOffset="6656.08">7375 7301 0,'0'0'0,"0"0"16,10 0 0,-1 0-16,19 0 15,19-19 1,10 1-16,9-20 15,0 0 1,-10 1 0,1-1-16,-20 1 15,-18 9-15,-19 0 16,0 9 0,-19 0-16,-18 0 15,-20 10 1,-9 18-16,0 19 15,10 19 1,9 0-16,19 0 16,18 9-1,20 1-15,18-10 16,19 0 0,19-10-16,9 1 15,29-29 1,-1-18-1,-47-1-15</inkml:trace>
  <inkml:trace contextRef="#ctx0" brushRef="#br0" timeOffset="7201.27">8476 6372 0,'0'0'0,"0"0"16,0 10-16,-9 8 15,-1 20 1,1 28 0,-1 18-16,1 10 15,9 0 1,9-19-16,1 0 15,-1-19 1,1-18-16,-1-1 16,0-9-1,-9-9-15,0-10 16,0-9 0,0 0-16,0 0 15,-18-18 1,-11-1-16,-8-9 15,-10 18 1,9 1-16,1 18 16,-1 1-1,0 18-15,10 9 16,0 10 0,18-9-16,10-1 15,10 1 1,18-1-16,10-8 15,9-11 1,9-8 0,-9-10-16,-28 0 15</inkml:trace>
  <inkml:trace contextRef="#ctx0" brushRef="#br0" timeOffset="7451.53">8918 7010 0,'0'0'0,"0"0"15,0 0 1,0 10-16,0 8 16,0 10-1,0 19-15,10 19 16,-1-10-1,0 1-15,1-10 16,-1-10 0,-9-28-1</inkml:trace>
  <inkml:trace contextRef="#ctx0" brushRef="#br0" timeOffset="7648.41">8956 6682 0,'0'0'0,"0"0"15,0 0-15,0 0 16,0 0 0,0 0-16,0 0 15,0 9 1,0-9-16</inkml:trace>
  <inkml:trace contextRef="#ctx0" brushRef="#br0" timeOffset="7976.84">9436 6391 0,'0'0'0,"0"0"0,0 0 15,0 0 1,0 0-16,0 9 16,-19 29-1,0 37 1,-9 28-16,0 10 16,18-10-1,1-9-15,9-19 16,9 0-1,1-19-15,8 0 16,1-18 0,0 0-16,0-20 15,0 1 1,-10-19-16</inkml:trace>
  <inkml:trace contextRef="#ctx0" brushRef="#br0" timeOffset="8344.36">9398 6776 0,'0'0'0,"9"0"16,20 0-16,18-10 15,19 1 1,-1-1-16,1 10 16,-9 10-1,-10-1-15,-10 1 16,1 8 0,-10 11-16,-9 8 15,0 10 1,-10 19-16,-9-1 15,0 1 1,0-10-16,0-18 16,0-1-1,-9-18-15,-1-9 16</inkml:trace>
  <inkml:trace contextRef="#ctx0" brushRef="#br0" timeOffset="8531.37">9878 6438 0,'0'0'16,"0"0"-16,0 0 15,0 0-15,0 0 16,0 0-1</inkml:trace>
  <inkml:trace contextRef="#ctx0" brushRef="#br0" timeOffset="9286.61">10329 6738 0,'0'0'0,"0"0"0,-18 9 15,-1 10-15,-10 9 16,1 19 0,0 0-16,19 0 15,-1 0 1,20 9 0,18-18-16,-9-1 15,9-18 1,0 0-16,0-10 15,1-9 1,-1-18-16,0-1 16,0-28-1,-9-9-15,0-19 16,0-1 0,-1 20-16,1 9 15,0 19 1,-9 19-16,8-1 15,1 1 1,9 18-16,1 10 16,8 9-1,-9 19 1,-9 0-16,0 0 16,-10-9-1,-9-1-15,0 1 16,0-20-1,0 1-15,0-19 16,0 0 0,0 0-16,0-9 15,10-19 1,-1-19-16,20-10 16,8 1-1,10 0-15,10 9 16,-10 19-1,-10 0-15,1 18 16,-10 1 0,-9 18-16,9 1 15,0 18 1,-9 19-16,0 18 16,0 1-1,-10 0-15,1 18 16,-1-9-1,-9-47 1</inkml:trace>
  <inkml:trace contextRef="#ctx0" brushRef="#br0" timeOffset="9527.94">12126 6823 0,'0'0'0,"10"0"15,-1 0-15,19-10 16,0 1 0,10-1-16,9 1 15,0 0 1,-28 9-16</inkml:trace>
  <inkml:trace contextRef="#ctx0" brushRef="#br0" timeOffset="9701.64">12041 7048 0,'0'0'0,"0"0"0,10 0 16,-1 9-1,29 0-15,28 1 16,37-10 0,48 0-16,159 0 15</inkml:trace>
  <inkml:trace contextRef="#ctx0" brushRef="#br0" timeOffset="10636.82">16359 5012 0,'0'0'0,"0"0"16,-18 0-16,-29 0 16,-29 9-1,-27 10 1,-19 9-16,-20 28 16,11 1-16,27-1 15,29 0 1,28 1-1,19-11-15,18 11 16,20-10 0,9 0-16,28-1 15,18 1 1,20-9-16,0-1 16,-1-18-1,-8 0-15,-20-10 16,-18-9-1,-19 0-15,-1 0 16,-18 0 0,0 0-16,-9 0 15,-47 10 1,-57 8-16,-47 11 16,-10 18-1,20-1-15,18 11 16,19-1-1,19-9-15,28 0 16,19-10 0,19 1-1,19-1-15,9 10 16,19 0 0,18 0-16,38 9 15,38 1 1,38-20-16,18 1 15,-9-19 1,-9-19-16,-29 0 16,-19-10-1,-27 1-15,-20-1 16,1 1 0,-20 0-16,1-10 15,-29 10 1</inkml:trace>
  <inkml:trace contextRef="#ctx0" brushRef="#br0" timeOffset="11271.65">16783 5547 0,'0'0'0,"0"0"0,0 0 16,9 0 0,1 9-1,18 0-15,19 19 16,9 1-16,10 27 16,0 10-1,-10-1-15,-18 10 16,-19 0-1,-19 0-15,-9-9 16,-20 9 0,-8-19-1,8-18-15,1-19 16,9 0 0,10-19-16,0 0 15,-1-19 1,10-28-16,19-38 15,9-8 1,19-11-16,0 20 16,0-1-1,0 10-15,0 10 16,-9 8 0,0 20-16,-20 9 15,1 18 1,-19 1-16</inkml:trace>
  <inkml:trace contextRef="#ctx0" brushRef="#br0" timeOffset="12404.19">17648 5847 0,'0'0'0,"0"0"15,0 0-15,0 0 16,10 0 0,9 0-16,9 0 15,0-10 1,10-8-16,-1 8 15,-9-9 1,-9 1-16,0-1 16,-10 0-1,-9 10-15,0-1 16,0 1 0,-18 0-16,-20-1 15,0 20 1,-9-1-1,0 19-15,0 0 16,19 10 0,0 9-16,18-10 15,10 10 1,10-9-16,-1-1 16,19 1-1,20-1-15,-1-18 16,18 0-1,1-19 1,19-19-16,0-18 16,9-10-16,-19 0 15,-19 0 1,-18 0-16,-10 19 16,-9 0-1,-10-1-15,-9 11 16,0 8-1,0 1-15,0 9 16,0 0 0,0 0-16,0 0 15,0 0 1,10 9 0,-1 10-16,19 9 15,1 19 1,-1 0-16,-9 9 15,0 1 1,-1-1-16,-18-9 16,-9 0-1,-19 0-15,-19 0 16,-29-10 0,-8-9-16,18-9 15,9-19 1,29 0-16,19 0 15</inkml:trace>
  <inkml:trace contextRef="#ctx0" brushRef="#br0" timeOffset="12694.39">18843 5988 0,'0'0'0,"0"0"16,0 0-16,0 0 15,0 0 1,0 0-16,0 9 16,0 19-1,-9 0-15,-1 19 16,1 0-1,-1 9-15,1-18 16,0-1 0,-1-27-16</inkml:trace>
  <inkml:trace contextRef="#ctx0" brushRef="#br0" timeOffset="12872.79">18664 5434 0,'0'0'0,"0"0"0,0 0 16,10 0 0,-1 0-16,1-9 15</inkml:trace>
  <inkml:trace contextRef="#ctx0" brushRef="#br0" timeOffset="13432.77">19502 5040 0,'0'0'15,"0"0"-15,0 9 16,0 10-16,-10 19 15,1 37 1,-1 37-16,1 20 16,0-1-1,9 10-15,-10-10 16,10-18 0,-9-20-16,-1-18 15,1-18 1,9-10-1,0-10-15,0-18 16,0-19 0,0 0-16,0 0 15,0 0 1,0-9-16,-10-20 16,-8-8-1,-1-10-15,-9 0 16,-1 10-1,-8 8-15,-1 1 16,-9 19 0,19 9-16,0 9 15,9 1 1,9 8 0,1 11-16,18-1 15,10 9-15,9 1 16,20-1-1,8 1 1,10-19-16,-29-10 16</inkml:trace>
  <inkml:trace contextRef="#ctx0" brushRef="#br0" timeOffset="13832.2">19596 5575 0,'0'0'0,"0"0"0,0 0 16,0 0-1,0 9-15,0 19 16,-10 29 0,20 27-16,18 19 15,9-9 1,11-19-16,-1-19 15,-10-9 1,1-9-16,-1-19 16,1-10-1,-10-9 1,1-19-16,8-18 16,1-20-1,-19 1-15,-1-19 16,-18 0-1,0 9-15,-9 10 16,-10 9 0,0 19-16,10 9 15</inkml:trace>
  <inkml:trace contextRef="#ctx0" brushRef="#br0" timeOffset="14564.73">20414 6063 0,'0'0'0,"0"0"0,0 0 16,0 0 0,0-19-16,0 0 15,-9-9 1,-10 0-16,0 0 15,0 9 1,0 9-16,1 1 16,8 9-1,1 9-15,-1 1 16,1 9 0,0 9-16,18 0 15,0 0 1,20 10-16,8-10 15,20 9 1,9-18-16,9 0 16,0-19-1,-9-19 1,0-9-16,18-47 16,1-47-16,-19-38 15,-10-18 1,-27-19-1,-11 0-15,-18 38 16,0 37-16,0 46 16,-9 20-1,0 28 1,-1 19-16,1-1 16,9 10-1,-19 10-15,0 37 16,-18 46-1,8 58-15,10 8 16,10 10 0,9 0-16,9-28 15,10-10 1,0-9-16,0-19 16,0-19-1,0-8-15,-1-20 16,1 0-1,0-18 1,-10-10-16,-9-19 16</inkml:trace>
  <inkml:trace contextRef="#ctx0" brushRef="#br0" timeOffset="15468.73">14704 6663 0,'0'0'16,"0"0"-16,0 0 16,9 0-16,29-9 15,56-1 1,85 1 0,112 18-16,48 1 15,9 8-15,38 11 16,56-1-1,47 0-15,38-9 16,18-1 0,11 1-16,-20-9 15,-9-1 1,-38 0-16,-66 1 16,-56 8-1,-57-8 1,-65-10-16,-47 0 15,-29 0 1,-47 0-16,-28 0 16,-28-10-1,-9 1-15,-20 9 16,1 0 0,-19 0-16,-1 0 15,-8 0 1,-1 0-16,-9 0 15,0 0 1,0 0-16,0 0 16,0 0-1,0 0-15,0 0 16,0 0 0,0 0-16,0 0 15,0 0 1,0 0-16,0 0 15,0 0 1,0 0 0,0 0-16,0 0 15,-19 0 1,10 0-16</inkml:trace>
  <inkml:trace contextRef="#ctx0" brushRef="#br0" timeOffset="16294.7">14506 6682 0,'0'0'0,"0"0"15,0 0 1,10 0-16,8 0 15,48 0 1,66-10-16,94 20 16,65-1-1,1 1-15,-10-1 16,29 0 0,27 1-16,48-1 15,37 10 1,29 9-16,9-9 15,38 9 1,9 0-16,-10-9 16,-18 0-1,-19-1 1,-47 1-16,-47-9 16,-29 8-1,-27 10-15,-38-9 16,-38-9-1,-38-1-15,-27-9 16,-29 0 0,-38 0-16,-18 0 15,-29 0 1,-18 0-16,-19-9 16,0 9-1,-10 0-15,-9 0 16,0 0-1,0 0-15,-9-10 16</inkml:trace>
  <inkml:trace contextRef="#ctx0" brushRef="#br0" timeOffset="18118.95">15870 7292 0,'0'0'0,"0"0"0,0 0 16,0 0 0,-28 0-1,-38 9-15,-47 10 16,-47 18 0,-28 20-16,19-1 15,37 0 1,29 1-16,46-11 15,20-8 1,18-1-16,9 1 16,20 0-1,18-1-15,38 10 16,37 0 0,10-10-16,-9-8 15,-20-11 1,-18 1-16,-19-10 15,-18 1 1,-11-1-16,-18 1 16,-9-1-1,-57 29 1,-75 27-16,-47 1 16,-19 0-1,9 9-15,29-10 16,18 1-1,57-28-15,38-1 16,9 1 0,19-1-16,18-9 15,20 0 1,27 1-16,39-1 16,65 9-1,47-9-15,28-18 16,-9-10-1,-28-10-15,-38 1 16,-28 0 0,-28-1-16,-29 1 15,-18-1 1,-20 1-16,-18 9 16,0 0-1</inkml:trace>
  <inkml:trace contextRef="#ctx0" brushRef="#br0" timeOffset="18595.27">16576 7695 0,'0'0'0,"0"0"16,0 0-16,0 0 15,0 9 1,-10 10-1,1 19-15,0 27 16,-1 29 0,1 28-16,-1 10 15,10 8 1,-9 1-16,-10-10 16,0 1-1,1-20-15,-1-8 16,0-20-1,10-28-15,-1-9 16,1-9 0,-1-19-16,10-1 15,0-18 1,0 0-16</inkml:trace>
  <inkml:trace contextRef="#ctx0" brushRef="#br0" timeOffset="18924.37">16585 7667 0,'0'0'0,"10"-19"0,18 0 15,10 1 1,9-10-16,9 18 15,10 10 1,-10 10-16,1 18 16,-20 9-1,-8 10-15,-20 0 16,-18 19 0,-29 9-16,-56 28 15,-47 0 1,9-18-16,29-38 15,46-19 1,29-19-16</inkml:trace>
  <inkml:trace contextRef="#ctx0" brushRef="#br0" timeOffset="19302.68">17912 7554 0,'0'0'0,"-10"10"15,-18 27-15,-19 20 16,-9 36 0,9 11-1,9 18-15,19-10 16,19-9 0,19-9-16,9 0 15,19-19-15,0-19 16,10-9-1,-10-9 1,-19-29-16</inkml:trace>
  <inkml:trace contextRef="#ctx0" brushRef="#br0" timeOffset="19635.79">18410 7742 0,'0'0'0,"0"0"16,0 9-16,0 1 15,0 27 1,0 20-16,0 18 15,0 28 1,0-9 0,0 0-16,0-19 15,0-10-15,-9-8 16,-1-11 0,1-8-16,9-19 15,0-10 1</inkml:trace>
  <inkml:trace contextRef="#ctx0" brushRef="#br0" timeOffset="19869.3">18683 8089 0,'0'0'0,"10"0"0,8 0 16,20-9-1,18-1-15,20 1 16,18 0 0,9-1-1,-9 1-15,0 9 16,-18 0-16,-1 9 16,-47-9-1</inkml:trace>
  <inkml:trace contextRef="#ctx0" brushRef="#br0" timeOffset="20210.54">19859 7733 0,'0'0'0,"0"0"0,0 0 16,0 0-16,0 0 15,0 9 1,-9 10-16,-10 28 16,9 28-1,1 37-15,9 20 16,0-10 0,0 0-16,0 0 15,0-19 1,-9-19-16,-1-9 15,10-28 1,0-9 0,-9-19-16,9-1 15,0-18 1</inkml:trace>
  <inkml:trace contextRef="#ctx0" brushRef="#br0" timeOffset="20519.25">19897 7648 0,'0'0'0,"9"-9"16,29-10-16,9-9 16,9 9-1,1 10-15,-10 18 16,0 1-1,0 18 1,-10 19-16,-18-1 16,-9 1-1,-20 19-15,-46 19 16,-57 8 0,-19-27-16,19-19 15,10-10 1,56-27-16</inkml:trace>
  <inkml:trace contextRef="#ctx0" brushRef="#br0" timeOffset="20847.5">20706 7442 0,'0'0'0,"9"0"0,19 9 16,10 10 0,9 28-1,0 9-15,0 38 16,-9 28-1,-29 0-15,-28 9 16,-56 38 0,-66 9-16,-47 1 15,-19-48 1,-113 38-16</inkml:trace>
  <inkml:trace contextRef="#ctx0" brushRef="#br0" timeOffset="36518.94">6265 8005 0,'0'0'16,"19"0"-16,38-10 15,55-8-15,67-1 16,38 0 0,37-9-16,18 9 15,20 10 1,37 9-16,10 0 15,47 0 1,28-10-16,-10-18 16,-9 0-1,-28 0-15,-66 9 16,-47 10 0,-37-1-1,-58 10-15,-27 0 16,-28 0-1,-39 0-15,-27 0 16,-10 0 0,-9 0-16,-19 0 15,-9 0 1,-67 0-16,-121 0 16,-95 10-1,-28 9-15,-46 9 16,-20 9-1,0 10-15,-9-9 16,19-20 0,18 11-16,-27-1 15,-1-10 1,38-8-16,37 9 16,48-1-1,56 1 1,56-9-16,39-10 15,46-10-15,28 10 16,10 0 0,18 0-1,10 0-15,10 0 16,27 0 0,86 0-16,140-9 15,113-10 1,48-9-16,27-10 15,-8 10 1,-1 0-16,0 9 16,-38-9-1,-56 9-15,-75 10 16,-85 0 0,-47-1-16,-46 10 15,-39 0 1,-37 0-16</inkml:trace>
  <inkml:trace contextRef="#ctx0" brushRef="#br0" timeOffset="40922.31">1496 1859 0,'0'0'0,"9"0"0,19 0 16,-9 0-16,28 10 15,0-1 1,19 10-1,-19 9-15,10 28 16,8 10-16,-17 18 16,-11 20-1,1 8 1,-29 10-16,-9 19 16,0-10-1,-9 1-15,9-20 16,9 1-1,19-19-15,1-1 16,18 1 0,9-19-16,10 0 15,9-9 1,-9-10-16,-9-18 16,-10-19-1,-10-1-15,-18-18 16,0 0-1,-10 0-15,1-9 16</inkml:trace>
  <inkml:trace contextRef="#ctx0" brushRef="#br0" timeOffset="41273.08">2897 3192 0,'0'0'0,"0"9"0,0 10 15,0 18 1,0 10-16,0 19 15,0 9 1,-9 0 0,-10 0-16,0-9 15,1-10-15,-1-19 16,-19 1 0,-18-19-16,-20-10 15,-8-18 1,37-1-1</inkml:trace>
  <inkml:trace contextRef="#ctx0" brushRef="#br0" timeOffset="43742.69">1298 3511 0,'0'0'0,"0"0"0,0 9 15,-28 38-15,-10 65 16,10 48 0,-9 28-16,8-1 15,1 1 1,19-29-16,-1-37 15,10-18 1,10-20 0,-1-18-16,0-29 15,10 1 1,10-19-16,36-10 16,-18-18-1</inkml:trace>
  <inkml:trace contextRef="#ctx0" brushRef="#br0" timeOffset="44088.2">1891 4411 0,'0'0'0,"0"0"16,0 0-16,0 10 16,-10-1-1,-8 19-15,-11 10 16,1 9-1,19 9 1,9 0-16,9 1 16,10-20-1,19-18-15,-20 0 16,30-10 0,-1-9-16,9-19 15,-28-18 1,10-1-16,-19-18 15,-19-10 1,-19-9-16,-28 0 16,-19 9-1,-38 19-15,20 29 16</inkml:trace>
  <inkml:trace contextRef="#ctx0" brushRef="#br0" timeOffset="44770.32">2869 4449 0,'0'0'0,"0"0"0,-19 0 15,-18-10 1,-10 20-16,0-1 16,0 19-1,9 19-15,10 0 16,18 9-1,29-9-15,9-9 16,20-1 0,-1-8-16,18-11 15,1-18 1,-9-18-16,-20-1 16,1-19-1,-10 1 1,-9-1-16,0 10 15,-19 0 1,0 19-16,0-1 16,0 1-1,0 9-15,0 9 16,-10 10 0,-8 47-16,-11 46 15,-8 38 1,-1 19-16,0-9 15,-18-10 1,0-19-16,-20-18 16,1-10-1,-10-37-15,20-19 16,-11-19 0,10-10-16,1-27 15,-1-10 1,38 1-16</inkml:trace>
  <inkml:trace contextRef="#ctx0" brushRef="#br0" timeOffset="45117.05">3631 4064 0,'0'0'0,"0"0"16,-9 10-16,-48 27 16,-27 47-1,-10 38 1,0 47-16,18 0 15,39 0-15,18-19 16,19-18 0,9-20-16,29-18 15,18 0 1,48-19 0,-48-38-16</inkml:trace>
  <inkml:trace contextRef="#ctx0" brushRef="#br0" timeOffset="45739.01">3584 4627 0,'0'0'0,"0"0"0,0 9 16,-9 20-1,-1 8-15,1 10 16,9-9 0,9-1-16,1 1 15,-1-10 1,10-9-16,-10-10 16,10-9-1,0 0-15,0 0 16,-10-19-1,1 0-15,-10-18 16,0-1 0,-19 1-16,-9-1 15,-1 10 1,-8 19 0,18-1-16</inkml:trace>
  <inkml:trace contextRef="#ctx0" brushRef="#br0" timeOffset="46339.25">4055 4167 0,'0'0'0,"0"0"0,0 19 16,0 9-1,0 29-15,0 18 16,0 18-1,0-8-15,0-10 16,0-9 0,9-10-16,0-9 15,-9-10 1,0-18-16,0 0 16,0-10-1,0-9-15,0 0 16,0 0-1,0 0-15,-18 0 16,-11-9 0,-8 9-16,-1 9 15,0 1 1,1 18 0,9 0-16,-1 9 15,20 1-15,0-10 16,18-9-1,0 0 1,1-1-16,18-18 16,0 0-1,29-28-15,-29 10 16</inkml:trace>
  <inkml:trace contextRef="#ctx0" brushRef="#br0" timeOffset="46739.26">4299 4299 0,'0'0'0,"0"0"16,0 9-16,0 0 16,0 20-1,-9 18-15,-1 18 16,10-9 0,10 1-16,-1-10 15,1-10 1,-1 1-1,0-10-15,-9-9 16,0-1 0,0-18-16,0 0 15,0 0 1,0 0-16,-9 0 16,-10 10-1,-18-1-15,-1 1 16,10 18-1,-1 9-15,11 1 16,8-1 0,1 1-16,18-19 15,1-1 1,18-8-16,-9-10 16</inkml:trace>
  <inkml:trace contextRef="#ctx0" brushRef="#br0" timeOffset="47029.38">4525 4299 0,'0'0'0,"0"9"0,0 10 16,-9 28-1,-1 18 1,1 1-16,9 0 15,9-1 1,1-8-16,-1 8 16,0-8-1,1-1-15,-10 0 16,0 1 0,-10-10-16,-8-1 15,-29 1 1,-29 0-16,29-28 15</inkml:trace>
  <inkml:trace contextRef="#ctx0" brushRef="#br0" timeOffset="47974.39">4685 4730 0,'0'0'0,"0"0"16,0 0-16,0 0 16,9 0-1,1-9-15,18 0 16,19-1-1,19 10-15,0 0 16,18 0 0,-8-9-1,-11-1-15,1 1 16,-28 0-16</inkml:trace>
  <inkml:trace contextRef="#ctx0" brushRef="#br0" timeOffset="48256.25">4986 4252 0,'0'0'0,"0"9"0,0 10 15,-9 37 1,-1 19-16,1 28 15,-1 10 1,1 0-16,9 9 16,-10-10-1,1 10 1,0-9-16,-1-29 16,1-27-16,9-39 15</inkml:trace>
  <inkml:trace contextRef="#ctx0" brushRef="#br0" timeOffset="48738.95">5964 4299 0,'0'0'0,"0"0"16,0 0 0,0 9-16,-19 19 15,-9 29 1,-19 27-16,-19 29 16,-18-1-1,8-27-15,11-20 16,18-18-1,9-19-15,10-9 16,-1-19 0,1 0-16,9-28 15,1-19 1,8-19-16,20-9 16,-1 19-1,0 18 1,1 10-16,-1 19 15,1 18 1,18 10-16,10 19 16,27 37-1,1 28-15,19 19 16,0 0 0,-48-57-16</inkml:trace>
  <inkml:trace contextRef="#ctx0" brushRef="#br1" timeOffset="62241.32">8476 12002 0,'0'0'0,"0"0"0,-19-10 16,0 1-1,1-1-15,8 1 16,1 18 0,-1 10-16,1 28 15,0 56 1,-1 38-16,10 28 16,0 0-1,0 0 1,-9 0-16,-1-10 15,1-28 1,0-18-16,9-19 16,0-19-1,9-19-15,0-18 16,1-10 0,-1-9-16,-9-19 15</inkml:trace>
  <inkml:trace contextRef="#ctx0" brushRef="#br1" timeOffset="62579.97">8476 11936 0,'0'0'0,"9"0"16,1-9-16,28-10 16,27 0-1,39-9-15,18 0 16,0 9 0,10 0-1,-19 10-15,-28-1 16,-29 1-1,-18 9-15,-10 0 16,-9 0 0,-10 9-16,-9-9 15</inkml:trace>
  <inkml:trace contextRef="#ctx0" brushRef="#br1" timeOffset="62839.34">8260 12499 0,'0'0'0,"0"0"0,0 0 16,0 0-16,9 0 16,19 9-1,29-9-15,18 0 16,10 0-1,18 0 1,-9-18-16,0-1 16,10 0-1,-48 10-15</inkml:trace>
  <inkml:trace contextRef="#ctx0" brushRef="#br1" timeOffset="63592.28">9332 12696 0,'0'0'0,"0"0"0,0 0 16,0 9-1,-9 1-15,-1-1 16,-8 19 0,-1 10-1,9 9-15,1-10 16,9 10 0,9-9-16,1-1 15,18-18 1,0 0-16,0-10 15,1-9 1,8-9-16,1-10 16,-1 0-1,-8 0-15,-10-18 16,-1-1 0,-18 1-16,0-1 15,-9 1 1,-10-1-16,0 1 15,-9-1 1,0 10-16,-10 0 16,10 18-1,0 1-15,9 9 16</inkml:trace>
  <inkml:trace contextRef="#ctx0" brushRef="#br1" timeOffset="64023.77">10179 12377 0,'0'0'0,"0"0"15,9 0-15,1 0 16,18 0-1,28 9-15,38-9 16,29 0 0,8 0-1,-8 0-15,-10 0 16,-19 0 0,-29 0-16,-8 0 15,-19 0 1,-20 0-16</inkml:trace>
  <inkml:trace contextRef="#ctx0" brushRef="#br1" timeOffset="64357.73">10555 11805 0,'0'0'0,"0"0"15,0 9-15,0 28 16,10 29 0,-1 28-16,10 28 15,-10 19 1,1 9-1,-10 9-15,0-9 16,0 1 0,-10-20-16,1-28 15,9-18 1,9-29-16,-9-28 16</inkml:trace>
  <inkml:trace contextRef="#ctx0" brushRef="#br1" timeOffset="65040.31">12681 12180 0,'0'0'0,"0"0"15,0 19-15,-19 18 16,-9 29 0,-28 28-16,-29 18 15,-18 20 1,-10-20-16,0-18 15,0-19 1,9-19-16,10-27 16,28-11-1,1-18-15,18-18 16,0-11 0,0-27-16,18-10 15,10-9 1,19 0-16,10-9 15,-1 18 1,20 10 0,-1 9-16,0 19 15,0 0 1,0 18-16,1 1 16,18 18-1,19 19-15,18 19 16,1 19-1,0 9-15,9 19 16,-10-10 0,10 10-16,-18 0 15,-1-19 1,-19-9-16,-18-19 16,0-10-1,-10-18-15,-9 0 16,-1-19-1,-8 0-15</inkml:trace>
  <inkml:trace contextRef="#ctx0" brushRef="#br1" timeOffset="65458.93">13641 11739 0,'0'0'0,"0"0"16,-10 9-16,-8 29 15,-20 18 1,-9 29-16,-10 37 15,1 28 1,9 0-16,9 9 16,19-9-1,10-37-15,18 0 16,1-20 0,18-8-16,0-10 15,19-9 1,0-10-16,0-9 15,10-10 1,-1-9 0,10-9-16,19 0 15,-38-10 1</inkml:trace>
  <inkml:trace contextRef="#ctx0" brushRef="#br1" timeOffset="66732.37">10348 8483 0,'10'10'0,"8"8"0,20 48 15,37 37 1,29 10-16,9-10 16,18 0-16,29-9 15,10 0 1,27 0 0,10-19-16,0-10 15,9-8 1,10-10-16,0-10 15,9 1 1,0-10-16,-18-9 16,-1 9-1,-28 0-15,-28 0 16,-9 10 0,-10 9-16,9 18 15,-9 1 1,-18 0-16,-10 9 15,-19 9 1,-19 19-16,-9 10 16,-19 9-1,-10 0 1,-18 0-16,0 0 16,-19-10-1,0 1-15,0-19 16,-9-10-1,-1-18-15,1-10 16,9-18 0,-10-1-16,10-18 15,0-10 1,0-9-16,0 0 16</inkml:trace>
  <inkml:trace contextRef="#ctx0" brushRef="#br1" timeOffset="67071.59">14469 11298 0,'0'0'0,"0"0"16,0 0-16,0 9 15,0 1 1,0 18-16,0 0 15,9 19 1,19 0-16,0 9 16,10-9-1,9-9 1,0-1-16,0-18 16,-9 0-16,-1-19 15,1 0 1,9-19-16,0 0 15,0-18 1,0-1-16,0 0 16,-19 20-1</inkml:trace>
  <inkml:trace contextRef="#ctx0" brushRef="#br1" timeOffset="67498.61">14346 12264 0,'0'0'0,"0"0"0,0 0 16,0 0 0,0 10-16,10-1 15,-1 19 1,1 19-16,-1 28 16,0 19-1,1 19 1,-10-1-16,0 10 15,0-9 1,-10-1-16,1-18 16,0-19-1,-1-18-15,1-11 16,9-8 0,0-19-16,0-10 15</inkml:trace>
  <inkml:trace contextRef="#ctx0" brushRef="#br1" timeOffset="67822.53">14422 12461 0,'0'0'0,"0"0"0,9-18 15,0-1 1,1 0-16,9-9 15,-1 9 1,11 10-16,8-1 16,10 20-1,10-1-15,-1 19 16,-18 10 0,-1 9-16,-18 0 15,-19 0 1,-28 18-1,-38 1-15,0-19 16,0-19 0,19-9-16,29-19 15</inkml:trace>
  <inkml:trace contextRef="#ctx0" brushRef="#br1" timeOffset="68304.25">15024 12508 0,'0'0'0,"9"0"0,0-9 16,1-10-16,18 0 16,0 1-1,19-1-15,0 9 16,19 1-1,19 18 1,9 10-16,-19 9 16,-9 1-1,-19 17-15,-9 1 16,-19 0 0,-19 0-16,-19 19 15,-9-10 1,-1-18-16,1-20 15,9 1 1,10-19-16,-1 0 16,10 0-1,-9-19-15,18-18 16,20-19 0,8-19-16,20-1 15,9 1 1,18 10-16,1 18 15,0 19 1,-48 18-16</inkml:trace>
  <inkml:trace contextRef="#ctx0" brushRef="#br1" timeOffset="68673.5">16359 12471 0,'0'0'0,"0"0"16,0 0-16,10 9 15,-1 1 1,1-1-1,-1 0-15,10-9 16,-10 0 0,10 0-16,-9 0 15,-1 0 1,-9-9-16,0-10 16,-9 0-1,-10-9-15,-19 0 16,-9 19-1,-9 9-15,-10 18 16,9 20 0,10 9-16,19 0 15,19 9 1,9 0 0,18-9-16,20 0 15,19 0-15,46-9 16,19-10-1,19-19 1,-65-18-16</inkml:trace>
  <inkml:trace contextRef="#ctx0" brushRef="#br1" timeOffset="69144.39">17225 11955 0,'0'0'0,"0"0"0,0 0 15,0 9 1,-9 0-16,-10 20 16,0 27-1,0 19-15,-9 28 16,18 10 0,10-10-16,10-9 15,-1-19 1,1-19-16,-1-9 15,1-9 1,-10-20 0,0 1-16,0-19 15,0 0 1,0 0-16,0 0 16,-19-19-1,0 1-15,-19-1 16,1 9-1,-1 20-15,10-1 16,0 10 0,18 0-16,1 9 15,9 0 1,9 0-16,19 0 16,10 0-1,18-9-15,-18-19 16</inkml:trace>
  <inkml:trace contextRef="#ctx0" brushRef="#br1" timeOffset="69403.95">17639 11927 0,'0'0'0,"0"0"0,9 9 15,10 19 1,19 28-16,9 48 16,0 18-1,-19 18-15,-28 10 16,-47 29 0,-47 8-16,-57-8 15,-46-39 1,-48-27-16,-103 18 15</inkml:trace>
  <inkml:trace contextRef="#ctx0" brushRef="#br1" timeOffset="71243.34">6896 13794 0,'0'0'0,"0"0"0,0 0 15,18 0-15,39 0 16,93-10 0,123 1-1,94 0-15,38 9 16,27 18 0,39 1-16,46 9 15,66-9 1,38 9-16,28 0 15,19 0 1,-28-9-16,19 9 16,-20 0-1,-8 1-15,-39 8 16,-84 1 0,-56-20-16,-76 1 15,-75-9 1,-56-10-16,-57 0 15,-47 0 1,-19-10 0,-28 1-16,-18-1 15,-20 1 1,-18 0-16,-10-1 16,-9 1-16,0-10 15,-1 0 1,1 1-16,0-1 15,-10 0 1,10-18 0,0-1-16,9-18 15,0-29 1,1-27-16,-1-38 16,-9-38-1,0-18-15,-19-10 16,0 9-1,-19 29-15,0 0 16,0 9 0,0 19-16,0 9 15,-9 0 1,0 10-16,9 28 16,0 9-1,10 9-15,0 20 16,-1 8-1,1 20-15,-1 9 16,1 9 0,0 10-16,-1-1 15,-9 10 1,-18 0 0,-20 10-16,-65 8 15,-132 20 1,-122-1-16,-38-27 15,-28-10 1,-48-19-16,-55-9 16,-29-10-1,9 10-15,10 10 16,0 8 0,29-9-16,18 10 15,18 0 1,29-1-16,10 1 15,37-1 1,38 20-16,28 9 16,28-1-1,66 1 1,47 0-16,28 0 16,38-1-1,28 1-15,19-19 16,28 0-1,0 0-15,19 0 16,10-9 0,8-1-16,1 10 15,9-9 1,10 0-16,-1 9 16,1 0-1,0 0-15,-1 0 16,-9 9-1,1 0-15,-1 20 16,-9 8 0,-10 29-16,0 28 15,1 28 1,-1 18-16,10 20 16,0 9-1,-1 28 1,1 0-16,9-10 15,10-27 1,0-19-16,-1-10 16,1-47-1,-1-8-15,10-1 16,-9-19 0,9-19-16,0 1 15,0-10 1,0 0-16,0-9 15,0-10 1,0-9-16,0 0 16,0 0-1,0 0-15,0 0 16,0 0 0,0 0-16</inkml:trace>
  <inkml:trace contextRef="#ctx0" brushRef="#br1" timeOffset="71841.59">5437 12311 0,'0'0'0,"0"0"0,0 0 15,0 0 1,0 0-16,19 0 16,57-9-1,55-1-15,67 20 16,18-1 0,-9 1-16,-28 8 15,-47-18 1,-38 0-16,-28 10 15,-19-10 1,-10 9-16,-18-9 16,0 0-1,-10 10-15,-9-10 16</inkml:trace>
  <inkml:trace contextRef="#ctx0" brushRef="#br1" timeOffset="72240.11">6849 12095 0,'0'0'0,"0"0"0,0 0 15,0 0-15,0 0 16,0 0-1,0 10-15,9 18 16,-9 19 0,0 19-16,-19 9 15,-9 18 1,-10-17-16,-18-20 16,-1-19-1,10-18 1,19-19-16,0-9 15,9-10 1,10-19-16,-1-27 16,20-20-1,18-9-15,0 10 16,-9 18 0,-10 48-16</inkml:trace>
  <inkml:trace contextRef="#ctx0" brushRef="#br1" timeOffset="83375.35">2888 13437 0,'0'0'0</inkml:trace>
  <inkml:trace contextRef="#ctx0" brushRef="#br1" timeOffset="96386.19">3688 11429 0,'0'0'0,"0"0"16</inkml:trace>
  <inkml:trace contextRef="#ctx0" brushRef="#br1" timeOffset="96888.37">3838 11373 0,'0'0'0,"0"0"0,0 0 16,0 9 0,0-9-16,0 0 15,0 0 1</inkml:trace>
  <inkml:trace contextRef="#ctx0" brushRef="#br1" timeOffset="109908.75">3876 11495 0,'0'0'0,"0"19"16,9 37-16,1 57 16,8 46-1,1 10-15,0 0 16,-19-10 0,0-18-16,0-19 15,-19-28 1,0-10-16,-9-18 15,19-19 1,-1-28-16,1-1 16,0-18-1,9 0-15,0 0 16,0 0 0,9-18-1,0-1-15,20 0 16,-1 10-16,10-1 15,18 10 1,19 10-16,10-1 16,0 10-1,-20-10 1,-8-9-16,-20 0 16,1 0-1,0 0-15,-10-9 16,10-10-1,-20 0-15</inkml:trace>
  <inkml:trace contextRef="#ctx0" brushRef="#br1" timeOffset="110442.27">4835 12874 0,'0'0'0,"0"0"0,0 0 15,0 0 1,0 0-16,0 10 16,0 8-1,0 39 1,0 27-16,0 10 16,0 0-1,0 9-15,0-9 16,-9-10-16,0-18 15,-1-10 1,1-9 0,9-28-16</inkml:trace>
  <inkml:trace contextRef="#ctx0" brushRef="#br1" timeOffset="111142.48">4986 13109 0,'0'0'15,"0"0"-15,0 0 16,0 0 0,0 0-16,0 0 15,0 9 1,0 1-16,0 18 16,0 19-1,0 9-15,0 19 16,0 19-1,0 9 1,0 19-16,-9 0 16,-10 0-16,9-19 15,1-18 1,-1-10-16,1-10 16,9-27-1,0-19-15,0-10 16</inkml:trace>
  <inkml:trace contextRef="#ctx0" brushRef="#br1" timeOffset="111565.3">5033 13174 0,'0'0'0,"0"0"0,0 0 15,9 0 1,1 10-16,18-1 16,10 19-1,9 0-15,-10 10 16,1 0 0,-19-1-16,0 1 15,-19-1 1,-10 1-16,-46 9 15,-29-10 1,-28-9 0,47-18-16</inkml:trace>
  <inkml:trace contextRef="#ctx0" brushRef="#br1" timeOffset="119666.69">12700 15783 0,'0'0'0,"0"0"16,0 0-1,0 0-15,9 0 16,10 0 0,28 0-16,19-10 15,0-8 1,0-11-16,-10 1 16,-9 0-1,-9-9-15,0-1 16,-20 1-1,-18-1-15,-18 0 16,-11-8 0,-37 17-16,-28 11 15,-9 18 1,9 18-16,9 29 16,19 10-1,10 8 1,18 1-16,19 18 15,19-9 1,10 1-16,18-1 16,0-19-1,19 0-15,19-9 16,28-9 0,10-20-16,-1-18 15,10-18 1,-19-1-16,-19-19 15,-37 10 1</inkml:trace>
  <inkml:trace contextRef="#ctx0" brushRef="#br1" timeOffset="120164.78">13641 14460 0,'0'0'0,"0"0"15,0 0-15,0 9 16,0 10 0,9 28-16,1 19 15,-1 27 1,0 1-16,1 0 16,-1-19-1,-9-19-15,10-18 16,-1-1-1,0-8-15,1-11 16,18 1 0,0 0-16,19 0 15,10-10 1,9-9 0,9 0-16,0-9 15,-28-1 1,-9 10-16,-19-9 15,-10 9 1</inkml:trace>
  <inkml:trace contextRef="#ctx0" brushRef="#br1" timeOffset="120487.71">14591 14995 0,'0'0'0,"0"0"0,0 0 16,0 9 0,0 10-1,0 18-15,0 20 16,0 18-1,0 9-15,0 10 16,0-10 0,-10-9-16,10-9 15,0-28 1,0-1-16,0-27 16</inkml:trace>
  <inkml:trace contextRef="#ctx0" brushRef="#br1" timeOffset="120777.97">14854 15088 0,'0'0'0,"0"0"0,0 0 16,0 0-1,0 0-15,0 0 16,0 10-1,0 18 1,10 38-16,-10 27 16,0 20-1,0-10 1,0-9-16,-10 0 16,1-19-16,-1-19 15,10-9 1,0-19-16,0-18 15</inkml:trace>
  <inkml:trace contextRef="#ctx0" brushRef="#br1" timeOffset="121045.65">14826 15107 0,'0'0'0,"9"0"16,1-19-16,9 1 15,9-1 1,19 0-16,0 10 16,9-1-1,-18 20 1,0-1-16,-10 19 16,-9 0-16,-19 10 15,-10 18 1,-56 38-1,-46 19-15,36-66 16</inkml:trace>
  <inkml:trace contextRef="#ctx0" brushRef="#br1" timeOffset="121498.07">12126 16712 0,'10'0'0,"18"9"15,75 0-15,85 10 16,76-10 0,18 10-16,10-9 15,9-10 1,9-10-16,-28 10 15,-28 0 1,-47 0-16,-56 10 16,-48-10-1,-27 0-15,-39 9 16,-18-9 0,-19 0-16,0 0 15</inkml:trace>
  <inkml:trace contextRef="#ctx0" brushRef="#br1" timeOffset="121895.33">11900 17246 0,'0'0'0,"0"0"0,0 0 15,0-966-15,0 1979 16,10-956-1,-1 36-15,1 20 16,8 0 0,1-1-16,-9-9 15,-1-18 1,0-10-16,1-19 16,-1-9-1,10-9 1,-10-20-16</inkml:trace>
  <inkml:trace contextRef="#ctx0" brushRef="#br1" timeOffset="122136.71">12408 17856 0,'0'0'0,"0"0"16,10 0-16,-1 0 15,19-9 1,19-1-16,19 1 16,19-10-1,9 10 1,0 0-16,0-1 16,-9 1-16,0-1 15,-57 10 1</inkml:trace>
  <inkml:trace contextRef="#ctx0" brushRef="#br1" timeOffset="122420.22">12700 17425 0,'0'0'0,"0"0"16,0 9-1,0 29-15,0 27 16,9 20 0,1 8-16,9 11 15,-1 8 1,1 1-16,0-10 16,-10-9-1,-9-10-15,0-18 16,0-19-1,10-19-15,-10-19 16</inkml:trace>
  <inkml:trace contextRef="#ctx0" brushRef="#br1" timeOffset="122992.35">13603 17959 0,'0'0'0,"0"0"15,0 0-15,10 0 16,-1 10 0,19-1-16,10 1 15,9-10 1,9 0-16,-18 0 15,0-10 1,-10 1-16,0-10 16,-9 0-1,0 1-15,-10-20 16,-9 10 0,0 0-16,-9 9 15,-1 10 1,-9-1-1,1 10-15,-11 10 16,-8 18 0,8 0-16,1 19 15,0 0 1,19 18-16,9 1 16,9-10-1,19 1-15,0-10 16,20-10-1,-1 1-15,0-20 16,18 1 0,1-19-16,0 0 15,-9-19 1,-10 1-16,-10-1 16,-27 9-1</inkml:trace>
  <inkml:trace contextRef="#ctx0" brushRef="#br1" timeOffset="123503.07">14450 16974 0,'0'0'0,"0"0"0,0 0 16,9 10-1,1-1-15,-1 19 16,0 0-16,-9 19 16,0 19-1,0 0 1,0-1-16,-9-8 16,9-1-16,0-19 15,9 1 1,1-10-1,18-9-15,10 0 16,18-1 0,19-8-16,10-10 15,-10 0 1,1-10-16,-11 1 16,-27 9-1,-19 0-15</inkml:trace>
  <inkml:trace contextRef="#ctx0" brushRef="#br1" timeOffset="123884.85">15296 17237 0,'0'0'0,"0"0"16,0 0 0,0 9-16,0 10 15,0 9 1,0 19-16,-9 28 15,9 10 1,9-1 0,-9-9-16,0-19 15,0 1-15,0-20 16,0 1 0,0-19-16,-9-1 15,9-18 1</inkml:trace>
  <inkml:trace contextRef="#ctx0" brushRef="#br1" timeOffset="124187.25">15597 17415 0,'0'0'0,"0"0"15,0 0-15,0 0 16,0 0 0,0 0-16,0 0 15,0 10 1,0 27-16,0 38 16,10 10-1,-1 8-15,1 1 16,-10-9-1,0-20-15,0-8 16,0-39 0</inkml:trace>
  <inkml:trace contextRef="#ctx0" brushRef="#br1" timeOffset="124504.09">15494 17434 0,'0'0'0,"9"-9"16,1-10-1,-1 0-15,19-9 16,1 0 0,-1 0-16,0 9 15,10 10 1,9-1-16,0 20 15,0-1 1,-10 19-16,1-9 16,-19 0-1,-19 9-15,-9 0 16,-29 19 0,-47 18-16,19-27 15</inkml:trace>
  <inkml:trace contextRef="#ctx0" brushRef="#br1" timeOffset="125727.33">10931 14432 0,'19'-10'0,"66"-18"0,131-38 15,66 1 1,38 8-16,19 11 15,0 17 1,-10 29-16,0 19 16,10 9-1,0 29-15,-20 8 16,1 29 0,-9 19-16,-29 9 15,-9 18 1,-38 20-16,-19 9 15,-18 28 1,-38 0 0,-10 19-16,-37 18 15,-28 1 1,-29 18-16,-28 10 16,-37 9-1,-19-9-15,-47-1 16,-19-18-1,-38-9-15,-38-1 16,-18-27 0,-37-29-16,-39-9 15,-18-28 1,-29-38-16,-27-37 16,9-38-1,9-38-15,9-18 16,20-38-1,18-18-15,9-29 16,10-18 0,19-19-1,9-10-15,1-8 16,18-1 0,0 0-16,19-9 15,18 18 1,29-18-16,9 0 15,29-10 1,9-9-16,28 0 16,10-10-1,27-8-15,20-1 16,9 9 0,9 10-16,29 0 15,18 10 1,20 8-16,27 11 15,10 8 1,9 10-16,19 28 16,1 28-1,18 19 1,141-19-16</inkml:trace>
  <inkml:trace contextRef="#ctx0" brushRef="#br1" timeOffset="126907.92">6933 15248 0,'0'0'0,"0"0"0,0 9 16,0 19-1,0 29-15,-9 27 16,-1 48 0,10 27-1,-9 1-15,0 8 16,-1 11-16,1-29 15,-10 0 1,10-9-16,-1-29 16,-9-18-1,10-19-15,0-9 16,-1-19 0,10-10-1,0-18-15,0-19 16,0 0-1,0 0-15</inkml:trace>
  <inkml:trace contextRef="#ctx0" brushRef="#br1" timeOffset="127239.04">6877 15398 0,'0'0'0,"0"0"0,0-19 16,9 1-16,1-11 15,18-8 1,19-1-16,28 1 16,19 9-1,19-1 1,19 11-16,-29 8 15,-9 1-15,-18 9 16,-20 9 0,-9 1-1,-9-1-15,-19 0 16,-1 10 0,-18-9-16</inkml:trace>
  <inkml:trace contextRef="#ctx0" brushRef="#br1" timeOffset="127521.67">6501 15999 0,'0'0'0,"9"0"16,10 0-16,28 9 15,37-9 1,29 0-16,19-9 16,-10 9-1,-9 0-15,0-10 16,-9 10 0,-20 0-16,-27 0 15,-20 0 1,-27 0-1</inkml:trace>
  <inkml:trace contextRef="#ctx0" brushRef="#br1" timeOffset="128009.78">7996 16102 0,'0'0'0,"0"0"16,0 0-1,0 9-15,0 10 16,0 28 0,0 28-16,0 9 15,0 19 1,10 10-16,-10-19 15,0-19 1,0-9-16,0-10 16,0-19-1,0 1-15,-10-19 16,10 0 0,0-19-16,0 0 15,0 0 1</inkml:trace>
  <inkml:trace contextRef="#ctx0" brushRef="#br1" timeOffset="128312.68">8580 15801 0,'0'0'0,"0"0"0,0 0 16,0 0 0,9 0-16,0-9 15,20 0 1,27-1-16,19 10 16,10 0-1,0 0 1,9 10-16,-19-1 15,0 0-15,0 10 16,-37-9 0</inkml:trace>
  <inkml:trace contextRef="#ctx0" brushRef="#br1" timeOffset="128479.56">8504 16233 0,'0'0'0,"0"0"0,10 0 16,46 0-1,208-28-15,300-38 16,-103 19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6T15:46:13.51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6030 1944 0,'0'0'0,"10"18"16,-1 29-16,10 10 16,9 65-1,10 28 1,-1 0-16,1 47 15,9 19 1,-9 46-16,-1 1 16,-9 28-16,-9 37 15,0 38 1,-10-28 0,1-10-16,-10 29 15,0-19-15,0 46 16,-10 10-1,1-18 1,0-67-16,-1 57 16,1 19-1,9-38-15,9-9 16,-9-66 0,10-9-16,-10 9 15,0-56 1,0-19-1,0 0-15,0-29 16,0-36-16,0-29 16,-10-28-1,1 0-15,9-19 16,0-27 0,0-20-16,-10 0 15,10-9 1,0 0-1</inkml:trace>
  <inkml:trace contextRef="#ctx0" brushRef="#br0" timeOffset="733.02">4346 10191 0,'0'0'0,"0"-10"15,10 10 1,-1-9-16,19-10 15,19-9-15,38 0 16,56 9 0,66-18-1,38 9-15,27 9 16,20 9 0,19 10-16,37-18 15,28 18 1,28 0-16,48 9 15,9-9 1,19-9-16,37-1 16,10 10-1,9 28-15,29 10 16,-1-29 0,-28 19-16,-9 10 15,0-10 1,-19-9-16,-10 0 15,-27-47 1,-20 9 0,-46 19-16,-10-10 15,-37-18 1,-29 0-16,-19 0 16,-18-19-1,-29 9-15,-28 10 16,-28-9-1,-28-1-15,-28 10 16,-20 19 0,-27-1-16,-19 1 15,-20 0 1,-27-1-16,-10 10 16,-9 0-1,-19-9-15</inkml:trace>
  <inkml:trace contextRef="#ctx0" brushRef="#br0" timeOffset="1847.56">18203 10744 0,'0'0'0,"0"0"15,0 0-15,0 0 16,0 10 0,0 9-16,0 9 15,10 19 1,-1 9-16,1 0 16,8-9-1,11-19-15,-1 10 16,0-10-1,10-9-15,9-1 16,0-8 0,0-29-16,9-9 15,1-10 1,-20 1-16,1-1 16,0 1-1,-10-10 1,0 0-16,-9 19 15,-10 9 1,1-9-16,-10 19 16,0 9-1,0 0-15,0 0 16,0 9 0,0 10-16,0 37 15,-10 28 1,-9 10-16,1 28 15,-1 10 1,-9-20-16,-1 19 16,1-9-1,0-18-15,0-1 16,-1-19 0,1-18-16,-9-10 15,-1-9 1,-18-19-16,-10-18 15,-19-20 1,-9-18 0,-10-37-16,1 8 15,18 10 1,10-9 0,9 0-16,38 28 15</inkml:trace>
  <inkml:trace contextRef="#ctx0" brushRef="#br0" timeOffset="2461.66">19295 11570 0,'0'0'0,"0"0"16,0 0-1,0 0-15,0 0 16,0 0 0,9 19-16,-9 9 15,0 28 1,0 38-16,-19 37 15,0 20 1,-9-1 0,0 0-16,-10 0 15,1 0 1,-10 19-16,0-19 16,9-9-1,10-29-15,0-8 16,-1-20-1,1-9-15,9-19 16,10-28 0,-1-18-16,10-1 15,0-9 1,10-9-16,-10-10 16</inkml:trace>
  <inkml:trace contextRef="#ctx0" brushRef="#br0" timeOffset="2832.04">19351 11664 0,'0'0'0,"9"0"16,1-10-16,18 1 16,29 9-1,8 9-15,20 20 16,-10 18 0,-18-1-16,-1 1 15,-18 0 1,-19 10-16,-19-11 15,-10 11 1,-37 8 0,-47 1-16,-28-19 15,-10-9-15,-9-20 16,66-18 0</inkml:trace>
  <inkml:trace contextRef="#ctx0" brushRef="#br0" timeOffset="4284.68">8119 1672 0,'0'0'0,"9"9"0,10 29 16,9 27 0,19 38-16,19 57 15,9 18 1,-9 10-16,0 37 16,0-9-1,0-38-15,18 47 16,-8 10-1,8 18-15,1 0 16,-10-9 0,19 0-16,10 57 15,9-20 1,9 1 0,10-20-16,18 1 15,1-10-15,9-28 16,9-18-1,28-1 1,1 10-16,0-28 16,8-19-1,30-19-15,18 9 16,-19-27 0,-9-39-16,-1 11 15,-8-20 1,9-37-16,9-10 15,0-27 1,10-38-16,-10-10 16,-19-28-1,-9-9-15,-9-28 16,-1-28 0,10-38-16,0-28 15,0-47 1,-9-9-16,-1-10 15,-9-28 1,-9 10-16,0-57 16,-19-9-1,-29 47 1,11-29-16,-11-18 16,-18-19-1,-19-47-15,-9 47 16,-10 19-1,-9 9-15,-10 48 16,1 46 0,-10 47-16,-9 28 15,-1 47 1,1-10-16,-1 20 16,1 9-1,0 18-15,-20 29 16,1 18-1,-9 10-15,-10 9 16,0 10 0</inkml:trace>
  <inkml:trace contextRef="#ctx0" brushRef="#br0" timeOffset="5304.55">12841 8446 0,'0'0'0,"0"0"15,10 0 1,-1 0-16,19-19 15,0-9 1,1 9-16,-11-9 16,1-10-1,0-9-15,-19 19 16,0 0 0,-9 19-16,-1-1 15,-9 10 1,-18 10-16,-1-1 15,10 1 1,0-1-16,9 10 16,9-1-1,1-8 1,18-1-16,1-9 16,18 0-1,0-9-15,10-10 16,-10-9-1,-9 9-15,-10-9 16,-9 19 0</inkml:trace>
  <inkml:trace contextRef="#ctx0" brushRef="#br0" timeOffset="6324.46">6228 8464 0,'0'0'0,"0"0"16,9 0 0,10 0-16,37-9 15,48 9 1,56-19-16,37-9 16,29 0-1,28 19-15,10 9 16,8-10-1,-8-9 1,-1 10-16,19 0 16,29-1-1,-1-8-15,10 18 16,9 0 0,1 0-16,-20 18 15,10 1 1,-10 0-16,-27 9 15,-11 0 1,-27-9-16,-38 9 16,-9-19-1,-39 1-15,-8-10 16,-29 9 0,-28-9-16,-18 10 15,-20-10 1,-18-10-16,-1 10 15,-8-9 1,-11-1 0,1 10-16,-9 0 15,-1-9 1,-9 9-16</inkml:trace>
  <inkml:trace contextRef="#ctx0" brushRef="#br0" timeOffset="7016.02">13029 8183 0,'0'0'0,"0"0"16,0 0-1,0 0-15,0 0 16,0 0 0,0 0-16,0 0 15,10 19 1,-1 18-16,-9 20 15,9 18 1,-9 37-16,0 38 16,0 0-1,-9 10-15,0 9 16,-10 18 0,0 1-16,0-19 15,-9-19 1,0 0-16,0-9 15,-1-28 1,11-20-16,-11-18 16,20-28-1,-1-18 1,1-29-16,9 0 16,0 0-1,-9-29-15,-1-46 16,1-37-1,9-20-15,9-8 16,1-1 0,-1 0-16,10 10 15,-10-29 1,10-27-16,0 46 16,0 28-1,9-9-15,-9 19 16,0 19-1,-10 37-15</inkml:trace>
  <inkml:trace contextRef="#ctx0" brushRef="#br0" timeOffset="7987.21">6660 8661 0,'0'0'0,"0"0"0,0 0 15,0 0-15,0 0 16,10 0 0,18-18-16,29-1 15,46 0 1,57 0 0,47 1-16,47-10 15,28 18-15,29 29 16,18-28-1,19 9 1,19 9-16,0 0 16,18 1-1,-18 8-15,-19-18 16,-18-18 0,-20 8-16,-37 1 15,-19 0 1,-38-1-16,-46-9 15,-1 10 1,-37 0-16,-29-1 16,-18 1-1,-19-1-15,-10 1 16,-18 0 0,-1-1-16,-8 10 15,-20-9 1</inkml:trace>
  <inkml:trace contextRef="#ctx0" brushRef="#br0" timeOffset="11395.58">12963 8145 0,'0'0'0,"0"0"0,0 0 16,0 0 0,0 0-16,0 19 15,-9 19 1,-10 46-16,10 29 16,-1 28-1,1 18-15,9 10 16,9 0-1,-9 9-15,0 0 16,0-9 0,-9-9-1,9-29-15,-9-18 16,-1-20 0,1-17-16,-1-30 15,1-17 1,9-11-16,0-18 15,0 0 1,9-18-16,1-76 16,18-66-1,10-37-15,-1 0 16,-9 0 0,-9 10-16,0 18 15,0 9 1,-10-9-16,1 19 15,-1 19 1,10 18-16,-10 19 16,1 29-1,-1-1 1,1 19-16,-1 10 16,-9 18-1,0 9-15,0 1 16,0 9-1,0 0-15,0 0 16,0 0 0,0 0-16,0 9 15,-19 1 1,-28 18-16,-38 28 16,-65 10-1,-76 9-15,-37-19 16,-29-18-1,-75 9-15,-28 0 16,-9-38 0,-29-9-16,0 9 15,10 10 1,9-9 0,38-10-16,27-10 15,11-9 1,9 10-16,46 0 15,39-1 1,37 10-16,37 10 16,20-10-1,37 9-15,28 0 16,29 1 0,18 9-16,19-19 15,10 9 1,0-9-16,18 9 15,19 1 1,57 8 0,47 1-16,46 0 15,58 0 1,27-19-16,19-10 16,10 10-1,-10-18-15,29 8 16,27-9-1,10 19-15,0 0 16,19-9 0,-9 0-16,-29 9 15,-19 0 1,-18-19-16,-19 0 16,-47 0-1,-38 1-15,-19-1 16,-9-9-1,-19 9-15,-19 10 16,-9-1 0,-9 1-16,-20-10 15,-27 10 1,-10-1 0,-9 1-16,-1 0 15,-9-1 1,-9 1-16,0-1 15,-10 1 1,1 0-16,-1-1 16,1 1-1,-1-1-15,-9 1 16,0 9 0,10 0-16,-10-9 15,0 9 1,0 0-16,0 0 15,0 0 1,0 0-16,0 0 16,0 0-1,0 9 1,0 0-16,0 10 16,0 9-1,0 1-15,0 8 16,0-9-1,0 10-15,0-20 16,0 1 0,0 0-16,0 0 15,0-10 1,0 1-16,0-10 16,9 9-1,-9-9-15,0 0 16,0 0-1,0 0 1,0 0-16,0 0 16,0-9-1,0-1-15,0 1 16,0-1-16,0 10 16,0 0-1,0 0 1,0 0-16,0 0 15,0 0 1,0 0-16,0 0 16,0 0-1,0 0-15,9-18 16,1-1 0,-1-9-16,1-10 15,-1 10 1,-9 0-16,0 0 15,0 9 1,0 10-16,0 9 16,0 0-1,0 18 1,-19 29-16,0 66 16,1 28-16,-11 9 15,10 19 1,1-1-1,-1 1-15,0 0 16,0-28 0,0-10-16,-9-18 15,19-29 1,-1-37-16,1 0 16,0-9-1,9-20-15,0-18 16,0 0-1,0-9 1,9-28-16,0-67 16,10-46-16,0-28 15,-10-10 1,1-9 0,-10 19-16,9 28 15,-9 9 1,0 10-16,0 9 15,0 19 1,0 9-16,0 28 16,0 19-1,0 19-15,0 19 16,0-1 0,0 10-16,0 19 15,-19 28 1,1 47-16,8 28 15,-9 28 1,10 19-16,0-19 16,9-9-1,0-10-15,-10-9 16,10-28 0,0-19-16,0-19 15,0-9 1,0-9-1,0-20-15,0 1 16,0 0 0,0-10-16,0-9 15,0 0 1,0 0-16,0 0 16,0 0-1,10 0-15,-1 0 16,0-9-1,1-10 1,-1 10-16,1-1 16,-1-8-1,0 8-15,1 1 16,-1-1 0,-9 1-1,0 0-15,0 9 16,0 0-1,0 0-15,0 0 16,0 0 0,0 0-1,0 0-15,0 0 16,0 0 0,0 0-1,0 0-15,0 0 16,0 0-1,0 0 1,0 0-16,0 0 16,0 0-1,0 0-15,0 0 16,0 0 0,0 0-1,0 0-15,0 0 16,0 0-1,0 0 1,0 0-16,0 0 16,0 0-1,0 0 1,0 0-16,0 0 16,0 0-1,0 0 1,0 0-16,0 0 15,0 0 1,0 0-16,0 0 16,0 0-1,0 0-15,0 0 16,0 0 0,0 0-16,0 0 15,0 0 1,0-10-16,0-8 15,-9 8 1</inkml:trace>
  <inkml:trace contextRef="#ctx0" brushRef="#br0" timeOffset="12199.18">6623 8352 0,'19'0'0,"56"0"0,94 0 0,76 0 15,56 9 1,19-9-16,0 10 16,18-1-1,57 0-15,10 1 16,-10-1 0,19 10-16,-28-10 15,-29 1 1,10-10-16,-10 0 15,-46-10 1,-38 1-16,-10-10 16,-28 10-1,-47-1-15,-28 1 16,-37-10 0,-20 0-16,-18 10 15,-38 0 1,-10-1-16,-18 1 15,-19 0 1,0 9 0,-37-19-16,-76-19 15,-75 10 1,-160-19-16</inkml:trace>
  <inkml:trace contextRef="#ctx0" brushRef="#br0" timeOffset="12532.56">6707 8464 0,'-9'0'0,"-38"0"0,-9 10 16,-1-10 0,20 9-16,18-9 15,9 0 1,10 0 0,19 10-16,56-1 15,48 0 1,46 1-16,19-10 15,38 0 1,131 0-16</inkml:trace>
  <inkml:trace contextRef="#ctx0" brushRef="#br0" timeOffset="17681.12">8260 2582 0,'0'0'0,"0"0"0,9 0 15,29-10 1,46 1-16,48 0 15,37 27 1,-9 10-16,-9 19 16,-19 0-1,-29 19-15,-18 0 16,-10 9 0,-19-10-16,-18 10 15,-19 0 1,-10 1-1,-9-11-15,-19-8 16,1-1 0,-20-19-16,0 1 15,-9-1 1,0-18-16,0 0 16,10-10-1,-1-9-15,0 0 16,1 0-1,-10-9-15,19 0 16,-1 9 0,-8 9-16,-1 0 15,0 1 1,1 18-16,-1 9 16,10 10-1,0 0-15,18 0 16,20-9-1,-1-1-15,19 1 16,1-10 0,8-9-16,1-10 15,-1-9 1,-18 0-16,0 0 16,0-19-1,-10 0 1,1-9-16,-1-9 15,1-1 1,-1 10-16,0 0 16,10 0-1,9 0-15,19 9 16,29 0 0,8 10-16,20 18 15,18 19 1,-18 10-16,-20 9 15,-18 0 1,-19 18-16,-19 10 16,-9 0-1,-19 1-15,-28 8 16,-19 0 0,-28-9-16,-19-9 15,-10-10 1,10-18-1,9-19-15,29-1 16,9-18-16,19 0 16,-1-9-1,20 0 1,0-1-16,-1 1 16,1 0-1,-1 9-15,10 0 16,-9 9-1,0 10-15,-1 18 16,1 10 0,9 19-16,19-10 15,9 10 1,19-10-16,0-9 16,9-9-1,-9-20-15,10 1 16,-10-19-1,0-19-15,-9 1 16,-1-20 0,-18 0-16,0 10 15,-10 0 1,1 0 0,-1 9-16,0 1 15,1 8 1,-1-9-16,19 1 15,19-1 1,29-9-16,37 9 16,37 10-1,19 9-15,-9 9 16,-37 19 0,-29 0-16,-19 19 15,-19 0 1,-8 19-16,-30-1 15,-8 20 1,-20-1-16,-27 10 16,-20-9-1,-18 8-15,-10-18 16,1-28 0,-1-9-16,10-19 15,9-1 1,19-18-1,0 0-15,9 0 16,10-9 0,0 0-16,0-1 15,18 1 1,1 9-16,-1 0 16,-9 9-1,10 1-15,0 18 16,-1 0-1,1 9-15,18 10 16,1 0 0,8-9-16,11-1 15,-1-9 1,19 1 0,0-11-16,0-18 15,19 0-15,0-18 16,0-11-1,18-8-15,1-1 16,9 10 0,9 0-1,1 19-15,-1-1 16,-18 10 0,-28 10-16,-1-1 15,-18 1 1,-10-1-16,0 19 15,-9 19 1,0 19-16,-19 18 16,-19 10-1,-19 9-15,-18-9 16,-10-19 0,-9-19-16,-10-18 15,19-19 1,10-1-1,9-18-15,18 0 16,1 0 0,19 0-16,-1-9 15,1 0 1,9-1-16,9-9 16,1 1-1,18-1-15,10 0 16,28 10-1,-1 9-15,-8 9 16,-20 10 0,1 9-16,-19 10 15,-10 8 1,-9 11-16,-18 8 16,-1 11-1,-10-1-15,1-19 16,0 10-1,9-10-15,10-19 16,-1-8 0,10-11-16,0-18 15</inkml:trace>
  <inkml:trace contextRef="#ctx0" brushRef="#br0" timeOffset="18169.27">10856 6813 0,'0'0'0,"0"0"15,0 0 1,10 10-16,-1-1 16,0 0-1,20 1-15,8-1 16,20 0 0,9 1-16,18-10 15,-9-10 1,1-8-16,-20-1 15,1 0 1,-20 0-16,1 1 16,-1-1-1,-8 0-15,-1 0 16,10-9 0,9 0-16,0 0 15,9 9 1,10 0-16,9 10 15,0 0 1,-18 18 0,-10 0-16,-9-956 15,-10 1979 1,-19-938-16,-18 18 16,-19 10-1,-19 10-15,-38-1 16,-19-9-1,1-28-15,-10-19 16,28-28 0,48-38-16</inkml:trace>
  <inkml:trace contextRef="#ctx0" brushRef="#br0" timeOffset="18420.07">11317 7470 0,'0'0'0,"0"0"16,0 9-1,10 1-15,-1 18 16,19 9 0,10 10-16,37 10 15,10-20 1,18-9-16,1-18 15,18-20 1,0-37-16,-56 10 16</inkml:trace>
  <inkml:trace contextRef="#ctx0" brushRef="#br0" timeOffset="21982.27">19473 2638 0,'0'9'16,"0"29"-16,-18 56 15,-11 46 1,-8 39-16,8-10 15,20-19-15,0-10 16,18-18 0,10-28-16,0-28 15,-1-19 1,1-10-16,10-18 16,-1 0-1,28-19 1,19 0-16,29-9 15,18-1 1,1 1-16,-20-1 16,-9 10-1,0 0-15,-9 0 16,-10 0 0,-18 0-16,-39-9 15</inkml:trace>
  <inkml:trace contextRef="#ctx0" brushRef="#br0" timeOffset="22170.01">21204 3135 0,'0'0'0,"0"0"16,10 0-16,18-9 15,19 9 1,19 0 0,-38 0-16</inkml:trace>
  <inkml:trace contextRef="#ctx0" brushRef="#br0" timeOffset="22336.29">20997 3623 0,'0'0'0,"10"0"0,9 10 15,75 8 1,103 20-16,170-10 16</inkml:trace>
  <inkml:trace contextRef="#ctx0" brushRef="#br0" timeOffset="23179.49">23302 2497 0,'0'0'0,"0"0"0,0 10 15,0 18 1,10 28-16,8 29 16,11-1-1,18 0 1,9-9-16,10-28 15,0-9-15,0-19 16,-1-19 0,-8-19-16,-1-9 15,1-19 1,-10-9-16,-19-1 16,-9 10-1,0 19-15,-19 9 16,0 10-1,0 9 1,0 9-16,9 38 16,-9 66-1,0 37-15,0 19 16,-9-19 0,-10-28-16,-9-19 15,-10-28 1,-9-18-16,-28-1 15,-38-19 1,-38-27-16,-37-38 16,-150-29-1</inkml:trace>
  <inkml:trace contextRef="#ctx0" brushRef="#br0" timeOffset="23566.57">24318 3398 0,'0'0'0,"0"0"16,0 0 0,0 0-16,0 19 15,0 18 1,0 48-16,0 37 16,-9 0-1,-10 0-15,0-19 16,10-19-1,-10-27-15,9-11 16,1-8 0,0-19-16,-1-10 15,1-9 1</inkml:trace>
  <inkml:trace contextRef="#ctx0" brushRef="#br0" timeOffset="23829.77">24252 3539 0,'0'0'0,"10"-10"0,-1-8 16,10-1-1,0-9-15,0 18 16,-1 1 0,11 18-16,-1 10 15,19 47 1,9 18-16,-9 19 15,10 1 1,-1 8-16,-18-9 16,-1-18-1,-8-1-15,-20-56 16</inkml:trace>
  <inkml:trace contextRef="#ctx0" brushRef="#br0" timeOffset="24001.49">24262 3933 0,'0'0'16,"0"0"-16,9 0 15,38 0-15,85-19 16,197-19-1</inkml:trace>
  <inkml:trace contextRef="#ctx0" brushRef="#br0" timeOffset="24338.58">25344 2910 0,'0'0'0,"0"0"16,0 0-16,9 0 15,10 9 1,37 1-16,19-1 16,29 10-1,9 0 1,0 0-16,-10-10 16,-56 0-16</inkml:trace>
  <inkml:trace contextRef="#ctx0" brushRef="#br0" timeOffset="26224.65">25795 2413 0,'0'0'0,"0"-10"15,0-8-15,0-10 16,-9 18-1,-1 1-15,-9 28 16,-9 46 0,-9 95-16,18 46 15,9 10 1,20-19-16,-1-28 16,19-38-1,1-46-15,8-20 16,1-18-1,0-28-15,9-19 16,18-28 0,-8-28-16,-1-20 15,-18-17 1,-19-1-16,-19 19 16,0 9-1,0 19-15,-10 19 16,1 19-1,0-1 1,-1 20-16,1 8 16,-1 11-1,20 17-15,18 1 16,10-9 0,9-10-16,9-9 15,-9-19 1,-9-10-16,-19-8 15,-19-29 1,-38-28-16,-19-10 16,1 29-1,9 18-15,19 20 16,9 8 0,10 10-16</inkml:trace>
  <inkml:trace contextRef="#ctx0" brushRef="#br0" timeOffset="26740.94">26962 3285 0,'0'0'0,"9"0"16,0-9-16,-9 0 16,0-1-1,0-9-15,-18 1 16,-29-1-1,-10 10-15,-9 18 16,19 19 0,19 0-16,0 0 15,18 10 1,20-10-16,-1-9 16,19 0-1,1-10-15,8-9 16,10-19-1,-9 0 1,0-18-16,-1 9 16,-18 0-16,0 18 15,0 1 1,-10-1 0,0 20-16,1 9 15,18 28 1,0 28-16,1 28 15,-11 9 1,-8-8-16,-10-11 16,-19-18-1,-9-18-15,-29-1 16,-46-28 0,-38-18-16,9-39 15,76 11 1</inkml:trace>
  <inkml:trace contextRef="#ctx0" brushRef="#br0" timeOffset="27276.6">27404 2610 0,'0'0'0,"0"0"0,0 0 16,0 0 0,9 9-16,1 19 15,-1 29 1,10 8-16,9 1 16,0-10-1,0-18 1,1-1-16,-1-18 15,0-19-15,0 0 16,10-19 0,0 1-16,-1-20 15,-18 10 1,0 0-16,0 0 16,-10 18-1,-9 1-15,0 9 16,10 19-1,-1 28 1,0 56-16,-9 28 16,0 0-1,0-18-15,-18-19 16,-1-19 0,-10-19-16,-8 1 15,-20-20 1,1-9-16,-10-9 15,-9-19 1,37 0-16</inkml:trace>
  <inkml:trace contextRef="#ctx0" brushRef="#br0" timeOffset="27618.98">27978 3276 0,'0'0'0,"0"0"15,9 9 1,0 10 0,1 19-16,18 37 15,-9 37-15,0 38 16,0 10-1,-1-1-15,-8 1 16,-10-10 0,0-19-16,0-18 15,0-10 1,-10-28-16,1-28 16,0-19-1,9-28-15,0 0 16</inkml:trace>
  <inkml:trace contextRef="#ctx0" brushRef="#br0" timeOffset="27890.76">28015 3548 0,'0'0'0,"10"-9"15,18-10 1,0 0-16,19 0 15,10 10 1,8 0-16,-8 18 16,-1 0-1,-9 20-15,-9-1 16,-19 0 0,0-9-16,-19 9 15,-29 0 1,-46 9-16,-85-8 15,-178 8 1</inkml:trace>
  <inkml:trace contextRef="#ctx0" brushRef="#br0" timeOffset="28309.61">28758 3285 0,'0'0'0,"0"0"0,0 0 16,0 0 0,0 0-16,0 0 15,0 0 1,10 0-16,-1 0 16,19 0-1,29 0-15,28 0 16,18 0-1,10 0 1,-10 0-16,-18 0 16,-28 0-1,-39 0-15</inkml:trace>
  <inkml:trace contextRef="#ctx0" brushRef="#br0" timeOffset="28991.57">29821 2835 0,'0'0'0,"0"0"16,0 0-1,0 0 1,-9 9-16,-10 38 15,-18 57-15,-1 27 16,10 28 0,0 1-16,18-19 15,1-29 1,18-9 0,19-18-16,48-1 15,55 1 1,-55-57-16</inkml:trace>
  <inkml:trace contextRef="#ctx0" brushRef="#br0" timeOffset="29257.13">30329 3013 0,'0'0'15,"0"0"-15,0 0 16,0 0-1,0 0-15,0 10 16,-18 37-16,8 56 16,10 47-1,10 19 1,8-28-16,1-20 16,0-27-16,0-9 15,0-29 1,-19-28-1</inkml:trace>
  <inkml:trace contextRef="#ctx0" brushRef="#br0" timeOffset="29430.29">30452 3370 0,'0'0'0,"0"0"0,9 0 16,1 0-1,8 0-15,11 0 16,18 0 0,28 0-16,-28 0 15</inkml:trace>
  <inkml:trace contextRef="#ctx0" brushRef="#br0" timeOffset="29890.48">31054 2948 0,'0'0'0,"0"9"16,0 10-1,-10 37-15,1 19 16,0 10-16,9-10 16,9-10-1,0-8 1,1-20-16,9-9 15,-1-9 1,11-10-16,-1-9 16,19-28-1,0-19-15,-9-9 16,-10 0 0,-9 9-16,-1 19 15,-8 18 1,-10 1-16,0 9 15,9 19 1,20 37-16,-1 38 16,-9 28-1,-1 0 1,-18-10-16,-18-27 16,-11-10-1,-27-19-15,-38-18 16,-28-29-1,56-9-15</inkml:trace>
  <inkml:trace contextRef="#ctx0" brushRef="#br0" timeOffset="30398.09">31647 3708 0,'0'0'0,"0"0"0,0 0 15,0 9 1,0 10-16,-19 37 16,0 47-1,-9 10-15,9-10 16,0-9-1,10-10 1,-1-18-16,1-28 16,9-20-1,0-18-15,0 0 16,9-9 0,1-38-16,8-37 15,11-10 1,-1-9-16,0 18 15,0 1 1,-9 27-16,0 20 16,-19 18-1,0 10-15,0 18 16,9 19 0,20 47-16,-1 57 15,19 36 1,0-8-1,0-19-15,-28-76 16</inkml:trace>
  <inkml:trace contextRef="#ctx0" brushRef="#br0" timeOffset="30580.66">31411 3952 0,'0'0'0,"10"0"0,9 0 16,9-10-16,28 1 15,29-1 1,-38 10-16</inkml:trace>
  <inkml:trace contextRef="#ctx0" brushRef="#br0" timeOffset="30840.22">32023 2910 0,'0'0'0,"9"19"16,29 28-16,18 65 15,20 48 1,-11 18-16,-27 0 16,-29-9-1,-18-9-15,-38-1 16,-38 1 0,38-95-16</inkml:trace>
  <inkml:trace contextRef="#ctx0" brushRef="#br0" timeOffset="31440.03">32804 3679 0,'0'0'0,"0"0"0,0 0 16,0 0-1,0 0-15</inkml:trace>
  <inkml:trace contextRef="#ctx0" brushRef="#br0" timeOffset="31615.91">33123 3679 0,'0'0'0,"0"0"0,0 0 15,0 0-15,0 0 16</inkml:trace>
  <inkml:trace contextRef="#ctx0" brushRef="#br0" timeOffset="32525.71">22427 3276 0,'10'0'0,"18"0"15,57-9 1,37 9-16,-9 0 15,-10 9 1,-56-9-16</inkml:trace>
  <inkml:trace contextRef="#ctx0" brushRef="#br0" timeOffset="34833.19">17582 10669 0,'10'-9'0,"9"-29"16,18-37-16,20-18 15,18-11 1,28 20-16,39 18 15,27 10 1,19 18-16,28 29 16,1 28-1,-10 28-15,0 37 16,-10 29 0,-18 37-16,-28 28 15,-29 19 1,-37 19-16,-20 18 15,-36 29 1,-39 0-16,-37 0 16,-47-1-1,-28-8 1,-38-20-16,-28-27 16,-29-29-1,-27-37-15,-1-57 16,1-46-1,-29-57-15,9-56 16,20-57 0,37-46-16,28-28 15,57-1 1,28-8-16,47 27 16,28 0-1,19 10-15,28 9 16,19 10-1,0 27-15,19 20 16,0 18 0,0 19-16,-10 28 15,1 9 1,-29 20-16</inkml:trace>
  <inkml:trace contextRef="#ctx0" brushRef="#br0" timeOffset="35623.69">17883 9834 0,'0'0'0,"0"0"16,10 0-1,-1-9-15,20-10 16,8-28 0,38-18-16,29-39 15,-1-36 1,10-57-16,-28-57 16,-29-65-1,-56-37-15,-28-10 16,-57-19-1,-37 0-15,-10 48 16,1 18 0,8 37-16,29 38 15,19 38 1,28 18-16,19 19 16,18 10-1,20 9-15,18 18 16,19 1-1,19 9-15,9 9 16,-9 20 0,0 18-1,-10 18-15,1 10 16,-1 19 0,-9 9-16,-9 10 15,0 9 1,-1 0-16,-18 9 15,0 1 1,0-10-16,-10 0 16,0 0-1,-9 0-15,10 0 16,-10 0 0,0 0-16,0 0 15,0 0 1,0 0-16</inkml:trace>
  <inkml:trace contextRef="#ctx0" brushRef="#br0" timeOffset="35950.53">18109 3848 0,'0'0'0,"0"0"0,10 0 16,-1 10 0,19-1-16,19 19 15,19 10 1,9-1-16,-9 1 16,-9-1-1,-20-8-15,-8-11 16,-11 1-1,1 9-15,-9 0 16,-10 19 0,-19 0-16,-9 28 15,-19 19 1,9-38-16</inkml:trace>
  <inkml:trace contextRef="#ctx0" brushRef="#br0" timeOffset="36792.71">20452 6156 0,'0'0'0,"0"-9"16,0-10-16,-19-18 16,0-20-1,-19 11-15,-9-1 16,-9 9-1,-19 10-15,-1 19 16,11 18 0,8 19-16,10 0 15,19 0 1,18 1-16,1 8 16,18 1-1,20-1-15,18 1 16,19-20-1,-1 1 1,1-19-16,10-28 16,-1-10-1,0-27-15,-9-29 16,-28-37 0,-48-19-16,-56-19 15,-47-10 1,-28 39-16,10 55 15,27 38 1,1 29-16,56 18 16</inkml:trace>
  <inkml:trace contextRef="#ctx0" brushRef="#br0" timeOffset="37259.57">20913 5425 0,'0'0'0,"0"0"16,0 0-1,0 9-15,9 10 16,-9 28 0,0 28-16,-9 37 15,-10 10 1,0 0-16,10-37 16,-1-20-1,10-8-15,10-20 16,-1 1-1,19-10-15,19 0 16,29-9 0,55-10-16,39-9 15,-1-19 1,-28 10-16,-47 0 16,-28-1-1,-28 10 1,-29 0-16,-9 0 15</inkml:trace>
  <inkml:trace contextRef="#ctx0" brushRef="#br0" timeOffset="37542.76">19680 6588 0,'0'0'0,"19"0"16,28 9-1,66-9-15,94 10 16,85-10 0,27-10-16,-17 20 15,-48-1 1,-66 1-16,-57-1 15,-46 0 1,-38 1 0,-28-10-16</inkml:trace>
  <inkml:trace contextRef="#ctx0" brushRef="#br0" timeOffset="38042.37">20593 7817 0,'0'0'0,"-28"-19"15,-38 1 1,-47-1-16,-28 9 15,9 20-15,29 18 16,-1 19 0,19 0-16,29 0 15,18 9 1,29-9 0,18-10-16,10 1 15,19-1 1,18-18-16,29-19 15,9-9 1,0-19-16,-9-19 16,9-38-1,0-37-15,-28-9 16,-19-10 0,-38-9-16,-28 19 15,-28 9 1,-9 19-16,-1 37 15,-8 19 1,-1 19-16,28 19 16</inkml:trace>
  <inkml:trace contextRef="#ctx0" brushRef="#br0" timeOffset="38643.43">20931 7629 0,'0'0'0,"0"0"0,0 0 16,0 0-1,0 10-15,10 18 16,-1 0-1,1 19-15,18 9 16,0-9 0,0-9-16,1-19 15,-11-1 1,11-8-16,-1-10 16,0 0-1,0-19-15,10-19 16,0 1-1,-1-10-15,-18 19 16,0 0 0,0 9-16,-10 9 15,-9 1 1,0 9 0,9 9-16,1 38 15,9 47 1,-10 56-16,-9 10 15,-9-19 1,-10-10-16,0-28 16,-9-28-1,0-19-15,-1-18 16,-8-10 0,-1-9-16,-9-19 15,-28-19 1,0-18-16,9-10 15,37 19 1</inkml:trace>
  <inkml:trace contextRef="#ctx0" brushRef="#br0" timeOffset="38983.85">21731 8192 0,'0'0'0,"0"0"16,0 0-16,10 0 15,-10 0 1,0 0-16,9 10 16,0 9-1,1 37-15,9 38 16,-10 37-1,-9 10-15,0-10 16,0-9 0,-9-9-16,-10-20 15,9-27 1,1-19-16,0-19 16,9-18-1,0-10-15</inkml:trace>
  <inkml:trace contextRef="#ctx0" brushRef="#br0" timeOffset="39259.12">21628 8296 0,'0'0'0,"9"-19"16,0-9-16,10 0 15,9-1 1,1 1-16,18 19 15,0-1 1,9 20-16,-18-1 16,-1 19-1,-8 1-15,-10-1 16,-19 0 0,-10 0-16,-28 19 15,-46 9 1,-20-9-16,48-38 15</inkml:trace>
  <inkml:trace contextRef="#ctx0" brushRef="#br0" timeOffset="39542.99">22757 6813 0,'9'0'0,"0"-9"0,20-1 16,8-8-1,10-1-15,10 9 16,-1 1-1,10 0 1,19 9-16,-38 9 16</inkml:trace>
  <inkml:trace contextRef="#ctx0" brushRef="#br0" timeOffset="39743.54">22521 6991 0,'0'0'0,"0"0"16,0 0-16,10 0 16,9 0-1,28 0-15,37 0 16,29 0 0,47 0-1,38 10-15,140 9 16</inkml:trace>
  <inkml:trace contextRef="#ctx0" brushRef="#br0" timeOffset="40159.57">24177 6504 0,'0'0'0,"0"0"16,-28 18-16,-38 20 16,-19 28-1,1 18 1,-1 29-16,10-1 16,37 1-1,19-19-15,29-10 16,18-9-16,19-9 15,28-29 1,29-9 0,9-18-16,9-29 15,-9-28 1,-19-28-16,-10-19 16,-36-9-1,-39 0-15,-28-10 16,-66-9-1,-84 0-15,-94 38 16,-114-1 0</inkml:trace>
  <inkml:trace contextRef="#ctx0" brushRef="#br0" timeOffset="40959.58">18796 5406 0,'0'0'0,"9"-10"16,1-8-16,37-20 15,85-37 1,140-47 0,152 0-16,55 38 15,-8 37-15,-48 28 16,-18 19 0,18 19-16,19 28 15,-18 28 1,-39 19-1,-8 37-15,-11 28 16,-18 29 0,-37 37-16,-38 19 15,-38 10 1,-47 18-16,-37 9 16,-48-9-1,-46 0-15,-57 28 16,-48 10-1,-55-10-15,-76 19 16,-94-18 0,-75-48-16,-75-47 15,-57-56 1,-9-46-16,-38-48 16,19-37-1,28-66-15,20-38 16,46-27-1,37-38-15,48-38 16,19-47 0,46-18-1,29-47-15,37 0 16,67-10 0,27-9-16,57-9 15,47 18 1,19 19-16,37 10 15,10 27 1,0 48-16,9 37 16,1 47-1,-1 28-15,57 38 16,188-28 0</inkml:trace>
  <inkml:trace contextRef="#ctx0" brushRef="#br0" timeOffset="41348">21534 9384 0,'0'0'0,"0"0"15</inkml:trace>
  <inkml:trace contextRef="#ctx0" brushRef="#br0" timeOffset="42045.65">20734 7554 0,'9'0'0,"20"-18"16,55-20-1,48-9-15,47 10 16,9 18-1,-9 28-15,-1 29 16,-27 18 0,-1 29-16,-18 27 15,-28 19 1,-29 29-16,-38 9 16,-37 18-1,-37 1-15,-48-19 16,-47-19-1,-56-19-15,-38-46 16,-18-48 0,-1-55-16,29-29 15,37-38 1,19-27-16,29-20 16,27-18-1,38-19-15,47 10 16,38 9-1,19 9-15,37 10 16,47 18 0,-56 57-1</inkml:trace>
  <inkml:trace contextRef="#ctx0" brushRef="#br0" timeOffset="43388.43">17611 11063 0,'9'-9'0,"10"-29"15,37-27-15,20-29 16,27 10 0,38-1-16,29 19 15,55 19 1,29 19-16,-9 28 16,-19 28-1,-19 19-15,-38 19 16,-28 9-1,-9 28-15,-19 29 16,-29 18 0,-27 37-16,-38 48 15,-57 18 1,-47 19-16,-56 1 16,-66-11-1,-56-8 1,-48-39-16,1-74 15,-1-47 1,29-47-16,56-47 16,38-47-1,10-47-15,18-47 16,28-46 0,47-20-16,29-27 15,46-10 1,39-28-16,27-104 15</inkml:trace>
  <inkml:trace contextRef="#ctx0" brushRef="#br0" timeOffset="47677.02">19106 9590 0,'19'0'0,"38"0"0,93 28 15,85 66 1,10 38-16,-47 27 15,-67 1 1,-27-1-16,-38 38 16,-38 47-1,-28 9-15,-38 20 16,-37 27 0,-38 0-16,-28 10 15,-28-1 1,-20-27-1,-27-29-15,-47-56 16,-38-56 0,-29-66-16,-27-66 15,9-74 1,9-57-16,38-57 16,57-8-1,55-10-15,39-19 16,46-9-1,48-10-15,56-18 16,56-19 0,76 18-16,75-65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6T15:50:23.65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4788 1690 0,'0'0'0,"0"0"16,0 0-16,0-9 15,0 9 1,0 0-16,0 9 16,10 10-1,-1 47-15,1 46 16,-10 29 0,0 19-16,0-10 15,-10-19 1,1-18-1,-1-19-15,1-29 16,0-18 0,9-9-16,0-20 15,0 1 1,0-19-16,0 0 16,0 0-1,9 0-15,0-28 16,-9 0-1</inkml:trace>
  <inkml:trace contextRef="#ctx0" brushRef="#br0" timeOffset="299.79">4036 1475 0,'0'0'0,"0"0"16,0 0-16,19 0 16,18 0-1,57 0-15,38 0 16,37 9 0,1 0-16,-1 1 15,-18-1 1,-20 0-16,-27 1 15,-20-1 1,-8 1-16,-20-1 16,1 0-1,-29 1-15</inkml:trace>
  <inkml:trace contextRef="#ctx0" brushRef="#br0" timeOffset="675.58">5569 2197 0,'0'0'0,"0"0"0,0 0 15,0 0 1,10 9 0,-1 10-16,0 19 15,1 37 1,-1 28-16,-9 19 16,0-9-1,0-1-15,0-9 16,-9-28-1,9-18-15,0-10 16,0-10 0,-10-18-16,10-10 15</inkml:trace>
  <inkml:trace contextRef="#ctx0" brushRef="#br0" timeOffset="2498.33">4506 5256 0,'0'0'0,"0"0"16,0 0-16,10 9 15,-1 0 1,19 1-16,10-10 15,18 0 1,10-10-16,9-8 16,1-10-1,-20-1-15,-9-8 16,-9 9 0,-19 0-16,-19-1 15,0 1 1,-19 19-1,-9 0-15,-20 9 16,-17 18 0,-11 20-16,1 18 15,0 19 1,9 19-16,28 19 16,20-10-1,18-9-15,28-1 16,19-8-1,28-10-15,10-19 16,-10-9 0,0-19-16,-9-9 15,9-19 1,-9-19-16,-9 1 16,-1-11-1,1-8-15,-10-1 16,-29 20-1</inkml:trace>
  <inkml:trace contextRef="#ctx0" brushRef="#br0" timeOffset="2863.74">5748 5593 0,'0'0'0,"0"0"0,0 10 16,0-1 0,0 19-16,-9 29 15,9 18 1,0 19-1,0-1-15,0-18 16,0 0-16,-10-18 16,10-10-1,-9-10-15,-1 1 16,1-10 0,-1-9-1,1-1-15,9-18 16,0 0-1</inkml:trace>
  <inkml:trace contextRef="#ctx0" brushRef="#br0" timeOffset="4312.82">6265 6006 0,'0'0'0,"0"0"16,10 10-16,-1 8 16,1 11-1,18-1-15,19 0 16,19-9 0,9-29-16,19-18 15,9-38 1,1-56-16,-1-56 15,-18-38 1,-10-37-16,-28-19 16,-9 9-1,-19 1-15,-19-1 16,9-9 0,-9 9-16,10 0 15,-1-9 1,10 10-1,9 8-15,10 10 16,9 10 0,19 18-16,-1 19 15,20 28 1,0 19-16,28 19 16,9 18-1,10 38-15,18 19 16,10 18-1,0 38-15,0 28 16,-19 19 0,-9 19-16,-29-1 15,-18 11 1,-19-1-16,-10 0 16,-18-19-1,-10 0-15,-9 1 16,-19-11-1,0 1-15,0-9 16,-9-1 0,-10-8-1,0-1-15,0-10 16</inkml:trace>
  <inkml:trace contextRef="#ctx0" brushRef="#br0" timeOffset="4680.42">8796 1803 0,'0'0'0,"0"0"0,0 0 16,0 0-16,9 9 15,1 10 1,9 19-16,9 9 15,0 9 1,10 0-16,-1-9 31,1-9-31,9-20 0,0-8 16,9-10 0,10-28-16,19-19 15,0-19 1,9-28-1,-10-9-15,-18 0 16,-19 28 0,-19 37-16,-18 19 15,-10 10 1</inkml:trace>
  <inkml:trace contextRef="#ctx0" brushRef="#br0" timeOffset="5108.32">8495 2188 0,'0'0'0,"9"0"0,10-10 16,47-9-1,66-9-15,65 0 16,20 9 0,18 1-16,0 8 15,0 10 1,-9 0-16,-38 0 15,-37 0 1,-39-9-16,-46 0 16,-19-1-1,-18 1-15,-11 9 16,-18 0 0,0 0-1,0 0-15,0 0 16</inkml:trace>
  <inkml:trace contextRef="#ctx0" brushRef="#br0" timeOffset="5585.68">8975 2347 0,'0'0'0,"0"0"0,-19 0 16,0-9 0,0-1-1,0 10-15,1 10 16,-1 9 0,0 27-16,-9 39 15,9 56 1,10 27-16,9 1 15,9-19 1,0-9-16,1-38 16,9-18-1,-10-29-15,10-9 16,0-28 0,-10-19-16</inkml:trace>
  <inkml:trace contextRef="#ctx0" brushRef="#br0" timeOffset="6001.57">10856 2009 0,'0'0'0,"0"0"15,0 19-15,10 19 16,-1 46 0,0 38-16,1 9 15,9 10 1,-19 0-16,0-10 16,-10-28-1,-9-9-15,-28 0 16,-47 0-1,-56 0-15,-76-29 16,-47-27 0,19-19-16,0-19 15,28-10 1,38 10-16,28 0 16,57 0-1,46 0-15,29 0 16,19 0-1</inkml:trace>
  <inkml:trace contextRef="#ctx0" brushRef="#br0" timeOffset="6295.14">9897 2685 0,'0'0'0,"0"0"15,0 0-15,0 0 16,0 9 0,-19 19-16,0 29 15,0 8 1,0 10-16,1 1 15,-1-1 1,9-19-16,-9 0 16,10-37-1</inkml:trace>
  <inkml:trace contextRef="#ctx0" brushRef="#br0" timeOffset="6501.58">9360 2591 0,'0'0'0,"0"0"0,10 0 15,18 0 1,28-9-16,20-1 16,27 10-1,38 0-15,19 10 16,160-1-1</inkml:trace>
  <inkml:trace contextRef="#ctx0" brushRef="#br0" timeOffset="6820.36">10358 2676 0,'0'0'0,"0"0"0,0 0 15,9 0-15,0-10 16,1 1-1,-1-1 1,1 10-16,-1 10 16,0-1-1,1 10-15,-1 9 16,-9 19 0,-19 9-16,1 1 15,-11-11 1,11-8-16,8-10 15,1-9 1,9 0-16,9-1 16,19-8-1,66 9-15,132-29 16,160-27 0</inkml:trace>
  <inkml:trace contextRef="#ctx0" brushRef="#br0" timeOffset="9242.64">6087 5903 0,'0'0'0,"0"0"0,9 9 15,0 1 1,20 9-16,-1-1 16,0 1-1,19 0-15,19-10 16,9-9 0,19-18-16,0-29 15,0-19 1,10-19-16,-10-36 15,-19-30 1,1-17 0,-20-20-16,-18 10 15,-1-10-15,1 10 16,-10-1 0,0-8-1,1-1-15,-11 0 16,11 10-1,-1 9-15,-9 10 16,9-1-16,9 10 16,1 9-1,0 1 1,-1-1-16,1 0 16,-10 10-1,0 9-15,10 0 16,0 0-1,-1 19-15,10 9 16,0 0 0,0 10-16,10-1 15,9 10 1,0 10-16,-1-1 16,11 0-1,-1 19-15,-19 0 16,10 19-1,0 0-15,0 19 16,0 18 0,0 0-1,9 20-15,-9-1 16,0 19 0,-10 0-16,0 18 15,-18-8 1,0 8-16,-19-9 15,-1 1 1,-8-10-16,-1-10 16,1 1-1,-10-1-15,0 1 16,0-19 0,0-1-16,0-8 15,0-1 1,-10-9-16</inkml:trace>
  <inkml:trace contextRef="#ctx0" brushRef="#br0" timeOffset="10119.32">9850 3398 0,'0'0'0,"0"0"0,0 0 16,0 9 0,0 10-16,0 19 15,9 37 1,-9 28-16,0 0 16,0 10-1,0-19-15,0-10 16,0-9-1,-9-9-15,9-10 16,-10-18 0,1-1-16,-1 1 15,10-20 1,0 1-16,0 0 16,0-19-1,0 0-15,0 0 16,0 0-1</inkml:trace>
  <inkml:trace contextRef="#ctx0" brushRef="#br0" timeOffset="10513.65">9501 4149 0,'0'0'0,"0"0"15,0 0 1,0 9-16,10 0 16,-1 19-1,1 19-15,9 0 16,-1 0 0,1 0-16,9 0 15,10-9 1,-10-20-16,0 1 15,10 0 1,0-19 0,9 0-16,9-19 15,10-18-15,9-10 16,-9-10 0,0 1-16,-10-10 15,1-966 1,-19 1961-1,-20-948-15,-18 10 16</inkml:trace>
  <inkml:trace contextRef="#ctx0" brushRef="#br0" timeOffset="11521.3">9097 5734 0,'0'0'0,"0"0"16,0 0-1,9 0-15,10 0 16,19 0-1,9 0-15,9 0 16,1-19 0,-1 1-16,-9-20 15,0 1 1,-9-10-16,-10 0 16,-9 9-1,0-9-15,-19 10 16,0 9-1,0 0-15,-19 9 16,0 9 0,-19 1-16,-18 18 15,-10 20 1,-9 27 0,9 19-16,10 9 15,9 1-15,18-1 16,20-9-1,9-18 1,9-1-16,20-19 16,8 1-1,10-1-15,10-18 16,9 0 0,-1 0-16,1-19 15,0-10 1,9-8-16,-18-1 15,-10 0 1,-28 10-16</inkml:trace>
  <inkml:trace contextRef="#ctx0" brushRef="#br0" timeOffset="12457.96">10094 5950 0,'0'0'0,"0"0"0,0 0 15,0 0 1,0 0-16,0 0 16,-9 0-1,9 0-15,0 0 16,0 0 0,0 0-16,0 0 15,0 0 1,0 0-16,9 0 15,1-9 1,18-1-16,0 10 16,-9 0-1,0 10-15,-1-1 16,-8 0 0,-10 1-16,0 18 15,-19 9 1,-19 10-1,1 0-15,-10 0 16,9-9 0,10-1-16,9-18 15,10 0 1,-1-10-16,20 1 16,-1-1-1,29 10-15,28-10 16,28-9-1,28 0-15,10-19 16,-1 1 0,-18-1-16,-28 0 15,-19 10 1,-38-1-16,-19 1 16</inkml:trace>
  <inkml:trace contextRef="#ctx0" brushRef="#br0" timeOffset="15339.08">8805 5312 0,'10'0'15,"-1"-19"-15,29-9 16,37-19 0,47-9-16,38 0 15,19 9 1,9 19-16,0 9 16,0 28-1,-18 1-15,-29 18 16,-19 19-1,-9-1-15,-19 20 16,-19 19 0,-18-1-16,-1 10 15,-18 9 1,-19 10-16,-19 9 16,-19-10-1,-28 10-15,-19 0 16,-28 0-1,-28-19 1,-29-9-16,-18-28 16,-10-19-1,0-19-15,1-28 16,8-19 0,20-28-16,27-18 15,11-11 1,27-17-16,10-20 15,28 0 1,9 10-16,19-9 16,10 8-1,9 20-15,9 0 16,1 18 0,8 10-16,1 9 15,0 19 1,0-1-16,0 20 15,-10 0 1,0-1-16,1 1 16,-10 9-1,0 0 1,0 0-16,0 0 16,0 0-1,0 0-15,0 0 16,0 0-1,0 0-15,0 0 16,0 0 0,0 0-16,0 0 15,0 0 1,0 0-16,0 0 16,0 0-1</inkml:trace>
  <inkml:trace contextRef="#ctx0" brushRef="#br0" timeOffset="16123.44">8899 5284 0,'0'0'0,"0"0"0,10-10 16,-1-8-1,19-10-15,29-10 16,18-9 0,38 0-16,9 19 15,19 0 1,10 19-16,-1 18 16,-18 0-1,0 19-15,-19 19 16,-19 0-1,-19 10-15,0 18 16,-18 9 0,-20 19-16,-8 10 15,-20 28 1,-18-1-16,-20-8 16,-8-10-1,-29 0-15,-19-19 16,-28-9-1,-28-19-15,-19-10 16,-18-36 0,8-20-16,20-18 15,27-20 1,29-8 0,10-1-16,18-9 15,19 0 1,9 1-16,19 17 15</inkml:trace>
  <inkml:trace contextRef="#ctx0" brushRef="#br0" timeOffset="17415.68">4252 3689 0,'0'0'0,"0"0"0,0 0 16,0 0 0,0 0-1,0 0-15,0 0 16,0-10 0,10 1-16,8-10 15,20 1 1,37-20-16,29 10 15,18 0 1,10 0-16,-10 9 16,29 9-1,-10 1-15,0 0 16,9 9 0,1 0-16,-19 0 15,-20-10 1,-18 10-16,-18 0 15,-20-9 1,-18 9-16,-19 0 16,-1 0-1,-18 0-15,0 0 16,-18 9 0,-39 1-16,-75-1 15,-56 10 1,-28 0-1,0-1-15,9-8 16,0-10 0,19 0-16,18 0 15,29 0 1,28-10-16,29 10 16,18 0-1,19 0-15,18 0 16,20 0-1,0 0-15,9 0 16,0 0 0,9 0-1,19 0-15,47-9 16,67 0-16,46-1 16,0 10-1,0 0-15,-9 0 16,-19 10-1,-19-10 1,-9 0-16,-10 0 16,-38 0-1,-18 0-15,-9-10 16,-20 10 0,-18 0-16,0 0 15,0 0 1,-19 0-16,0 0 15,0 0 1,0 0-16,0 0 16,0 0-1</inkml:trace>
  <inkml:trace contextRef="#ctx0" brushRef="#br0" timeOffset="18242.99">5447 3576 0,'0'0'0,"0"0"0,0 0 16,0 10-1,0 8-15,0 20 16,9 9-1,1 18-15,-1 1 16,19 9 0,10 10-16,9-10 15,9-10 1,10-8 0,0-1-16,19-18 15,18-1-15,1 1 16,-1-20-1,20 1 1,8 0-16,1-19 16,9 0-1,10 0-15,-20 0 16,-8 0 0,-1-9-16,0-1 15,-9 10 1,-19 0-16,10 10 15,18-1 1,-9 0-16,0 1 16,0 8-1,-10 11-15,-18-1 16,-10 0 0,-19 19-16,1 0 15,-1 0 1,-18-10-16,0 1 15,-1-1 1,-18-9 0,0-9-16,-10 0 15,1-10 1,-10 1-16,0-10 16,0 0-1,0 0-15,0 0 16,0 0-1</inkml:trace>
  <inkml:trace contextRef="#ctx0" brushRef="#br0" timeOffset="19532.71">9492 3764 0,'0'0'0,"0"0"15,0 0-15,0 0 16,0 0-1,0 0-15,0 0 16,0 0 0,0 0-16,0 0 15,0 0 1,0 0-16,0 0 16,-19 0-1,0 0-15,-18 9 16,-1 1-1,1-1-15,-1 0 16,0 1 0,10 9-16,0-1 15,0 10 1,9 1-16,0-1 16,0 0-1,0 0-15,1 19 16,8-9-1,1 8-15,-1 1 16,1 0 0,0 10-1,9-11-15,0 11 16,0-1 0,9 0-16,0 1 15,1-1 1,-1-9-16,1 0 15,8 9 1,1 0-16,0 1 16,9-10-1,-9-10-15,0 1 16,0-1 0,-1-18-16,-8 0 15,-1-1 1,1 1-16,-10 0 15,0-10 1,0-9-16,0 10 16,0-10-1,0 0 1,0 0-16,0 0 16,0 0-1,0 0-15,0 0 16,0 0-1,0 0-15,0 0 16,0 0 0,0 0-16,0 0 15,0 0 1,0 0-16,0 0 16,0 0-1,0 0-15,0 0 16,0 0-1,0 0-15,-19 9 16,0-9 0</inkml:trace>
  <inkml:trace contextRef="#ctx0" brushRef="#br0" timeOffset="21003.66">1919 3285 0,'0'0'0,"0"0"16,0 10-16,-9-1 15,-1 19 1,1 10-16,-1 9 16,10 9-1,10 10-15,9-10 16,9 0 0,19 10-16,9 0 15,20-1 1,18-8-16,19-1 15,28 0 1,19-18-16,0-1 16,0-18-1,-1 0 1,1 0-16,10-1 16,8 10-16,1-9 15,9 0 1,10 9-1,-1-9-15,10 9 16,0-9 0,0 0-16,0-1 15,10 11 1,-20-1-16,1 0 16,-10 0-1,0 0-15,10 10 16,-20-10-1,1 9-15,-10 1 16,-18-1 0,9-8-16,-19 8 15,-9-9 1,-19 10-16,9-1 16,-9 1-1,-10-1-15,1 10 16,-10-9-1,0 9-15,-9-10 16,-10 1 0,0-1-1,0 1-15,-18-1 16,-1-9 0,-9 1-16,-9-11 15,-10 1 1,-9 0-16,0-10 15,0 1 1,-10-1-16,0 0 16,1 1-1,-1-10-15,-9 0 16,0 0 0,0 0-16,0 0 15,0 0 1,0 0-16,0 0 15</inkml:trace>
  <inkml:trace contextRef="#ctx0" brushRef="#br0" timeOffset="22547.78">1251 1719 0,'0'0'15,"0"0"-15,0 9 16,10 10-16,-1 18 15,10 10 1,9 9-16,10-9 16,-10-9-1,10-1 1,9 1-16,9-19 16,-18-1-1,-1-18-15,1 0 16,0-9-16,-1-10 15,-27 1 1,8-11 0,1 11-16,-9-1 15,-1 0 1,-9 10-16,0-1 16,0 10-1,0 0-15,0 10 16,0 8-1,9 29-15,-9 28 16,0 38 0,-18 0-16,-1-20 15,-19-8 1,1-10-16,-1-19 16,-9 1-1,9-20-15,-18-18 16,-1 0-1,1-19-15,-1 0 16,10 0 0,0-19-1,38 9-15</inkml:trace>
  <inkml:trace contextRef="#ctx0" brushRef="#br0" timeOffset="22924.74">2211 2403 0,'0'0'0,"0"0"16,0 0-16,0 0 16,0 10-1,-10 9-15,-18 27 16,9 20 0,0 9-1,1 10-15,8-1 16,1-9-1,-1-19-15,1-18 16,9 0 0,0-20-16,0-8 15</inkml:trace>
  <inkml:trace contextRef="#ctx0" brushRef="#br0" timeOffset="23238.89">2239 2478 0,'0'0'0,"0"0"0,0 0 16,0 0-16,0 0 16,0 0-1,9 10 1,1-1-16,18 29 15,0 18 1,10 19-16,-1 0 16,1 0-1,0-9-15,-19-19 16,-1-10 0,-8 1-16,-10-19 15,0-1 1,0-18-16</inkml:trace>
  <inkml:trace contextRef="#ctx0" brushRef="#br0" timeOffset="23413.89">1797 3088 0,'0'0'0,"0"0"16,9 0-16,29 0 15,122-9 1,169-19 0,94-10-16</inkml:trace>
  <inkml:trace contextRef="#ctx0" brushRef="#br0" timeOffset="25845.09">10809 5978 0,'0'0'0,"0"0"0,0 0 15,0 10 1,-9-1-16,-1 0 16,1 19-1,9 10 1,9 9-16,1 9 16,18 0-1,10-18-15,9-19 16,9 0-1,10-19-15,9-29 16,10-18 0,-1-28-16,11-28 15,-1-19 1,-19-28-16,-9-28 16,0-29-1,-10 1-15,-18 18 16,-1 19-1,1-9-15,-19 9 16,0-9 0,-1 0-16,-18-19 15,0 0 1,0 0-16,-18 0 16,-1 9-1,0 10-15,0-1 16,10 11-1,-1 17-15,1 20 16,-1-10 0,20 10-1,-1 9-15,20 9 16,18-18 0,9 9-16,10 10 15,0 8 1,0 29-16,-1 10 15,1 18 1,10 9-16,-1 10 16,0 19-1,-9-1-15,9 20 16,0 8 0,1 11-16,-10 8 15,-10 10 1,0 0-16,-18 9 15,0 1 1,-20-1 0,-8-19-16,-10 1 15,0-1 1,0 1-16,0-10 16,0 0-1,-10-18-15</inkml:trace>
  <inkml:trace contextRef="#ctx0" brushRef="#br0" timeOffset="26170.44">12907 1794 0,'0'0'0,"0"0"0,0 0 16,0 9 0,9 0-16,1 19 15,-1 1 1,10-1 0,9 0-16,10-9 15,-1-1 1,11-18-16,-1 0 15,9-18 1,0-10-16,1-10 16,-29 19-1</inkml:trace>
  <inkml:trace contextRef="#ctx0" brushRef="#br0" timeOffset="26590.01">12634 2300 0,'0'0'0,"10"0"0,-1-9 16,29-1 0,37-8-16,47-1 15,38 19 1,38 0-16,37 9 16,9 1-1,-8-1-15,-29 0 16,-38-9-1,-19-9-15,-37 9 16,-28 0 0,-29-9-16,-18-1 15,-19 10 1,-19 0-16,0 0 16,0 0-1</inkml:trace>
  <inkml:trace contextRef="#ctx0" brushRef="#br0" timeOffset="26931.93">12794 2310 0,'0'0'0,"0"0"0,0 18 15,-9 29 1,9 38-16,9 18 16,0 10-1,20 8 1,-10 1-16,9 0 16,0 0-16,0-18 15,-9-11 1,0-27-16,0-10 15,9-18 1,0-10-16,10 0 16,56-18-1,-38-10-15</inkml:trace>
  <inkml:trace contextRef="#ctx0" brushRef="#br0" timeOffset="27374.99">15071 2544 0,'0'0'0,"9"0"0,19-19 15,-9 10 1,0 0-16,-10-1 16,1 20-1,-1 8-15,10 29 16,9 38-1,-9 9-15,0 18 16,0-9 0,-10 1-16,0 18 15,-9-38 1,0-28-16,-18 1 16,-11-1-1,-36-9 1,-58 9-16,-84-18 15,-47-20 1,0-27-16,-9-29 16,28 10-1,28 0-15,19 19 16,46 18 0,39 1-16,9 8 15,37-8 1,20-1-16,27-9 15</inkml:trace>
  <inkml:trace contextRef="#ctx0" brushRef="#br0" timeOffset="27691.2">13725 2751 0,'0'0'0,"0"0"16,0 0-16,0 9 16,0 19-1,0 19-15,10 9 16,-1 10-1,-9 9-15,0-19 16,0 1 0,0-20-16,0 1 15,0-10 1,-9-19-16</inkml:trace>
  <inkml:trace contextRef="#ctx0" brushRef="#br0" timeOffset="27908.55">13377 2835 0,'0'0'0,"10"0"0,9 0 16,28-9-1,56-10 1,29-19-16,-1 10 15,-8 9 1,-1 19-16,-65 0 16</inkml:trace>
  <inkml:trace contextRef="#ctx0" brushRef="#br0" timeOffset="28426.24">14309 3060 0,'0'0'0,"0"0"0,0 0 15,0 0-15,9 0 16,0-9 0,1-10-16,9 10 15,9 9 1,0 0-16,-9 9 15,0 0 1,0 1 0,-19-1-16,0 1 15,-10 8 1,-18 10-16,-10 1 16,10-11-1,0-8-15,18-10 16,1 0-1,9 0-15,0 0 16,9 0 0,10 9-16,10 1 15,8-1 1,1 10-16,-1-1 16,-8 11-1,-11 8 1,-8-18-16,-20 9 15,-37 19-15,-94 9 16,-66-18 0,0-19-16,-122-1 15</inkml:trace>
  <inkml:trace contextRef="#ctx0" brushRef="#br0" timeOffset="29441.15">14008 3633 0,'0'0'0,"0"0"15,0 0-15,0 0 16,0 0 0,0 0-16,0 0 15,0 9 1,0 10-16,0 37 15,0 19 1,0 19-16,0 28 16,0 0-1,0 0-15,0 0 16,-10 0 0,1 0-16,-1-38 15,1-18 1,9-1-16,0-8 15,0-20 1,0-9-16,0-9 16,0 0-1,0 0 1,0 0-16,0-10 16,0 0-1,0-9-15,0 0 16,0 0-1,0 0-15,0 0 16,0 0 0,0 0-16,0 0 15,0 0 1,0 0-16</inkml:trace>
  <inkml:trace contextRef="#ctx0" brushRef="#br0" timeOffset="30320.12">13688 4955 0,'0'0'0,"0"0"0,0 0 16,0 10-1,9 18-15,1 0 16,18 19 0,0-9-1,0 8-15,10-8 16,-10-10 0,10-9-16,-10-19 15,10 0 1,9-9-16,9-10 15,1-19 1,-1-9-16,-9-9 16,-9 9-1,-10 10-15,-9 8 16,-19 20 0</inkml:trace>
  <inkml:trace contextRef="#ctx0" brushRef="#br0" timeOffset="31665.59">14412 4139 0,'0'0'0,"0"0"15,0 10-15,10-1 16,-1 19 0,0 0-16,20 10 15,-1-1 1,0-9-16,0-9 16,0 0-1,10 0 1,-10-19-16,-9 0 15,0 0 1,0-10-16,0-8 16,-10-1-1,0 9-15,1 1 16,-1 0 0,1-1-16,-10 1 15,0 9 1,0 0-16,0 0 15,0 0 1,9 9-16,-9 10 16,0 19-1,-9 18-15,-10 10 16,-19-1 0,1 1-16,-20-10 15,1-9 1,-1-9-16,1-1 15,-10-18 1,9-19 0,20 0-16</inkml:trace>
  <inkml:trace contextRef="#ctx0" brushRef="#br0" timeOffset="32099.4">14920 4514 0,'0'0'0,"0"0"0,0 0 15,0 0 1,0 0-16,0 0 16,0 0-1,0 10 1,10 27-16,-10 20 15,0 27 1,0 1-16,-10-10 16,1 0-1,-1-19-15,1-18 16,0-1 0,-1-18-16,1-10 15</inkml:trace>
  <inkml:trace contextRef="#ctx0" brushRef="#br0" timeOffset="32391.91">14826 4636 0,'0'0'0,"9"0"15,1-9-15,18-10 16,0 1-1,10-1-15,0 9 16,9 1 0,-10 9-16,1 9 15,0 1 1,-20-1 0,-8 1-16,-10 8 15,0 1-15,-19 9 16,-38 10-1,-37 9-15,29-19 16</inkml:trace>
  <inkml:trace contextRef="#ctx0" brushRef="#br0" timeOffset="32742.72">15259 5002 0,'0'0'0,"0"0"0,0 0 16,0 10-1,0 9-15,0 9 16,-10 19 0,-8 18-16,-1 29 15,-19-9 1,10-48-16</inkml:trace>
  <inkml:trace contextRef="#ctx0" brushRef="#br0" timeOffset="33873.66">10527 3698 0,'0'0'0,"0"0"0,0 10 15,0 18 1,0 9-16,9 20 16,1 18-1,18 18-15,10 1 16,9-9 0,9-10-16,10 0 15,0-9 1,9-10-16,-9 0 15,0-9 1,9 0-16,10 0 16,9-10-1,9 1 1,1-1-16,-10 1 16,0-10-1,9 0-15,1 0 16,-1 1-1,1-1-15,-1 0 16,10 9 0,-19-18-16,0 0 15,-9 9 1,9 10-16,-19-1 16,1-9-1,-20 10-15,0-1 16,1-9-1,-10 10-15,9 9 16,-18-10 0,0 1-16,-1 9 15,1-10 1,-19 1-16,-1-10 16,1-9-1,-9 0 1,-1-1-16,1 1 15,-1 0 1,0-10-16,1 1 16,-10-1-1,0-9-15,0 0 16,0 9 0,0-9-16,0 0 15,0 0 1,0 0-16,0 0 15</inkml:trace>
  <inkml:trace contextRef="#ctx0" brushRef="#br0" timeOffset="34276.92">13142 5725 0,'0'0'0,"0"0"0,0 0 15,0 0 1,0 0-16,0 0 16,0 9-1,10 1-15,-1 8 16,0-8-1,10 8-15,0 1 16,9-9 0,0-10-16,10 0 15,0-19 1,-1 0-16,1 0 16,0-18-1,-1-10 1,1-9-16,-19 9 15,-1 19-15,-18-1 16,0 20 0</inkml:trace>
  <inkml:trace contextRef="#ctx0" brushRef="#br0" timeOffset="35354.06">13857 5565 0,'0'0'0,"0"0"16,0 0-16,0 0 15,0 0 1,0 0-1,0 10-15,10 18 16,-10 9 0,0 10-16,0 10 15,0-1 1,0 0-16,0-18 16,-10-1-1,1-27-15</inkml:trace>
  <inkml:trace contextRef="#ctx0" brushRef="#br0" timeOffset="35538.58">13660 5547 0,'0'0'0,"9"0"0,10 0 15,18-10 1,20 1-16,9 9 15,0 0-15,-1 9 16,-27-9 0</inkml:trace>
  <inkml:trace contextRef="#ctx0" brushRef="#br0" timeOffset="35828.54">14327 5659 0,'0'0'0,"0"0"0,0 0 15,0 0 1,0 10-16,0-1 16,0 10-1,-18 28-15,-11 9 16,-8 19 0,-10 0-1,19-19-15,9-18 16,9-1-16,20-18 15,9 0 1,28-10 0,28-9-16,19-28 15,0 0 1,-28-10-16,-38 10 16</inkml:trace>
  <inkml:trace contextRef="#ctx0" brushRef="#br0" timeOffset="36637.72">6096 3464 0,'0'0'0,"0"0"0,9 9 16,1 0-1,9 20-15,46 27 16,39 10 0,37 9-1,28 0-15,20-10 16,8 1-16,1-19 15,9 19 1,-10-10-16,10 0 16,0 0-1,9-18-15,20 9 16,18 9 0,9-9-16,10 9 15,-10-18 1,1 9-16,-1 19 15,-18 9 1,-10-10 0,9-8-16,-8 8 15,8 1 1,-9 9-16,-9 0 16,-28-9-1,-19 9-15,-1 9 16,-18-9-1,-19 10-15,-9-10 16,-19-10 0,-19 1-16,-9-10 15,-29-9 1,-18-9-16,-1-10 16,-18 0-1,0-9-15,-10 0 16,-9-10-1,0 0-15,0-9 16</inkml:trace>
  <inkml:trace contextRef="#ctx0" brushRef="#br0" timeOffset="36907.64">12982 5706 0,'0'0'0,"0"0"16,0 0-16,0 0 16,0 9-1,0 1-15,10 9 16,8 9 0,11 9-16,18 1 15,0-19 1,19-10-16,9-18 15,-9-10 1,-10-19-16,-37 10 16</inkml:trace>
  <inkml:trace contextRef="#ctx0" brushRef="#br0" timeOffset="37879.1">2117 3417 0,'0'0'0,"9"18"16,10 29-16,19 19 15,37 9 1,38 10-1,37-10-15,38 0 16,38-28-16,28-19 16,28 0-1,-18-19-15,-10 10 16,9 9 0,29-9-16,-1 0 15,-8 18 1,8 1-16,1-19 15,0 9 1,-1 0-16,10 9 16,-9 1-1,9-10-15,9 0 16,-9 0 0,10 10-16,-20-1 15,1-8 1,18 8-1,1 10-15,-10 19 16,-9-10 0,-1-9-16,-9 0 15,-28 9 1,-28-9-16,-9 9 16,-10 10-1,-19 0-15,-19-10 16,-28 0-1,-28-9-15,-9 9 16,-10 10 0,-10 0-16,-8-10 15,-20 0 1,-9-9-16,0-9 16,-9-1-1,-1 1-15,1-1 16,0-8-1,-20-20 1</inkml:trace>
  <inkml:trace contextRef="#ctx0" brushRef="#br0" timeOffset="38069.87">12963 5706 0,'0'0'0,"0"0"0,0 0 16</inkml:trace>
  <inkml:trace contextRef="#ctx0" brushRef="#br0" timeOffset="38886.58">12907 6100 0,'0'0'0,"0"0"16,9 0-16,1-9 15,27-1 1,20-8-1,28-11-15,18 11 16,10 8 0,9 1-16,10 0 15,0 9 1,-1 0-16,-18 0 16,-9 9-1,-20 0-15,-8 1 16,-1-1-1,-38 0-15</inkml:trace>
  <inkml:trace contextRef="#ctx0" brushRef="#br0" timeOffset="39598.85">13697 6034 0,'19'0'0,"66"-28"16,93-37-1,39-10 1,-1 9-16,-18 10 16,-10 9-16,-19 19 15,1 18 1,-11 29-16,-8 9 15,-19 10 1,-19 27-16,-10 1 16,-28 9-1,-18 0-15,-20 0 16,-27 19 0,-20 0-16,-27 18 15,-29 1 1,-66 9-1,-47 9-15,-28-28 16,-28-27 0,-9-11-16,-10-27 15,19-29 1,28-18-16,9-38 16,19-9-1,38-20-15,28-8 16,29-10-1,18 0-15,28 10 16,19-986 0,29 1980-16,27-985 15,20-18 1,37-1-16,19 19 16,-10 28-1,-56 28-15</inkml:trace>
  <inkml:trace contextRef="#ctx0" brushRef="#br0" timeOffset="40249.69">14215 6250 0,'0'0'15,"-10"0"-15,-18 10 0,-10-1 16,-18 19 0,9 10-16,9-1 15,10 1 1,19-1-16,9-9 15,9 1 1,19 8 0,29 1-16,9-20 15,18 1 1,1-19-16,-10-9 16,0-19-1,-9-10-15,-19 1 16,-9-10-1,-19 9-15,-10 1 16,-9 8 0,-19 1-16,0 0 15,-28 9 1,-37 10-16,-20 28 16,20 9-1,18 19-15,9 9 16,20-9-1,18 9-15,9-9 16,20 10 0,28-11-16,18 11 15,10-10 1,9-19-16,0-9 16,1-10-1,-1-9-15,-19 0 16,-27 0-1</inkml:trace>
  <inkml:trace contextRef="#ctx0" brushRef="#br0" timeOffset="40765.11">14930 6522 0,'0'0'0,"9"0"15,0-9 1,1 0-16,9-1 16,-1 1-1,1-1-15,9 10 16,-9 0 0,0 10-16,0-1 15,-10 1 1,-9-1-1,0 0-15,-9 10 16,-10-10-16,0 1 16,0-1-1,10 1 1,0-10-16,9 0 16,0 0-1,0 0-15,9 9 16,19 0-1,0 10-15,10 0 16,0 9 0,-1-9-16,-18 0 15,0 9 1,-19-10-16,-19 11 16,-47 18-1,-65-1-15,-20-8 16,19-19-1,20-10-15,55-9 16</inkml:trace>
  <inkml:trace contextRef="#ctx0" brushRef="#br0" timeOffset="41854.96">15503 6185 0,'0'0'0,"0"0"16,10 9-1,-1 0-15,10 10 16,9 9-1,19 0-15,19 1 16,0-11 0,9 1-1,1-19-15,-1-19 16,0-28-16,10-28 16,-1-47-1,-8-56-15,-11-66 16,-36-9-1,-20-1-15,-28-46 16,0 9 0,-9 38-1,9-47-15,1-10 16,8 38-16,1-28 16,-1 9-1,1 0 1,0 10-16,18 37 15,19 9 1,10 29-16,28 18 16,18 10-1,20 28-15,9 9 16,37 10 0,-9 37-16,0 28 15,10 10 1,-19 28-16,-10 28 15,10 18 1,-19 20-16,-19 18 16,0 29-1,-19 27-15,-9 20 16,-29 18 0,-18 9-16,-9-18 15,-29-19 1,0 9-1,-9-9-15,0-18 16,9-29 0,0-10-16,10-18 15,-1-9 1,1-1-16,-1-9 16,1 1-1,0-20-15</inkml:trace>
  <inkml:trace contextRef="#ctx0" brushRef="#br0" timeOffset="42155.05">17545 1953 0,'0'0'16,"0"0"-16,0 9 15,0 10-15,0 9 16,9 19-1,1 10 1,18 8-16,0-8 16,19-11-1,0-8-15,0-10 16,10-9 0,-1-19-16,10-19 15,0-18 1,18-20-16,-8-8 15,-1-10 1,-28 0-16,-28 46 16</inkml:trace>
  <inkml:trace contextRef="#ctx0" brushRef="#br0" timeOffset="42518.63">17187 2497 0,'10'0'0,"9"0"15,46-19-15,48 1 16,75-10 0,66 18-16,38 10 15,19-9 1,-39 9-16,-27 0 16,-66 0-1,-57 0-15,-28 0 16,-47-10-1,-19 10-15,-18 0 16</inkml:trace>
  <inkml:trace contextRef="#ctx0" brushRef="#br0" timeOffset="42844.59">17178 2572 0,'0'0'0,"0"10"16,9 18 0,1 38-16,-1 37 15,10 37 1,0 39-16,-10-10 15,10-19 1,9-10-16,-9-36 16,9-20-1,0 1-15,1-29 16,-1-19 0,28-8-16,-18-20 15</inkml:trace>
  <inkml:trace contextRef="#ctx0" brushRef="#br0" timeOffset="43236.88">19502 2572 0,'0'0'0,"0"0"0,0 0 16,0 0-1,0 0-15,9 10 16,0 8 0,20 58-16,-1 36 15,9 10 1,-18 0-16,-9 9 16,-20-9-1,-18-28-15,-19-9 16,-56 18-1,-86 0-15,-74-28 16,-29-28 0,1-28-16,-1 0 15,38-19 1,47-10-16,57 10 16,56 0-1,37 0-15,29 0 16</inkml:trace>
  <inkml:trace contextRef="#ctx0" brushRef="#br0" timeOffset="43528.18">18288 2976 0,'0'0'0,"0"0"0,0 0 15,0 0-15,0 9 16,0 19 0,-9 38-16,-10 18 15,9 29 1,1 0-1,0-20-15,-10-18 16,9-46 0</inkml:trace>
  <inkml:trace contextRef="#ctx0" brushRef="#br0" timeOffset="43706.85">17799 2995 0,'0'0'0,"19"0"16,18 0-16,39 9 15,27 10 1,19 9-16,-65-19 16</inkml:trace>
  <inkml:trace contextRef="#ctx0" brushRef="#br0" timeOffset="44061.54">18523 3070 0,'0'0'0,"0"0"16,0 0-16,0 9 15,0 0 1,0 19 0,10 10-16,-1 0 15,0-10 1,10-10-16,9 1 15,1 0 1,-1 0-16,0-19 16,0 0-1,-9 0-15,0-10 16,0 1 0,0 0-16,-19-1 15,0 10 1,0 0-16,0 19 15,0 28 1,-10 37-16,1 29 16,-10 18-1,10 19-15,-20 160 16</inkml:trace>
  <inkml:trace contextRef="#ctx0" brushRef="#br0" timeOffset="44811.88">18194 3848 0,'0'0'0,"0"0"16,9 10-16,1 18 15,18 28 1,0 19-16,10 10 16,-1 18-1,-8 19 1,-11-10-16,-8-8 16,-10-11-16,0-8 15,0-19 1,0-20-16,0-8 15,-10-10 1,1 0 0,9-9-16,0-10 15,0 1 1,0-10-16</inkml:trace>
  <inkml:trace contextRef="#ctx0" brushRef="#br0" timeOffset="45125.58">18100 4833 0,'0'0'0,"0"0"0,0 0 16,0 10-1,0 18-15,9 0 16,1 10-1,18 9 1,0 0-16,0-19 16,10-10-1,0 1-15,-1-19 16,10-9 0,0-10-16,0-9 15,0-10 1,-9 10-16,-19 9 15</inkml:trace>
  <inkml:trace contextRef="#ctx0" brushRef="#br0" timeOffset="45960.94">18862 4439 0,'0'0'0,"0"0"16,0 0-16,0 0 15,0 10 1,9-1-16,1 10 16,8 0-1,1-1-15,10 1 16,-11 0 0,11-10-16,-1-9 15,0 0 1,0 0-16,0-18 15,10-1 1,-10-9-16,-9 9 16,0-9-1,-10 18-15,1 1 16,-10 0 0,0 9-16,0 0 15,0 0 1,0 18-1,0 20-15,0 37 16,-10 19 0,-8 0-16,-11-1 15,-18-8 1,-19-1-16,-28 1 16,38-48-1</inkml:trace>
  <inkml:trace contextRef="#ctx0" brushRef="#br0" timeOffset="46921.1">19426 4533 0,'0'0'0,"0"0"16,0 0-16,0 10 15,0 8 1,0 39-16,-9 18 16,-1 9-1,10 19 1,0-9-16,0 0 15,-9-19-15,0-9 16,-1-19 0,-9-19-16,10-19 15,0-9 1,-10-19 0,0-27-16,0-39 15,10 1 1,18-1-16,1 20 15,-1 8 1,10 10-16,9 19 16,0 0-1,0 19-15,1-1 16,18 20 0,-10-1-16,1 19 15,-10 0 1,-9 0-16,-19 1 15,-9-1 1,-29 28-16,-65 10 16,37-38-1</inkml:trace>
  <inkml:trace contextRef="#ctx0" brushRef="#br0" timeOffset="48243.24">14986 3952 0,'0'0'0,"0"0"16,0 0-1,9 9-15,20 0 16,-1 1 0,28 18-16,20 28 15,27 19 1,48 10-16,37 18 15,37 0 1,11 0-16,-1-9 16,-9 0-1,-10 0 1,-18 0-16,-29-1 16,-19-18-1,-27-9-15,-29-10 16,-19-9-16,-19-9 15,-18-1 1,0-18 0,-19 0-16,-1 0 15,1-10 1,-9 0-16,-10-9 16,0 0-1,0 0-15,0 0 16,0 0-1</inkml:trace>
  <inkml:trace contextRef="#ctx0" brushRef="#br0" timeOffset="51476.67">12023 5988 0,'0'0'0,"0"0"16,0 0-16,9-19 15,0 0 1,20-19-16,8 1 16,10-19-1,29-1-15,27 1 16,10 9 0,19 0-16,9 19 15,0-9 1,-9 8-1,9 11-15,0-1 16,0 9 0,0 10-16,-9 0 15,-10 0 1,-9 0-16,-19 0 16,-9 10-1,-19-10-15,-10 9 16,-9 1-1,-9-1-15,-1 10 16,-18-10 0,0 10-16,0 0 15,-19-1 1,0 11-16,-19-1 16,-38 19-1,-27 0-15,-29-1 16,-19 1-1,-18 10 1,-1-20-16,-18 1 16,18-10-16,1-9 15,-10-1 1,9 1 0,20-9-16,8-1 15,10-9 1,19 0-16,29 0 15,18 0 1,18 0-16,1-9 16,9-1-1,10-9-15,-1 1 16,1-1 0,9 0-16,9-18 15,29-1 1,19-18-16,27-1 15,20-8 1,18 18-16,0 0 16,1 0-1,-1 19-15,19-10 16,9 1 0,-8 9-1,-1 0-15,-10 9 16,-27 9-16,-10 1 15,-19 9 1,-9 9 0,-19 1-16,-9-1 15,-1 10 1,-18 0-16,0 9 16,-19 0-1,-28 19-15,-29 28 16,-56 9-1,-37 10-15,-29 0 16,-28-19 0,0-9-16,-9-19 15,18-10 1,1-18-16,18 0 16,29-19-1,27 0-15,29-10 16,19 1-1,28 0 1,19-1-16,9 1 16,9-1-1,1-8-15,18-1 16,1-9 0,18-10-16,10 10 15,-20 9 1</inkml:trace>
  <inkml:trace contextRef="#ctx0" brushRef="#br0" timeOffset="53695.47">12230 5866 0,'0'0'0,"9"0"0,0-19 15,10 0-15,19-19 16,18-8 0,29-11-1,18 1-15,10 9 16,19 0-1,0 0-15,9 0 16,-9 19 0,-20 0-16,-8 9 15,-1 10 1,1 0-16,-10 9 16,-19 9-1,-18 0-15,-1 1 16,-18 8-1,-1 11-15,-18-1 16,0 0 0,-10 9-16,-9 10 15,-28 10 1,-47 27-16,-38 0 16,-28 10-1,-38-9-15,-18-20 16,-29-8-1,-9-10 1,28-29-16,19 1 16,46-19-1,30 0-15,27 0 16,28-9 0,10-1-16,19 1 15,19 0 1,-1-1-16,1 1 15,9 9 1,0-10-16,9 1 16,1 0-1,9-1-15,-1 1 16,1 0 0,-9-1-16,-1 1 15,-9-1 1,0 10-16,0 0 15,0 0 1,0 0-16,0 0 16,0 0-1,0 0 1,9 0-16,1-9 16,-1 0-1,1-1-15,-1-8 16,19-1-1,10-19-15,18-9 16,29-18 0,28-1-16,9 0 15,10 1 1,9-1-16,10 10 16,-1 9-1,19 9-15,-18 10 16,-10 9-1,-9 10-15,-19 0 16,-19 18 0,-10 0-16,-18 1 15,-9 8 1,-20 1-16,-18 9 16,0 0-1,-19 19-15,-28 19 16,-19 19-1,-47 8-15,-47 1 16,-19 0 0,-47 0-1,-38-19-15,-9-9 16,0-10 0,19-19-16,28-8 15,19-11 1,37 1-16,29-19 15,18 0 1,29-9-16,28-1 16,19-8-1,19-1-15,18-19 16,29-9 0,37-28-16,38 0 15,18-9 1,11-1-16,27 10 15,10 10 1,9-1-16,0 0 16,-19 1-1,1-1 1,-11 19-16,-27 19 16,-10 0-1,-9 9-15,-19 10 16,-18 9-1,-10 9-15,-10 0 16,-18 10 0,-20 0-16,1 9 15,-19 0 1,-9 19-16,-38 28 16,-57 19-1,-56 18-15,-18-18 16,-10-9-1,-1-10-15,11-19 16,18-18 0,19-1-1,9-18-15,19-19 16,66 0-16</inkml:trace>
  <inkml:trace contextRef="#ctx0" brushRef="#br0" timeOffset="55225.16">13989 5528 0,'0'0'0,"0"0"0,0 0 15,0 0 1,0 0-16,0 0 15,9 9 1,1 1-16,18-1 16,0 19-1,10 0-15,9 0 16,0-9 0,0 0-16,0 0 15,-10-19 1,11 0-16,-1 0 15,9 0 1,-9-10-16,9 1 16,-8-10-1,8 0-15,-18 1 16,-1-1 0,1 0-1,-1-9-15,11-10 16,-1 10-16,0-9 15,9-1 1,0 10 0,1 0-16,9 0 15,0 0 1,18-1-16,1 1 16,0 10-1,9-1-15,-10 9 16,20 1-1,9 18-15,0 1 16,-10-1 0,10 19-16,0 0 15,0 1 1,-10 18-16,-9-1 16,-18 1-1,-1 0 1,-19 0-16,1 0 15,-1-9 1,-18-1-16,-1-9 16,1-9-1,-10 0-15,1 0 16,-11-1 0,1-8-16,0-1 15,-10 0 1,1-9-16,-1 0 15,1 0 1,-1 0-16,0 0 16,1 0-1,-1 0-15,1 0 16,-1 0 0,0 0-16,1 0 15,9-9 1,-10 9-16,0 0 15,10-9 1,-9 9 0,-1 0-16,-9 0 15,0 0 1,0 0-16,0 0 16,0 0-1,0 0-15</inkml:trace>
  <inkml:trace contextRef="#ctx0" brushRef="#br0" timeOffset="55469.37">17347 5500 0,'0'0'0,"0"0"0,10 0 16,-1 0-1,19 9-15,1 0 16,-1 1 0,0-1-16,-9 1 15,0-1 1,-1 10-16,-8 9 16,-10-19-1</inkml:trace>
  <inkml:trace contextRef="#ctx0" brushRef="#br0" timeOffset="56118.24">17357 6063 0,'0'0'0,"0"0"16,0 0-16,0 0 15,0 0 1,0-10-16,9-9 15,0 1 1,10-20-16,10 1 16,18-10-1,18-10-15,11 1 16,18 0 0,9 9-16,1 0 15,18 19 1,-9 9-16,-19 10 15,0 18 1,0 0 0,-9 29-16,-1 9 15,-8 0 1,-1 18-16,-19 20 16,-9 9-1,-9 9-15,-19 19 16,-29-9-1,-18 8-15,-28 1 16,-48 0 0,-18-9-16,-47-10 15,-19-18 1,-1-29-16,-8-28 16,18-37-1,10-19-15,37-19 16,19-19-1,29-18-15,18-10 16,28 0 0,19-9-16,19 18 15,19 10 1,19-9 0,28 9-16,18 9 15,10 10 1,-47 28-16</inkml:trace>
  <inkml:trace contextRef="#ctx0" brushRef="#br0" timeOffset="56535.84">17620 6128 0,'0'0'0,"0"0"0,0 0 15,0 10 1,0-1-16,9 0 15,1 1 1,-1-1-16,20 1 16,-1-10-1,0 0-15,0 0 16,0-19 0,-9 0-16,0 0 15,0-9 1,-19-9-1,-19-1-15,-9 10 16,-19 0 0,-19 28-16,0 19 15,0 18 1,19 19-16,19-9 16,28 19-1,19 0-15,9-1 16,28-8-1,20-1-15,18-19 16,-47-18 0</inkml:trace>
  <inkml:trace contextRef="#ctx0" brushRef="#br0" timeOffset="56900.71">18137 6100 0,'0'0'0,"0"0"0,0 9 16,0 10-1,-9 9-15,18 19 16,1 0 0,18 0-16,0-9 15,19-1 1,-9-18-1,0-19-15,-1 0 16,1-19-16,-10 10 16,-9-1-1,0 1-15,-19 0 16,0 9 0,0 9-16,-10 38 15,-8 47 1,-11 56-16,1 38 15,19-10 1,-20 141-16</inkml:trace>
  <inkml:trace contextRef="#ctx0" brushRef="#br0" timeOffset="60352.92">20950 3604 0,'0'0'0,"0"0"15,0 0 1,10 10-16,18-1 16,28 10-1,-27-19-15</inkml:trace>
  <inkml:trace contextRef="#ctx0" brushRef="#br0" timeOffset="60524.33">22455 3576 0,'0'0'0,"0"0"15,0 0 1,0 0-16</inkml:trace>
  <inkml:trace contextRef="#ctx0" brushRef="#br0" timeOffset="60677.8">23829 3820 0,'0'0'0</inkml:trace>
  <inkml:trace contextRef="#ctx0" brushRef="#br0" timeOffset="60848.35">25551 3670 0,'0'0'0,"0"0"0</inkml:trace>
  <inkml:trace contextRef="#ctx0" brushRef="#br0" timeOffset="61029.29">26698 3614 0,'0'0'0,"0"-10"16</inkml:trace>
  <inkml:trace contextRef="#ctx0" brushRef="#br0" timeOffset="61178.9">27140 3576 0,'0'0'0</inkml:trace>
  <inkml:trace contextRef="#ctx0" brushRef="#br0" timeOffset="61925.26">25391 4514 0,'0'0'0,"0"0"0,0 0 16,0 0 0,0 0-16,0 0 15,9 0 1,-9 0 0,0 0-16,9 10 15,1 18 1,-1 28-16,1 48 15,8 27 1,-18-19-16,0 1 16,0-66-1</inkml:trace>
  <inkml:trace contextRef="#ctx0" brushRef="#br0" timeOffset="62582.93">25974 4665 0,'0'0'0,"-10"18"15,-37 67-15,10 27 16,18-27 0,19-19-1,38 9-15,9-29 16,28-27-16,28-9 16,10-29-1,-37-28 1,-20-9-16,-9-10 15,-9 19 1,-10 0-16,-9 0 16,-1 10-1,-8 18-15,9-9 16,0 9 0,-1 10-16,-8-1 15,18 10 1,0 10-1,0 18-15,19 28 16,10 19 0,-10 0-16,0-9 15,0 0 1,-9-10 0,-1-9-16,1-19 15,9-19 1,0-18-16,9-19 15,-9-10 1,-47 38-16,29-75 16,-58-47-1,-65-9 1,19 65-16,37 57 16</inkml:trace>
  <inkml:trace contextRef="#ctx0" brushRef="#br0" timeOffset="63292.58">25212 4242 0,'9'-9'0,"10"-19"0,47-38 15,66-28-15,75 19 16,56 10-1,19 8 1,19 39-16,0 55 16,0 48-1,-47 37 1,-47-19-16,-56-38 16,-19 20-1,-29 27-15,-37 1 16,-38 9-1,-37 19 1,-38 9-16,-76 19 16,-65 0-1,-66-66-15,-66-38 16,-56-18 0,-19-65-1,28-29-15,47-47 16,29-131-1,74 28-15,95 65 16,28-27 0,56 84-1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5T14:43:12.59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4694 2131 0,'0'0'0,"0"0"15,0 0 1,0 0-16,0 0 15,0 10 1,0-1-16,0 0 16,0 10-1,0 9-15,0 10 16,0 18 0,-9 29-16,-1 8 15,10 29 1,-9 19-1,18 9-15,10 10 16,0-1-16,9 1 16,1 9-1,-1 9-15,-9 0 16,-1 10 0,1 9-1,0 9-15,-10-18 16,1-10-1,-10-18-15,0-20 16,0-27 0,0-19-16,0-19 15,0-19 1,0-18-16,0-1 16,0 1-1,0-19-15,0-1 16,0-8-1,0-10-15,0 0 16,0 0 0,0 0-16,0-10 15,-10-8 1</inkml:trace>
  <inkml:trace contextRef="#ctx0" brushRef="#br0" timeOffset="965.91">4657 2178 0,'0'0'0,"0"0"15,0 0 1,0 0-16,0 0 15,9 0 1,38-19-16,75-9 16,85-9-1,57-10 1,18 0-16,10 9 16,-1 10-1,10 0-15,19 19 16,9-1-1,-28 20-15,-9 9 16,0-1 0,-38 1-16,-38-10 15,-18 10 1,-38 0-16,-38 0 16,-19 0-1,-18-1 1,-29 1-16,1-10 15,-19 1-15,-20-10 16,1 9 0,0-9-1,-10 0-15,1 0 16,-10 10-16,0-1 16,9 10-1,-9 28 1,0 28-16,0 37 15,-9 20 1,-1 37-16,1 28 16,9 28-1,0 28 1,9 0-16,-9 19 16,10-18-16,-1 9 15,1 9 1,-1-28-16,-9-10 15,0-18 1,0-28 0,0-38-16,0-10 15,0-36 1,0-20-16,0-28 16,0-18-1,-9-1-15,-1-8 16,10-11-1,0-8-15,-9-10 16,9 0 0</inkml:trace>
  <inkml:trace contextRef="#ctx0" brushRef="#br0" timeOffset="1835.45">4619 5725 0,'0'0'0,"0"0"15,0 0 1,0 0-16,0 0 16,0 0-1,0 9-15,0 10 16,9 18 0,1 20-16,-10 18 15,9 28 1,-9 19-1,0 19-15,0-1 16,10 1 0,-10 0-16,0-10 15,9 1-15,-9-20 16,0-9 0,0-27-1,0-20-15,0-9 16,0-10-1,0-18-15,0 0 16,0-10 0,0 1-16,0-10 15,0 0 1,0 0-16,0 0 16,0 0-1,0 0-15,0 0 16,0 0-1,0 0-15,0 0 16,0 0 0,0 0-16,0-10 15,0 10 1,0 0-16,9-9 16,1-1-1,18 1 1,0 0-16,19-1 15,0 1 1,-18-1-16</inkml:trace>
  <inkml:trace contextRef="#ctx0" brushRef="#br0" timeOffset="2300.53">5071 5274 0,'0'0'0,"0"0"16,-19-9-16,0 0 15,-9 18 1,-10 29 0,-9 37-16,0 56 15,19 29 1,18 18-16,10 0 16,0-9-1,0 0-15,0-19 16,0-28-1,0-28-15,0-10 16,-9-9 0,9-18-16,0-20 15,0-9 1,0-9-16,0 0 16,0-10-1,0-9-15,0 0 16</inkml:trace>
  <inkml:trace contextRef="#ctx0" brushRef="#br0" timeOffset="2759.44">4384 7695 0,'0'0'0,"0"0"15,0 0 1,0 0-16,9 0 16,19 0-1,38 0-15,38 0 16,46 9 0,48 1-16,18-10 15,19 9 1,1 1-16,8-1 15,10 0 1,19 1 0,9-1-16,0 1 15,1-1-15,-20 19 16,-9 0 0,-28 10-16,-19-1 15,-19 1 1,-9-19-1,-1-1-15,-8-18 16,-20 0 0,-18-9-16,-28-10 15,-20 0 1,-46 1-16</inkml:trace>
  <inkml:trace contextRef="#ctx0" brushRef="#br0" timeOffset="3203.7">9436 6072 0,'0'0'15,"0"0"-15,0 0 16,0 0 0,0 9-16,-19 29 15,0 56 1,-9 46-16,18 48 15,1 9 1,9-9-16,0 9 16,-9-10-1,-10-18-15,0-19 16,0-18 0,-9-20-16,9-27 15,0-20 1,0-18-1,1-28-15,8-9 16</inkml:trace>
  <inkml:trace contextRef="#ctx0" brushRef="#br0" timeOffset="3832.61">6585 2366 0,'0'0'0,"0"0"15,0 0 1,0 0-16,0 0 16,0 19-1,-19 18-15,1 19 16,8 20 0,1-1-16,18 0 15,10-19 1,9-19-16,0-18 15,1 0 1,-1-19-16,9 0 16,-8-19-1,-10 0-15,-1-18 16,-8-10 0,-20-9-16,-37-1 15,-37 20 1,-10 28-16,-10 55 15,48-8 1</inkml:trace>
  <inkml:trace contextRef="#ctx0" brushRef="#br0" timeOffset="4283.8">6792 2676 0,'0'0'0,"0"0"16,0 0 0,0 9-1,0 28-15,-19 38 16,-18 47 0,-20 29-1,1 17-15,-1-8 0,-18-10 16,9-9-1,0-38 1,19-9-16,0-28 16,19-20-1,19-8-15,-1-19 16,10-10 0,0-9-16,0 0 15</inkml:trace>
  <inkml:trace contextRef="#ctx0" brushRef="#br0" timeOffset="4858.32">6830 3070 0,'0'0'0,"0"0"16,9 0-16,10 9 15,19 19 1,46 38-16,29 46 16,19 20-1,18-1 1,-27-18-16,-29-29 16,-19-18-1,-9-19-15,-19-19 16,-9-9-1,-1-19-15,-18 0 16,-10 0 0,-9-19-1,0 0-15,-18-9 16,-1 0-16,-9 18 16,-10 10-1,-9 19-15,-10 19 16,10 18-1,19 0-15,9 10 16,19-10 0,10-18-16,-1-1 15,19-18 1,1 0 0,18-29-16,9-18 15,-9-19 1,-19-9-16,-18-10 15,-20 10 1,-18 9-16,-28 19 16,9 9-1</inkml:trace>
  <inkml:trace contextRef="#ctx0" brushRef="#br0" timeOffset="5265.8">5739 4045 0,'0'0'16,"0"0"-1,0 10-15,9-1 16,10 19 0,18 0-16,29 1 15,19-11 1,9-8-16,-9-29 16,-20 0-1,-17-18-15,-20-1 16,-19-18-1,-37-10-15,-19 0 16,-28 29 0,-10 18-16,-9 38 15,0 18 1,47-8-16</inkml:trace>
  <inkml:trace contextRef="#ctx0" brushRef="#br0" timeOffset="5642.4">5898 3989 0,'0'0'0,"0"0"15,0 0 1,0 19-16,0 18 16,-18 48-1,-11 37-15,-36 56 16,-20 10 0,-9 9-16,-10-19 15,10-28 1,0-19-16,19-27 15,18-29 1,20-28 0,18-19-16,10-9 15,-1-19-15,10 0 16,0 0 0</inkml:trace>
  <inkml:trace contextRef="#ctx0" brushRef="#br0" timeOffset="6249.74">5908 4299 0,'0'0'0,"0"0"16,0 0-1,0 0-15,0 0 16,9 9-1,10 10-15,38 47 16,27 37 0,10 28-1,0 0-15,0 1 16,0-20-16,-28-27 16,-9-20-1,-20-8 1,1-20-16,-19-18 15,-10 0-15,1-19 16,-10 0 0,0 0-1,0-28-15,-10-19 16,-9-10 0,-18 11-16,-1-1 15,1 19 1,-1 18-16,0 10 15,1 10 1,8 18-16,1 19 16,19-1-1,9 11-15,19-10 16,9-10 0,19 1-16,0-19 15,0-19 1,-9 0-16,-1-19 15,-18 0 1,-10-19-16,-18 1 16,-19-10-1,0 28 1</inkml:trace>
  <inkml:trace contextRef="#ctx0" brushRef="#br0" timeOffset="6641.61">4995 5500 0,'0'0'15,"0"0"-15,0 0 16,0 0-1,10 9-15,9 0 16,18 20 0,29-1-16,19-10 15,-10-8 1,0-10 0,-9-19-16,-9-9 15,-20-10-15,-9-9 16,-28-9-1,-18 0 1,-20 9-16,-28 19 16,-19 9-1,-9 38-15,0 18 16,47-8 0</inkml:trace>
  <inkml:trace contextRef="#ctx0" brushRef="#br0" timeOffset="7305.99">7771 4074 0,'0'0'0,"0"0"16,0 0-1,0 0-15,0 0 16,9 18-1,19 20-15,29 37 16,8 28 0,-8 0-1,-1-9-15,-18-19 16,-10-19 0,-9-18-16,0-10 15,-10-9 1,1 0-16,-1-1 15,-9-8 1,0-10-16,0 0 16,0 0-1,0 0-15,0 0 16,0 0 0,0 0-16,0 0 15,0 0 1,0 0-16</inkml:trace>
  <inkml:trace contextRef="#ctx0" brushRef="#br0" timeOffset="7911.78">8363 4646 0,'0'0'15,"0"0"-15,0 0 16,0-10 0,-19 1-16,1 0 15,-20-1 1,0 10-16,1 0 16,8 10-1,1-1-15,0 0 16,9 1-1,0 9-15,10-1 16,0 1 0,-1-9-16,10-1 15,0 0 1,0-9 0,0 0-16,0 0 15,0 0 1,0 0-16,0 0 15,0 0 1,0 0-16,0 0 16,0 0-1,0 0-15,0 0 16,0 0 0,0 0-16,0 0 15</inkml:trace>
  <inkml:trace contextRef="#ctx0" brushRef="#br0" timeOffset="8420.36">7968 4308 0,'0'0'16,"0"0"-1,0 0-15,0 0 16,0 0-1,0 9-15,9 1 16,1 27 0,9 20-16,9 36 15,19 11 1,9 8-16,10 10 16,-9-9-1,-1-10 1,1-9-16,-20-19 15,1 0 1,-1-9-16,1-10 16,-19-19-1,0-8-15,-10-11 16,1 1 0,-10-19-16,0 0 15,0 0 1</inkml:trace>
  <inkml:trace contextRef="#ctx0" brushRef="#br0" timeOffset="9282.83">8081 4393 0,'0'0'15,"0"0"-15,0 0 16,0 0-1,0 0-15,-19 9 16,-18 19 0,-20 28-16,-18 38 15,9 9 1,-9 10 0,-1 0-16,1-10 15,9-9-15,10-19 16,9-19-1,19 0-15,-1-18 16,20-10 0,0-9-16,9-10 15,0-9 1,0 0-16,9 0 16,0-19-1,20-9 1,-1-9-16,-9-1 15,-1 10 1,-18 0-16,0 18 16,0 1-1,0 0-15,0 9 16,0 9 0,-9 0-16,0 20 15,-1 8 1,20 10-16,8-9 15,11-1 1,-1-9-16,0-9 16,-9 0-1,0-19-15,0 0 16,-1 0 0,-8-10-16,-10-8 15,-10-1 1,-18-9-1,-19 0-15,0 9 16,0 9 0,0 10-16,9 10 15,10-1 1,0 19-16,19 0 16,-1-9-1</inkml:trace>
  <inkml:trace contextRef="#ctx0" brushRef="#br0" timeOffset="9742.57">8580 5321 0,'0'0'16,"0"0"0,0 0-16,0 0 15,0 0 1,0 10-16,0-1 15,9 10 1,0 0-16,1-1 16,18 1-1,0 0-15,0-19 16,-9 0 0,0-19-16,0 0 15,-19 1 1,-10-20-16,-37 1 15,-28 8 1,-38 11-16,-9 36 16,66-8-1</inkml:trace>
  <inkml:trace contextRef="#ctx0" brushRef="#br0" timeOffset="10694.68">6595 5378 0,'0'0'0,"0"0"16,0 0-1</inkml:trace>
  <inkml:trace contextRef="#ctx0" brushRef="#br0" timeOffset="11219.55">6670 5321 0,'0'0'0,"0"0"16,0 0-16,-10 10 16,-18 18-1,-19 28-15,-28 19 16,0 28-1,-19 19-15,0-9 16,9 0 0,10-10-16,9-19 15,19-9 1,18-18-16,1-20 16,19 1-1,-1-20-15,1 1 16,0-9-1,9-10-15,0 0 16,0 0 0</inkml:trace>
  <inkml:trace contextRef="#ctx0" brushRef="#br0" timeOffset="11793.69">6557 5415 0,'0'0'16,"0"0"-1,0 0-15,0 0 16,9 10 0,10 27-16,28 38 15,0 28 1,10 19-1,-1-9-15,-9-10 16,0-18-16,0-20 16,-9-8-1,0-20-15,-10-18 16,-9 0 0,-1-19-16,1 0 15,0-19 1,0 0-1,0-18-15,-19-20 16,-10 1 0,-9 9-16,-18 19 15,-1 0 1,-9 18-16,0 20 16,0 18-1,9 0-15,10 0 16,19 0-1,-1 0-15,1 1 16,18-11 0,1 1-16,-1-9 15,1-10 1,8 0-16,-8 0 16,-10-10-1,0 10-15</inkml:trace>
  <inkml:trace contextRef="#ctx0" brushRef="#br0" timeOffset="12199.3">5663 6475 0,'0'0'0,"0"0"16,10 10 0,8-1-16,20 1 15,19-1 1,8-9-16,20 0 15,0-19 1,-19 0 0,-10-9-16,-18-9 15,-10-1 1,-19-9-16,-9 10 16,-19-10-1,-28 19-15,-28 9 16,-19 28-1,38 1-15</inkml:trace>
  <inkml:trace contextRef="#ctx0" brushRef="#br0" timeOffset="13229.82">8504 5528 0,'0'0'16,"0"0"-16,0 0 16</inkml:trace>
  <inkml:trace contextRef="#ctx0" brushRef="#br0" timeOffset="13635.23">8561 5565 0,'0'0'0,"0"0"15,0 0 1,0 0-16,0 0 15,0 0 1,0 0 0,0 0-16,0 0 15,0-9 1,0 0-16,0-1 16,0 10-1,0-9-15,0 9 16,-19 0-1,-9 9-15,-19 29 16,-38 18 0,-18 38-16,-10 18 15,-19 20 1,19-10-16,10-10 16,18-8-1,19-29-15,10-10 16,18-18-1,10-9-15,18-20 16,1 1 0,9-19-1,9 0-15,20 0 16,-11-9 0</inkml:trace>
  <inkml:trace contextRef="#ctx0" brushRef="#br0" timeOffset="14273.91">8702 5565 0,'0'0'0,"0"0"15,0 0 1,0 10-16,9 18 15,1 19 1,8 37-16,30 38 16,17 0-1,1 9 1,-9-18-16,-1-10 16,-18-18-16,-1-20 15,-18-18 1,0-9-1,-10-19-15,1-1 16,-10 1 0,0-19-16,0 0 15,0 0 1,0 0-16,-19-19 16,0 1-1,0-1-15,-18 0 16,-20 10-1,1 9-15,-10 9 16,0 19 0,10 19-16,9 0 15,18 0 1,11 0 0,8-10-16,20 1 15,-1-19-15,19-1 16,10-8-1,18-10-15,1-19 16,-1-9 0,1-10-1,-20 1-15,-8-10 16,-20 9 0,-18 20-16</inkml:trace>
  <inkml:trace contextRef="#ctx0" brushRef="#br0" timeOffset="14709.61">7526 6710 0,'0'0'0,"0"0"16,0 0-1,0 9-15,9 1 16,10-1-1,9 19-15,1-9 16,8 0 0,1 0-16,-1-19 15,1-10 1,0-9-16,-19 1 16,-1-20-1,-27 1-15,-19-10 16,-29 19-1,-56 9-15,38 19 16</inkml:trace>
  <inkml:trace contextRef="#ctx0" brushRef="#br0" timeOffset="16150.65">1543 2197 0,'0'0'0,"0"0"16,9 0-1,19 0-15,67 0 16,93 9 0,37 1-1,29 9-15,29 9 16,8-10 0,-8 1-16,-29-9 15,-66-10 1,-57 0-16,-37 0 15,-47 0 1,-9 0-16,-19 0 16,0 0-1,0 0-15,-10 9 16,10 0 0,-10-9-16</inkml:trace>
  <inkml:trace contextRef="#ctx0" brushRef="#br0" timeOffset="16669.6">3904 2291 0,'0'0'16,"0"0"-1,0 0-15,0 0 16,0 9-1,0 1-15,0 18 16,9 0 0,1 9-16,-1-8 15,-9-11 1,0 1-16,0 0 16,0-19-1,0 0-15,0 0 16,0-10-1,10-27-15,-1-19 16,1 9 0,-1 19-16,0-1 15,1 20 1,-1 0 0,10-1-16,9 20 15,10-1 1,9 19-16,-10 0 15,1 10-15,-19-19 16,0 9 0,-19 0-1,-10 0-15,-18 19 16,-47 19 0,-47 18-16,-38 19 15,-132 76 1</inkml:trace>
  <inkml:trace contextRef="#ctx0" brushRef="#br0" timeOffset="17765.36">6218 7714 0,'0'0'15,"0"0"-15,0 0 16,0 0-1,10 9-15,-1 19 16,1 38 0,18 37-16,-9 29 15,-1-1 1,1-9-16,-9-9 16,-10-20-1,0-18-15,0-18 16,0-10-1,0-10-15,-10-18 16,10 0 0,0-10-16,-9-9 15,9 0 1,-10 0 0</inkml:trace>
  <inkml:trace contextRef="#ctx0" brushRef="#br0" timeOffset="18079.12">5927 8605 0,'0'0'0,"0"0"16,0 0-1,0 0-15,0 10 16,9 8 0,0 10-16,20 19 15,8 0 1,10-9-16,0-1 15,19-18 1,0-9-16,19-29 16,18-19-1,10-27 1,-9-11-16,-10-8 16,-19 0-1,0 18-15,-28 10 16,-19 27-1,-18 11-15,-10 8 16</inkml:trace>
  <inkml:trace contextRef="#ctx0" brushRef="#br0" timeOffset="18799.05">3114 9684 0,'0'0'0,"0"0"16,-10 0 0,1 10-16,0-1 15,9 0 1,9 1-16,0-1 15,20 0 1,-1 1-16,19-10 16,-9 0-1,-1 0-15,-18-19 16,0 0 0,-19 1-16,0-11 15,-19-8 1,-19-1-16,-27 10 15,-11 19 1,-8 18-16,8 29 16,10 18-1,19 10 1,19 18-16,9 10 16,29 0-1,18 0-15,19-19 16,0-19-1,10-9-15,-1-10 16,10-18 0,0-9-16,0-10 15,-1-10 1,-8 1-16,-1-10 16,-18 0-1,-19 10-15</inkml:trace>
  <inkml:trace contextRef="#ctx0" brushRef="#br0" timeOffset="19249.62">3565 9778 0,'0'0'0,"0"0"15,0 0 1,0 0-16,10 0 15,-1-9 1,29-1-16,37 1 16,29 18-1,-10 1-15,-10 18 16,-8 0 0,-20 9-16,0 10 15,-18 10 1,-10-1-16,-9 0 15,-19-18 1,0-1-16,0-18 16,-9 0-1,-10-19-15,0-10 16,-9-18 0,0-19-16,-1-18 15,20-10 1,9 0-1,28-10-15,0 10 16,10 19 0,0 9-16,-1 19 15,-18 18-15</inkml:trace>
  <inkml:trace contextRef="#ctx0" brushRef="#br0" timeOffset="19698.82">4421 9778 0,'0'0'0,"10"0"16,9-19-16,18 0 16,10-9-1,19 0-15,19 19 16,0 9-1,9 28-15,9 9 16,-18 10 0,-29 0-16,-9 10 15,-28 8 1,-19-8 0,-19-1-16,-18 0 15,-1-18 1,0-1-16,1-18 15,9-10 1,-1-9-16,20 0 16,-1-18-1,1-20-15,9-28 16,9-9 0,20-9-16,18-1 15,9 10 1,10 10-16,-38 37 15</inkml:trace>
  <inkml:trace contextRef="#ctx0" brushRef="#br0" timeOffset="20632.32">5654 9872 0,'0'0'16,"0"0"-16,0 0 15,0 0 1,0 0-16,0 0 16,0 0-1,0 9-15,0 10 16,9 28-1,1 9-15,18 0 16,0 1 0,0-20-16,1 1 15,-1-19 1,0-10-16,19-9 16,0-19-1,-9-9-15,-1-9 16,-18-20-1,-9 1-15,-20-10 16,-9 10 0,10 9-1,0 19-15,-1 0 16,1 0 0,18-10-16,1 1 15,18-1 1,9-9-16,10-9 15,10 9 1,-1 0-16,-18 9 16,0 10-1,-20 0-15,1 0 16,-19 9 0,-9-9-16,-19-9 15,-38 8 1,-38 11-16,1 18 15,9 18 1,18 11-16,29-1 16,19 0-1,19 0 1,18 0-16,19 10 16,29-1-1,18 10-15,19 0 16,0-9-1,-9-1-15,-10 1 16,-9 9 0,-10-1-16,-9 11 15,-9 8 1,-19 1-16,0 0 16,0-10-1,-10-9-15,0-9 16,1-10-1,-1-10-15,1 1 16,-1 0 0,19-10-1,29 1-15,-20-10 16</inkml:trace>
  <inkml:trace contextRef="#ctx0" brushRef="#br0" timeOffset="35550.83">6218 7873 0,'0'0'0,"0"0"15,0 0 1,0 10-16,0-1 15,-9 19 1,-1 19-16,1 19 16,18 18-1,-9 10 1,10 0-16,-1 0 16,1-19-16,-1 0 15,1-19 1,-1-9-16,-9-9 15,0-20 1,0 1-16,0-9 16,0-10-1,0 0-15,0 0 16,0 0 0,0 9-1,-9 0-15,-1-9 16</inkml:trace>
  <inkml:trace contextRef="#ctx0" brushRef="#br0" timeOffset="35950.4">5945 8783 0,'0'0'15,"0"0"-15,0 0 16,0 0 0,0 0-16,0 0 15,10 10 1,-1-1 0,20 19-16,18 1 15,0 8-15,0-9 16,-10-9-1,1 0-15,-10-19 16,0 0 0,1-10-1,-1-8-15,0-1 16,0-19 0,10-9-16,-10-9 15,19-10 1,0-9-16,10-9 15,-29 46 1</inkml:trace>
  <inkml:trace contextRef="#ctx0" brushRef="#br0" timeOffset="37647.37">6416 8905 0,'0'0'0,"0"0"15,0 0-15,0 0 16,0 0-1,0 0 1,0 0-16,0 10 16,0 9-1,-10 9-15,10 19 16,0 0 0,0-1-16,0 1 15,0 10 1,0-1-1,0 0-15,0 10 16,0 0-16,0 9 16,0 0-1,0 0 1,-9 9-16,9-9 16,0 10-16,-9-10 15,9 9 1,0-9-1,0 10-15,0-1 16,0 1 0,0-10-16,0 0 15,0 0 1,-10 0-16,10 0 16,-9 0-1,-1 0-15,1-9 16,9-1-1,-9-8-15,-1-1 16,1 0 0,9 1-16,0-11 15,0-8 1,0 0-16,-10-1 16,10-9-1,0-9-15,0 0 16,0-1-1,0-8 1,0-1-16,0 1 16,0-1-16,0 0 15,0 1 1,0-1 0,0-9-16,0 10 15,0-10 1,0 0-16,0 0 15,0 0 1,0 0-16,0 0 16,0 0-1,0 0-15,0 0 16,0 0 0,0 0-16,0 0 15,0 0 1,0 0-16,0 0 15,0 0 1,0 0-16,0 0 16,0 0-1,0 0-15,0 0 16,0 0 0,0 9-1,0-9-15,0 9 16,0-9-1,0 0-15,0 0 16,0 0 0,0 0-16,0 10 15,0-10 1,0 0-16,0 9 16,0-9-1,0 0-15,0 0 16,0 0-1,0 0-15,0 0 16,0 0 0,0 0-16,0 0 15,0 0 1,0 0 0,0 0-16,0 0 15,0 0-15,0 0 16,0 0-1,0 0-15,0 0 16,0 0 0,0 0-1,0 0-15,0 0 16,0 0 0,0 0-16</inkml:trace>
  <inkml:trace contextRef="#ctx0" brushRef="#br0" timeOffset="38640.54">1505 658 0,'0'0'16,"0"0"-16,0 0 15,0 0 1,0 0-16,0 0 15,0 10 1,0-1 0,0-9-16,0 9 15,0 1 1,0-10-16,0 0 16,0 0-1,0 0-15,0 0 16,0 0-1,0 0-15,0 0 16,0 9 0,0-9-16,0 10 15,19 8 1,-10-8-16</inkml:trace>
  <inkml:trace contextRef="#ctx0" brushRef="#br0" timeOffset="39809.68">1505 611 0,'0'0'0,"0"0"16,0 0-16,0 0 15,0 0 1,0 0-16,0 0 16,19 19-1,9 19-15,29 18 16,9 28 0,18 10-1,-9 0-15,10 0 16,0 0-1,-10 0-15,0-10 16,-18 0 0,-10-27-16,-10-1 15,1-18 1,-19-1-16,0-18 16,-1 0-1,-18-1-15,0-18 16,0 0-1</inkml:trace>
  <inkml:trace contextRef="#ctx0" brushRef="#br0" timeOffset="40165.5">2512 808 0,'0'0'0,"0"0"16,0 10-1,-19 9-15,-19 18 16,-9 29 0,-28 18-16,-10 29 15,-18 9 1,-1 0-16,-8-10 15,17-8 1,-8-11-16,18-18 16,29-18-1,18-20-15,10 1 16,9-19 0,10-1-16,-1-18 15</inkml:trace>
  <inkml:trace contextRef="#ctx0" brushRef="#br0" timeOffset="40430.82">2681 1634 0,'0'0'16,"0"0"0,0 0-16,0 9 15,-19 1 1,-9 27-16,-10 10 16,1 10-1,-10-1-15,28-37 16</inkml:trace>
  <inkml:trace contextRef="#ctx0" brushRef="#br0" timeOffset="41132.33">3387 546 0,'0'0'0,"0"0"15,0 9 1,0 19-16,0 10 15,9 27 1,0 1-16,20 9 16,-1-9-1,0-10-15,-9-9 16,0-9 0,0-20-16,-1 1 15,1-19 1,0 0-16,0-9 15,0-10 1,9-19 0,-9-8-16,0-1 15,-19 0 1,0 19-16,0 9 16,0 9-1,0 10-15,0 0 16,0 19-1,-10 28-15,10 38 16,-9 37 0,9 28-16,0 0 15,0-19 1,0 0-16,0-9 16,-19-9-1,0-19-15,-19-19 16,-18 0-1,-10-28 1,-9-19-16,0-9 16,-1-19-1,1-19-15,37 0 16</inkml:trace>
  <inkml:trace contextRef="#ctx0" brushRef="#br0" timeOffset="41515.36">4440 668 0,'0'0'0,"0"0"15,0 0 1,10 9-16,9 29 16,9 37-1,9 56-15,-8 10 16,-20 9-1,-18-9-15,-20-1 16,-18 1 0,-37-10-16,-29-18 15,-38 0 1,-131 65-16</inkml:trace>
  <inkml:trace contextRef="#ctx0" brushRef="#br0" timeOffset="41848.15">1627 508 0,'0'0'16,"-37"19"-16,-67 56 15,-18 85 1,-10 55-16,85 39 15,57 18 1,121 28-16,95 47 16</inkml:trace>
  <inkml:trace contextRef="#ctx0" brushRef="#br0" timeOffset="44509.4">6350 1005 0,'0'0'16,"0"0"-1,0 0-15,0 0 16,0 0-1,0 0-15,0 0 16,0 10 0,0 27-16,-9 38 15,-1 38 1,1 0 0,-1-10-16,1-28 15,0-9-15,-1-10 16,1-19-1,-1-8-15,10-11 16,0 1 0,0-19-1,0 0-15,0 0 16,0 0-16</inkml:trace>
  <inkml:trace contextRef="#ctx0" brushRef="#br0" timeOffset="45132.57">5833 930 0,'0'0'16,"0"0"-16,0 0 15,9 0 1,0 0-16,29 0 16,47-18-1,18-1-15,29 0 16,9-9-1,0 19-15,-37-1 16,-20 10 0,-18 10-16,-9-1 15,-39-9 1</inkml:trace>
  <inkml:trace contextRef="#ctx0" brushRef="#br0" timeOffset="45498.82">6830 1259 0,'0'0'0,"0"0"16,0 0 0,0 0-16,0 9 15,-19 29 1,0 27-16,-18 29 15,-1 9 1,0 1-16,10-1 16,9-19-1,0-46-15</inkml:trace>
  <inkml:trace contextRef="#ctx0" brushRef="#br0" timeOffset="49006.47">5786 9684 0,'0'0'0,"0"0"15,0 10 1,-10-1 0,1 0-16,-10 10 15,0 9 1,0 19-16,0 19 15,10-1 1,0 1 0,18-10-16,0-18 15,10 0-15,10-10 16,-1-10 0,9 1-16,1-19 15,0-9 1,9-19-16,-10-47 15,-8-29 1,-29-18-16,-29 0 16,-8 29-1,-29 36-15,28 29 16</inkml:trace>
  <inkml:trace contextRef="#ctx0" brushRef="#br0" timeOffset="66997.81">4666 2310 0,'0'0'0,"0"0"16,0 0-1,0 0-15,-9 9 16,-10 0 0,0 10-16,0 0 15,0 9 1,10 0-16,0 0 15,-1 10 1,1 9-16,-1 18 16,1 20-1,9 9 1,0 0-16,0 9 16,9 9-16,1 1 15,-1-19 1,1 9-1,-1 19-15,-9 0 16,0 0 0,0 28-16,0 19 15,-19-10 1,-9 20-16,9-1 16,0 10-1,10-10-15,0 0 16,9 0-1,0 1-15,0-10 16,0-1 0,0 1-16,9 10 15,-9-11 1,0-8-16,0 9 16,9-28-1,1-10 1,-1 0-16,1-18 15,-1-10 1,0-19-16,1-8 16,-1-1-1,-9-19-15,0-9 16,0-10 0,0-9-16,0-9 15,0 0 1,0-10-16,0-9 15,0 0 1,0 0-16,0 0 16,10-9-1,-10 0-15</inkml:trace>
  <inkml:trace contextRef="#ctx0" brushRef="#br0" timeOffset="67831.39">4732 2375 0,'0'0'0,"0"0"16,0 0 0,0 0-16,0 0 15,9-18 1,10-11-16,9-8 16,19-10-1,0 0 1,10 19-16,9 0 15,28 18 1,9 10-16,38 10 16,29-1-1,27-9-15,20-9 16,8-10 0,-8 0-16,-10-9 15,-10 19 1,10-1-16,19 20 15,9 18 1,0 0-16,10-9 16,-19-1-1,-19-8-15,-19-10 16,0 0 0,-28 0-16,-9 0 15,-29 9 1,-19 1-1,-9-1-15,-18 0 16,-11 10 0,-8-9-16,-19-1 15,-1 0 1,-9-9-16,-9 0 16,0 0-1,-10 0-15,-9 0 16,0 0-1,0 0-15,0 0 16</inkml:trace>
  <inkml:trace contextRef="#ctx0" brushRef="#br0" timeOffset="68824.69">9398 2094 0,'0'0'0,"0"0"15,0 0-15,0 0 16,0 0 0,0 0-1,0 9-15,-19 10 16,0 18 0,1 20-16,8 18 15,1 28 1,9 10-16,9 27 15,1 20 1,-1 18-16,10 19 16,0 0-1,-1 19-15,-8 0 16,-1 0 0,1 9-16,-1 9 15,0 1 1,1-1-16,-1 1 15,-9 9 1,10 0-16,-10-10 16,0-18-1,-10 0-15,1-19 16,9-9 0,-10-19-16,10-1 15,0-8 1,0-29-1,0-18-15,0-19 16,0-10 0,0-28-16,0-18 15,0 0 1,0-10-16,0-10 16,0 1-1,0-9-15,0-10 16,0 0-1,0 0-15,0 0 16,0 0 0,0 0-16,-9 0 15,-10 0 1,0 0-16,-18 0 16,-29 9-1,-28 0 1,-47 1-16,-57-1 15,-28 1 1,-28-10-16,-56-29 16,-57-8-1,-28-10-15,0 0 16,19 19 0,18 18-16,10 20 15,38 9 1,74-1-16,39-18 15,46 0 1,38 0-16,38-9 16,19 0-1,18-1-15,10 1 16,9 9 0,10 0-16,-1 0 15,1 0 1,9 0-16,0 0 15</inkml:trace>
  <inkml:trace contextRef="#ctx0" brushRef="#br0" timeOffset="82703.42">6595 7817 0,'0'0'16,"0"0"0,0 0-16,0 9 15,0 1 1,0 18-16,0 0 16,0 0-1,-10 19-15,-9 9 16,1 1-1,-1 8 1,0 1-16,10 9 16,-1-9-16,1 9 15,-1 0 1,1 0 0,-1 0-16,1 10 15,9-1-15,0 0 16,0 1-1,9-1 1,1 10-16,-1 0 16,1 0-1,-1 0-15,1 9 16,-1-9 0,0-1-16,1-8 15,-1 9 1,-9-10-16,10-9 15,-10 10 1,9-10-16,-9 9 16,9 1-1,-9-29-15,0 0 16,0 0 0,0-9-16,0 10 15,0-1 1,0-9-16,0 0 15,0 0 1,0-10 0,0 1-16,0-1 15,0 1-15,0-1 16,0-18 0,0 0-1,0 0-15,0-1 16,0-8-1,0-1-15,0-9 16,0 0 0,0 0-16,0 0 15,0 0 1,0 10-16,0-10 16,0 0-1,0 0 1,0 0-16,0 0 15,0 0-15,0 0 16,0 0 0,0 0-16,0 0 15,0 0 1,0 0-16,0 0 16,0 0-1,0 0 1,0 0-16,0 0 15,0 0 1,0 0-16,0 0 16,0 0-1,0 0-15,0 0 16,0 0 0,0 0-16,0 0 15,0 0 1,0 0-16,0-10 15,0 10 1</inkml:trace>
  <inkml:trace contextRef="#ctx0" brushRef="#br0" timeOffset="83380.89">5889 11260 0,'0'0'16,"0"0"0,0 0-16,0 0 15,0 0 1,0 0-16,9 10 16,1-1-1,18 19-15,10 10 16,18 9-1,1 9-15,-1-18 16,-18-1 0,-1-18-1,1 0-15,-10-1 16,0 1 0,1-19-16,-1-19 15,19 1 1,9-11-16,10-27 15,0-9 1,9-11-16,1 11 16,-11-10-1,-8 9-15,-1-9 16,1 9 0,-20 19-16,1 0 15,0 1 1,-20 17-16,1 1 15,0 10 1,-10 8-16,1 1 16,-1-1-1,-9 1-15,0 9 16</inkml:trace>
  <inkml:trace contextRef="#ctx0" brushRef="#br0" timeOffset="85080.9">2709 9994 0,'0'0'0,"0"0"15,-18 0-15,-1 0 16,-28-10 0,-10-18-16,-18-19 15,-10-18 1,-9-29-16,0-28 16,-9-19-1,18-47 1,-28-9-16,28-28 15,1-47-15,27 0 16,1-19 0,9-9-1,19 0-15,18-29 16,10 1 0,10 0-16,-1 27 15,19 1 1,0 9-16,10 19 15,9-9 1,-9 18-16,-1 57 16,1 9-1,9 9-15,-28 19 16,0 28 0,0 19-16,-10 0 15,-9 19 1,0 9-1,0 1-15,0 27 16,-9 0 0,-1 29-16,1-1 15,-1 1 1,1 8-16,9 11 16,-10 8-1,10 10-15,0-9 16,0 9-1,0 0-15,-18 9 16,-20 29 0,-18 37-16,-1 9 15,1 20 1,9-11-16,18-18 16,11-28-1,8-28-15,10 0 16,-9-19-1,9 0 1,0-10-16,9-18 16,10-47-1,9-28-15,10-10 16,0 20 0,-1 18-16,-9 0 15,1 18 1,-11 20-16,1 18 15,0 10 1,19 9-16,-20 18 16,30 20-1,8 28-15,0 18 16,-18 10 0,0-19-16,-20 0 15,1-9 1,0-1-16,-9 10 15,-10-37 1</inkml:trace>
  <inkml:trace contextRef="#ctx0" brushRef="#br0" timeOffset="87373.84">3020 10519 0,'0'0'16,"0"0"-16,0 0 15,0 0 1,0 0-16,0 0 16,9 0-1,10-9 1,56 9-16,48 0 16,46 9-1,28 1-15,29-1 16,0 0-1,19 1-15,-1-1 16,20-9 0,-1-9-16,0 9 15,-18-10 1,-29 10-16,-18 0 16,-38 0-1,-19 0-15,-28 10 16,-28-10-1,-20 9-15,-27-9 16,-10 0 0,-9 0-16,-19 0 15,0 0 1,0 0 0,-19 9-16,-56 1 15,-76-10 1,-56 0-16,-28 9 15,-9 1 1,-10-10-16,-10 9 16,10 10-1,0-19 1,0 9-16,-9-9 16,28 0-1,18 0-15,20 10 16,27 8-1,20-8-15,37-10 16,38 0 0,18 0-16,29 0 15,0 0 1,18 0-16,1 0 16,9 0-1,9 0-15,39 0 16,46-10-1,66 1-15,37 0 16,38-1 0,10-9-16,9 19 15,-10 0 1,-8-9-16,-1 0 16,0-1-1,-19 1-15,-27-1 16,-20 1-1,-28 0-15,-19 18 16,-9 0 0,-28-9-1,-10 10-15,-18-1 16,-20-9-16,1 0 16,-19 0-1,-1 0 1,-8 0-16,-1 0 15,-9 0 1,0 0-16,0 0 16,0 0-1,0 0-15,0 0 16,0 0 0,0 0-16,0 0 15,0 0 1,0 0-1,0 0-15,0 0 16,0 0 0,0 0-16,0 0 15,0 0 1,0 0-16,10 0 16,-10 0-1,0 0-15,0 0 16,0 0-1,0 0-15,0 0 16,0 0 0,0 0-16,0 0 15,0 0 1</inkml:trace>
  <inkml:trace contextRef="#ctx0" brushRef="#br0" timeOffset="90514.48">6294 10726 0,'0'0'16,"0"0"-16,0 0 16,0 0-1,0 0-15,0 0 16,0 9 0,0 0-16,9 1 15,0 18 1,1 0-16,-1 10 15,1-1 1,-1 1-16,0-1 16,-9 10-1,10 0 1,-10-9-16,0-1 16,0 1-16,0-1 15,0 10 1,9-9-16,-9-1 15,10-18 1,-1 9 0,0 0-16,1-9 15,9 9-15,9 0 16,0 10 0,0-1-1,10 1-15,0-1 16,-1 1-1,1-1-15,-1 1 16,-8-19 0,-1-1-16,10 1 15,9 0 1,0-10-16,9 1 16,1-1-1,-1-9-15,0 0 16,10 0-1,0-9-15,9-1 16,10 1 0,0-10-16,-10 10 15,10-10 1,-10 0 0,0 1-16,0 8 15,-9-9 1,0 1-16,-9 8 15,-1 1 1,-9-1-16,0 1 16,0 0-1,-9-1-15,-1 1 16,10-10 0,-9 10-16,0-10 15,-1 0 1,1 0-16,0 10 15,-1-10 1,1 1 0,-1-1-16,1 0 15,9 0 1,-9-9-16,9-9 16,0-1-1,-10 1-15,10-1 16,1-9-1,-1 0-15,0 0 16,0 0 0,0-9-16,9 0 15,-9-1 1,10 1-16,-10 0 16,0-10-1,0-9-15,0-9 16,9-10-1,-9 9-15,0-8 16,10-11 0,-1 1-16,1 0 15,-10 9 1,9-9-16,1 0 16,-1 9-1,0 0 1,1-18-16,-20-1 15,1 0 1,0 20-16,-1-11 16,1-18-1,-19 10-15,9-10 16,-9-10 0,0 1-16,-10 9 15,-9-9 1,0-10-16,0-9 15,0 19 1,0-10-16,0 0 16,0 0-1,0-9-15,-9 10 16,9 8 0,0 1-16,9-1 15,0 1 1,1-10-16,-1 10 15,1-10 1,9 10-16,-10 0 16,0-10-1,1 9-15,-1 20 16,1-29 0,8 0-16,-8 10 15,-10-10 1,0-18-16,0-1 15,-10-9 1,1 1 0,0-11-16,9 1 15,9-10 1,0 1-16,10 18 16,9 0-1,1-9-15,8-10 16,1 10-1,0 18-15,-1 20 16,10-11 0,0 1-16,0 28 15,0 10 1,10-10-16,-1 19 16,10 18-1,0 1-15,9-10 16,19 0-1,0 10-15,-9 18 16,18 10 0,20-1-1,-1 10-15,0 19 16,19 0 0,1 0-16,-11 9 15,10 10 1,10 9-1,-19 0-15,-1 0 16,-8 9-16,-29 1 16,-10-1-1,-27-9-15,-1 9 16,-18 1 0,-1-1-16,-18-9 15,0 10 1,0-10-16,-10 0 15,1 9 1,-1 0-16,1 1 16,-1 8-1,0 11 1,1 8-16,-1 19 16,1 19-1,-1 1-15,0 8 16,-9 10-1,0 9-15,0 0 16,10-9 0,-10-10-16,0 10 15,0-19 1,0-9-16,-10-10 16,10-9-1,-9-9-15,0-10 16,-1 0-1,1 0-15,-1-9 16,1 0 0,0 9-1,-1-9-15,1-1 16,-1 1-16,1 0 16,9-10-1,0-9 1,0 10-16,0-1 15,0-9 1,0 0-16,0 0 16,0 0-1,0 0-15,0 0 16,0 0 0</inkml:trace>
  <inkml:trace contextRef="#ctx0" brushRef="#br0" timeOffset="90999.79">13274 1991 0,'0'0'16,"0"0"0,0 0-16,0 0 15,0 0 1,0 9-16,9 0 16,1 20-1,-1-1-15,19 19 16,-9-10-1,9-9-15,1-9 16,-1 0 0,0-10-16,19-9 15,0 0 1,19-9-16,-10-10 16,10-9-1,9-10-15,-9-18 16,0 0-1,-9-19 1,-1-10-16,-9 10 16,-9 28-1,-19 29-15,-19 8 16</inkml:trace>
  <inkml:trace contextRef="#ctx0" brushRef="#br0" timeOffset="92222.89">11994 2629 0,'0'0'0,"0"0"16,0 0-1,10 0-15,-1 0 16,19 0 0,10-10-16,47 10 15,56 0 1,28 0 0,48 0-16,55 10 15,11-1-15,18-9 16,28 9-1,0 1-15,0 9 16,1-1 0,-20 1-16,-46 0 15,-48-10 1,-47-9 0,-37 10-16,-29-10 15,-37 9 1,-19-9-16,-9 0 15,-19 0 1,-19 0-16,0 0 16</inkml:trace>
  <inkml:trace contextRef="#ctx0" brushRef="#br0" timeOffset="92924.56">12164 2666 0,'0'0'0,"0"0"15,0 10-15,0 18 16,-10 19-1,1 18-15,9 20 16,0 37 0,9 18-16,1 39 15,9 27 1,-10-9-16,0 10 16,-9 27-1,0 38-15,-9-9 16,0-10-1,-1 1-15,1-11 16,-1 1 0,1-18-16,18 8 15,-9-27 1,10-29 0,-1-19-16,1-18 15,-1-28 1,0-29-16,-9-9 15,0-9 1,0-10-16,0-18 16,0-1-1,0-18-15,0 0 16,0-10 0,0-9-16,0 0 15,0 0 1</inkml:trace>
  <inkml:trace contextRef="#ctx0" brushRef="#br0" timeOffset="94131.7">16444 2722 0,'0'0'0,"0"0"15,0 0 1,0 0-16,0 0 15,0 0-15,0 0 16,0 19 0,10 47-1,-1 28-15,0 28 16,20 37 0,-11-9-16,11 29 15,-11 18 1,-8 0-16,-1-10 15,-9 29 1,0 19-16,0-20 16,-9 11-1,-10-1-15,10 0 16,-1-9 0,1-10-16,9-9 15,0 0 1,0-9-16,0-19 15,0-19 1,0-9-16,0 9 16,0-28-1,0-10 1,0-9-16,0-18 16,0-1-1,0-9-15,-10-18 16,1-10-1,0-10-15,-1 1 16,1-20 0,-10 11-16,0-1 15,0 0 1,-9-9-16,-10-1 16,-18 11-1,-38-11-15,-38 1 16,-46-10-1,-58-9-15,-27-18 16,-29-29 0,-9-9-1,-9-20-15,9 1 16,19 10-16,18 18 16,38 9-1,10 1 1,28-1-16,37 10 15,10 19 1,28-1-16,29 1 16,27 0-1,10 9-15,19 0 16,0 0 0,18 0-16,1 0 15,0 0 1,9 0-16,0 0 15,0 0 1,0 0-16,0 0 16,0-19-1,0-19-15,0 10 16</inkml:trace>
  <inkml:trace contextRef="#ctx0" brushRef="#br0" timeOffset="94712.77">13989 2995 0,'0'0'16,"0"0"-16,0 0 15,-10 9 1,1 0 0,0 10-16,-1 0 15,10 9 1,10 0-16,-1 0 15,19 0-15,0 1 16,10-11 0,0-18-1,-1 0-15,-18-9 16,0-10 0,-19 0-16,-9-18 15,-20-1 1,-18 1-1,-47 9-15,-47 28 16,66 9-16</inkml:trace>
  <inkml:trace contextRef="#ctx0" brushRef="#br0" timeOffset="95225.42">14121 3173 0,'0'0'0,"0"0"16,0 0-16,-19 19 16,-19 18-1,-18 19-15,-29 29 16,0 9-1,1-1 1,8 1-16,11-9 16,-1-10-1,0 0-15,19-9 16,9-20 0,10-8-16,9-10 15,10-9 1,-1 0-16,10-10 15,0-9 1,10 0-16,-1 0 16</inkml:trace>
  <inkml:trace contextRef="#ctx0" brushRef="#br0" timeOffset="95872.63">13932 3351 0,'0'0'0,"0"0"15,10 9-15,9 20 16,18 27 0,38 38-1,10 18-15,0-9 16,9-9-1,-9 0-15,-10-9 16,-9-10 0,-10-19-16,-9-19 15,-9 1 1,-10-19-16,-9 0 16,0-10-1,-10-9-15,0 0 16,-9 0-1,0 0-15,0-19 16,0 10 0,0-10-16,-18 0 15,-1 10 1,0-1 0,-9 1-16,0 9 15,9 9 1,0 1-16,10 9 15,-1 9 1,10 0-16,10 0 16,18 0-1,0-9-15,19 0 16,9 0 0,-9-19-16,-9 0 15,0-19 1,-19 0-16,-10-19 15,-18-8 1,-29-11-16,-37-8 16,-38 27-1,47 19-15</inkml:trace>
  <inkml:trace contextRef="#ctx0" brushRef="#br0" timeOffset="96314.85">13057 4364 0,'0'0'16,"0"0"-1,0 0-15,0 0 16,0 0 0,0 10-16,0-1 15,10 19 1,-1 0-16,10 10 16,9-10-1,19-9-15,0 0 16,0-19-1,-9 0-15,0 0 16,-10-19 0,-9 0-16,-10-9 15,-9-10 1,-19-8-16,-18 17 16,-1 1-1,-18 19-15,-20 28 16,29-10-1</inkml:trace>
  <inkml:trace contextRef="#ctx0" brushRef="#br0" timeOffset="97415.93">13133 4514 0,'0'0'0,"0"0"15,0 0 1,0 0-16,0 0 15,0 10 1,-10 9 0,-8 28-16,-20 28 15,-9 28 1,-10 9 0,-8 20-16,8-10 15,1 0-15,9-10 16,0-27-1,18-10-15,1-28 16,19-29 0,-1 1-16,1-19 15,9 0 1,0 0-16,9-19 16,20-46-1,18-48-15,0-18 16,-10 18-1,1 29-15,-10 18 16,-9 0 0,0 20-16,0 17 15,-10 1 1,0 9 0,1 10-16,-1 0 15,10 18 1,9 10-16,29 37 15,27 47 1,10 19-16,0 19 16,1-19-1,-20-19-15,-9-18 16,-10-20 0,-18-27-16,-1-1 15,-18-18 1,0-9-16,0-10 15,-10 0 1,-9 0-16,0 0 16,0-29-1,0-8-15,-19-1 16,1 1 0,-11 9-1,11 9-15,-11 10 16,-8-1-1,-1 20-15,0-1 16,10 19 0,0 0-16,19 19 15,18 0 1,19 9-16,19 1 16,0-20-1,19 1-15,9-20 16,-18-18-1,-10-9 1,-9-10-16,-10-9 16,-9-9-16,-19-10 15,-10-10 1,-9 11-16,-18 17 16,-10 1-1,18 19-15</inkml:trace>
  <inkml:trace contextRef="#ctx0" brushRef="#br0" timeOffset="97850.34">12361 5603 0,'0'0'0,"0"0"15,0 9-15,-9 1 16,0 18 0,9 19-16,9 0 15,0-10 1,1-9-16,9-9 15,-1 0 1,11 0 0,-1-19-16,0 0 15,10-19-15,-20 0 16,1 0 0,-19-18-16,-9-20 15,-38-8 1,-19 18-1,-9 28-15,-10 28 16,38 1 0</inkml:trace>
  <inkml:trace contextRef="#ctx0" brushRef="#br0" timeOffset="98690.77">13848 5790 0,'0'0'0,"0"0"15,0 0-15,0 0 16,9 10 0,1-1-1,-1 1-15,10 8 16,0 1-1,-1 9-15,11 0 16,-1 1 0,9 8-16,10 10 15,1 0 1,17 9-16,1 1 16,0-11-1,19 20-15,-10-10 16,0 1-1,-18-1-15,-1-9 16,-18-10 0,-1-18-16,-18 0 15,0 0 1,0-10 0,-10 1-16,1-10 15,-10 0 1,0 0-16,0 0 15</inkml:trace>
  <inkml:trace contextRef="#ctx0" brushRef="#br0" timeOffset="99398.43">13641 5959 0,'0'0'0,"0"0"16,0 0-1,0 0-15,0 10 16,-19 18 0,-9 9-16,-10 10 15,-18 19 1,9 9-1,-10 0-15,1 0 16,-1-9 0,10 9-16,0-9 15,10-19 1,8-10-16,1-9 16,19-9-1,-1 0-15,1-19 16,9 0-1,0 0-15,0 0 16,0 0 0,0-10-16,0 10 15,0-9 1,0 0-16,0-1 16,0 1-1,-10-1-15,10 10 16,-18 10-1,-1-1-15,0 19 16,10 10 0,-1-1-1,20 10-15,-1-9 16,0-10 0,10-9-16,0 0 15,9-10-15,1-9 16,-11-9-1,1-10 1,0 0-16,-10-9 16,-9 0-1,0 0-15,-18 9 16,-1 0 0,0 10-16</inkml:trace>
  <inkml:trace contextRef="#ctx0" brushRef="#br0" timeOffset="99891.52">14977 6569 0,'0'0'0,"0"0"16,0 10-1,-19-1-15,-19 19 16,-18 10-1,9 9-15,0 9 16,18-9 0,20-10-16,9 1 15,9-1 1,1-8-16,18-11 16,0-8-1,10-10 1,0-19-16,-1-9 15,1-19 1,-19-9-16,-19-10 16,-19 10-1,-9-1-15,-38 10 16,28 29 0</inkml:trace>
  <inkml:trace contextRef="#ctx0" brushRef="#br0" timeOffset="101164.58">14939 4458 0,'0'0'16,"0"0"-16,0 0 15,0 0 1,0 0-16,0 0 16,0 10-1,-9-1-15,-10 10 16,0 9-1,-19 19-15,1 9 16,-10 10 0,-10 18-1,10 1-15,0-1 16,0 1-16,9-10 16,10-19-1,0-19 1,19-8-16,-1-11 15,1 1 1,9-10-16,0-9 16,0 0-1,0 0-15,0 0 16,9-9 0,1-10-16,-1 1 15</inkml:trace>
  <inkml:trace contextRef="#ctx0" brushRef="#br0" timeOffset="102997.67">14779 4439 0,'0'0'0,"0"0"16,0 0 0,0 0-16,9 0 15,1 10 1,18-1-16,29 19 16,18 10-1,28 28 1,1 18-16,-1 0 15,10 20-15,-9-1 16,-10-9 0,-19-1-16,-9-17 15,-10-20 1,-18-9-16,-19-10 16,-1-18-1,-8 0-15,-1-10 16,1 1-1,-10-10 1,0 0-16,0 0 16,0 0-1,0 0-15,0-10 16,0 1 0,0-10-16,0 0 15,-10 10 1,1 0-16,-1-1 15,1 1 1,0-1-16,-1 1 16,1 9-1,-1 9-15,1 1 16,0 18 0,-1 9-16,20 1 15,-1-1 1,0-8-16,10-11 15,0 1 1,0-9-16,0-10 16,-10 0-1,1 0-15,-10-19 16,0-9 0,-19-10-1,-19 1-15,-28-10 16,-37 9-1,-1 19-15,20 19 16,-1 10 0,28 18-16,20-9 15,9-1 1,18 1-16,1 0 16,9 0-1,9-1-15,10 1 16,9 0-1,19-10-15,10-9 16,-1 0 0,-9 0-16,-9 0 15,-10-9 1,-9 9 0,-10 0-16,1 0 15,-10 0 1,0 9-16,0 10 15,-19 19 1,-19 37-16,-9 19 16,-9 28-1,-10-10-15,19 1 16,0-19 0,0-19-16,19-10 15,-1-18 1,20-9-16,0-20 15,9 1 1,0-19-16,0 0 16,18-9-1,20-38-15,37-66 16,29-46 0,-10 9-16,-19 18 15,-18 39 1,-20 18-16,1 18 15,-1 10 1,-8 19-16,-11 0 16,1 9-1,0 10 1,-10 9-16,20 19 16,18 28-1,9 37-15,10 19 16,-10 10-1,-18-19-15,0-19 16,-1-19 0,-18-19-16,0 1 15,0-19 1,0 0-16,-10-1 16,0-18-1,-9 0-15,0 0 16,0 0-1,0 0-15,0 0 16,0 0 0,-9-9-1,-10 0-15,0-1 16,-9 10-16,-9 10 16,-1-1-1,0 19 1,1 10-16,8 9 15,20 18 1,0-9-16,18 1 16,10-20-1,0-9-15,9-9 16,0-19 0,0 0-16,1-19 15,8-27 1,1-20-16,-19-9 15,-19 0 1,-19 9 0,-9 19-16,-48 19 15,20 9-15</inkml:trace>
  <inkml:trace contextRef="#ctx0" brushRef="#br0" timeOffset="103527.83">15296 6147 0,'0'0'16,"0"0"-1,0 9-15,-18 1 16,-1 9-16,9-1 16,1 1-1,0 0 1,9-10-16,0-9 15,0 0 1,9 0-16,0 0 16,1 0-1,-1-9-15,-9-10 16,0 0 0,-9 1-16</inkml:trace>
  <inkml:trace contextRef="#ctx0" brushRef="#br0" timeOffset="109766.89">14920 1024 0,'0'0'15,"0"0"1,0 0-16,0 0 16,10 10-1,-1 8-15,10 20 16,9 18-1,10 38-15,9 28 16,0 0 0,9 0-1,1-9-15,-1-10 16,0-19-16,-18-18 16,0-10-1,-1 0-15,1-9 16,0-9-1,-20-1-15,1-18 16,-9 0 0,-1-19-1,-9 0-15,0 0 16,0 0 0</inkml:trace>
  <inkml:trace contextRef="#ctx0" brushRef="#br0" timeOffset="110207.4">15720 1043 0,'0'0'0,"0"0"16,-28 9 0,-29 10-16,-28 19 15,-18 37 1,-10 37-1,0 10-15,10 0 16,9-9-16,9-1 16,10-8-1,9-29 1,9-10-16,10-18 16,10-9-1,9-10-15,18-9 16,1-10-1,-1-9-15,10 0 16</inkml:trace>
  <inkml:trace contextRef="#ctx0" brushRef="#br0" timeOffset="110764.49">16068 2150 0,'0'0'0,"0"0"15,0 0 1,0 9-1,-19 10-15,-9 9 16,-19 19 0,-10 19-16,1 0 15,-10-1 1,28-37-16</inkml:trace>
  <inkml:trace contextRef="#ctx0" brushRef="#br0" timeOffset="111864.53">16153 1052 0,'0'0'0,"0"0"15,0 0 1,9 10-16,10-1 16,9 1-1,0 8-15,19 10 16,0 10-1,0 9-15,19 19 16,0-10 0,-10 10-16,1-10 15,-10 0 1,-9 10-16,-1-1 16,-18 20-1,0-1-15,-19 1 16,0-10-1,-10-9-15,1-10 16,-10-9 0,0-10-1,1 1-15,-11-10 16,1-9 0,0-1-16,0-8 15,-1-10 1,1 0-16,9-19 15,10-9 1,9-28-16,19-38 16,18-38-1,10 10-15,10-9 16,-1 0 0,1-1-16,-20 10 15,1 10 1,0 27-16,-10 20 15,-9-1 1,0 19-16,-1 19 16,-8 19-1</inkml:trace>
  <inkml:trace contextRef="#ctx0" brushRef="#br0" timeOffset="112495.96">17140 1916 0,'0'0'0,"0"0"16,0 0-1,0 9-15,0 19 16,0 28 0,0 38-16,0 19 15,10-10 1,-10-19-16,0-18 15,0-19 1,0-9 0,0-20-16,0-18 15,0 0 1</inkml:trace>
  <inkml:trace contextRef="#ctx0" brushRef="#br0" timeOffset="112965.43">17629 921 0,'0'0'15,"10"9"1,9 10-16,47 47 15,18 28 1,-9-1 0,-18 11-16,-10-10 15,-9 18-15,-1 10 16,-18 19 0,-19 9-16,-28 0 15,-19 0 1,-38 0-16,-28-28 15,-28-19 1,-151 57-16</inkml:trace>
  <inkml:trace contextRef="#ctx0" brushRef="#br0" timeOffset="113497.84">14497 968 0,'0'0'16,"-10"9"0,-37 38-16,-37 38 15,-1 37 1,0 28-16,38 9 15,38 29 1,47 28-16,93 18 16,114 38-1,75 0-15</inkml:trace>
  <inkml:trace contextRef="#ctx0" brushRef="#br0" timeOffset="114831.32">7639 9375 0,'0'0'0,"0"0"16,-19 9-16,-28 10 15,-9 18 1,-20 29-16,-8 28 16,18 18-1,9 20-15,20-1 16,27 0 0,20-18-16,18 0 15,10-20 1,18-18-16,10-18 15,-38-29 1</inkml:trace>
  <inkml:trace contextRef="#ctx0" brushRef="#br0" timeOffset="115414.65">7667 9656 0,'0'0'0,"0"0"16,9 0-1,1-9-15,18-1 16,19 1-1,10 18-15,8 1 16,-8 18 0,-1 0-1,1 19-15,-1 19 16,-18 9 0,-10 9-16,-9 0 15,-19 1 1,-10-10-16,1-19 15,-10-18 1,0-1-16,1-18 16,-1 0-1,-19-19-15,1-19 16,-1-9 0,0-28-16,10-19 15,28-10 1,9-18-16,29 9 15,9-9 1,0 18 0,19 10-16,0 10 15,0 18 1,-10 9-16,-18 10 16,-10 19-1,-19-1-15</inkml:trace>
  <inkml:trace contextRef="#ctx0" brushRef="#br0" timeOffset="115817.01">8551 10059 0,'0'0'0,"0"0"15,0 0-15,0 10 16,0-1-1,-9 29 1,0 18-16,-1 28 16,10 1-1,0-10-15,0-19 16,0 1 0,0-11-16,0-8 15,10 0 1,-1-1-16,-9-28 15</inkml:trace>
  <inkml:trace contextRef="#ctx0" brushRef="#br0" timeOffset="116164.01">8787 9262 0,'0'0'15,"0"0"-15,18 19 16,20 46-1,28 29-15,9 38 16,0 8 0,-9 10-16,-28-9 15,-29 9 1,-46 29-16,-57 18 16,-76 18-1,-84 67-15</inkml:trace>
  <inkml:trace contextRef="#ctx0" brushRef="#br0" timeOffset="131175.56">13180 8305 0,'0'0'0,"0"0"16</inkml:trace>
  <inkml:trace contextRef="#ctx0" brushRef="#br0" timeOffset="132060.88">13613 7836 0,'0'0'0,"0"0"16,0 0-16,0 0 16,0 0-1,0 9 1,-10 19-16,1 19 16,-1 28-1,1 29-15,9-1 16,0 9-1,0 20-15,0-10 16,-10-10 0,1 10-16,0 0 15,-1-19 1,1-9-16,-1-9 16,1-10-1,9-10-15,0-8 16,0-10-1,0-10-15,0 1 16,0-10 0,0-9-16,0-1 15,0-18 1,0 0 0,0 0-16,0 0 15,0 0 1,0 0-16,0 0 15</inkml:trace>
  <inkml:trace contextRef="#ctx0" brushRef="#br0" timeOffset="132497.38">13105 9375 0,'0'0'16,"0"0"-16,0 0 16,0 0-1,0 0-15,9 18 16,19 20 0,19 9-16,0 9 15,0 0 1,0 10-1,-9 0-15,-10-19 16,0 0 0,-9-10-16,9-9 15,1-9 1,-1 0-16,0-19 16,19-19-1,19-19-15,19-27 16,-10-20-1,10-9-15,-20 1 16,1 18 0,-9 9-16,-20 28 15,-27 20 1</inkml:trace>
  <inkml:trace contextRef="#ctx0" brushRef="#br0" timeOffset="133600.66">10969 10238 0,'0'0'0,"0"0"16,0 0 0,0 0-16,0 0 15,0 0 1,0 0-16,0 9 16,0 0-1,-9-9-15,9 10 16,0-1-1,0-9-15,0 10 16,9-1 0,0-9-1,20 0-15,8 0 16,10 0 0,-9 0-16,0-9 15,9-10 1,-10 9-16,1-8 15,-19-1 1,0 0-16,-1 0 16,-18-9-1,0 10-15,-18-1 16,-20 0 0,-9 10-16,-10 9 15,-8 18 1,-1 11-16,9 17 15,10 11 1,10 18-16,18 0 16,9 0-1,20 0-15,9 0 16,18-19 0,20 1-16,9-10 15,9-29 1,0 1-1,10-10-15,9-18 16,-19-10 0,-47 10-16</inkml:trace>
  <inkml:trace contextRef="#ctx0" brushRef="#br0" timeOffset="134141.37">11552 10256 0,'0'0'0,"0"0"15,0 0-15,0 0 16,10-9-1,9 0-15,9-1 16,0 1 0,19 18-1,9 10-15,10 9 16,-9 10 0,-1 18-16,-18 0 15,-10 1 1,-9-10-16,-19-10 15,0 1 1,-10-10-16,1-9 16,0-10-1,-1-9-15,10 0 16,-9 0 0,-1-19-16,1-18 15,9-20 1,9-8-16,10-1 15,9 19 1,1 10-16,-11 8 16,1 20-1,0 0-15,-19 9 16,0 0 0</inkml:trace>
  <inkml:trace contextRef="#ctx0" brushRef="#br0" timeOffset="134647.69">12154 10388 0,'10'0'0,"-1"-19"15,19 0-15,10 1 16,9 8 0,19 1-16,0-1 15,0 10 1,-10 10-16,1 9 16,-10 9-1,0 28 1,-10 0-16,-18 1 15,0-11-15,-19-8 16,0 0 0,-10-20-1,1 1-15,0 0 16,-1-19 0,10 0-16,0 0 15,0-28 1,10-19-16,8-19 15,11-9 1,18 9-16,-10 10 16,1 19-1,-10 8-15,0 20 16,-18 9 0</inkml:trace>
  <inkml:trace contextRef="#ctx0" brushRef="#br0" timeOffset="135488.65">13217 10594 0,'0'0'16,"0"0"-1,0 0-15,0 0 16,0 0 0,0 10-16,0 18 15,0 0 1,0 9-16,0 1 16,10 0-1,-1-10-15,1-10 16,-1-8-1,0 9-15,1-19 16,-1 0 0,19 0-16,1-19 15,18 0 1,0-18 0,0-1-16,0-18 15,-10-1 1,1 1-16,0 0 15,-19 9 1,-1-9-16,1-1 16,-9 1-1,-10 9-15,0 0 16,-10 10 0,-9-1-16,1 10 15,-11 9 1,-8 0-16,-10 10 15,0 9 1,0 9-16,0 10 16,18 9-1,1-9-15,19 0 16,-1 9 0,20 0-16,9 0 15,18 0 1,10 10-16,19-19 15,9 0 1,1-1-16,-11 1 16,-8 0-1,-10 9 1,-9-9-16,-10 9 16,-9 0-1,-1 0-15,1 10 16,-19 9-1,10 9-15,-1 10 16,0-10 0,1-9-16,-1-28 15</inkml:trace>
  <inkml:trace contextRef="#ctx0" brushRef="#br0" timeOffset="137674.37">12531 2704 0,'0'0'15,"9"0"1,29 9-16,56 0 15,66 1 1,37-10 0,20-10-16,37 1 15,37 9-15,1 28 16,-10-9 0,-18-10-16,-1 10 15,19-10 1,-18 10-1,-10 0-15,-38 0 16,-37 0 0,-38-1-16,-38-8 15,-27-1 1,-29-9-16,-29 9 16,1-9-1,-19 0-15,0 0 16,-9 0-1,-48 0-15,-56 0 16,-56 0 0,-66-18-16,-38-20 15,-37 10 1,-10 9-16,9-9 16,-8-19-1,-11 10-15,39 9 16,18-1-1,9 1-15,20 19 16,37-1 0,28 20-1,47-1-15,48 1 16,27-1 0,29-9-16,9 0 15,10 0 1,18 9-16,19 1 15,57 18 1,75 0-16,75 10 16,66-20-1,29 10-15,36 10 16,11-10 0,-1-9-16,-9 0 15,-28-1 1,-48 1-1,-46-9-15,-48-1 16,-46 0 0,-19-9-16,-20 0 15,-27 0-15,-28 0 16,-20 0 0,-18 0-1,-19 0-15,0 0 16</inkml:trace>
  <inkml:trace contextRef="#ctx0" brushRef="#br0" timeOffset="138987.57">16924 2610 0,'0'0'16,"0"0"-16,9 0 16,1 0-1,9 0-15,9 0 16,0 9 0,0 1-16,0-1 15,10 10 1,9 18-16,0 10 15,10 28 1,-1 0-16,-9 10 16,10 27-1,-20-8-15,1-1 16,-1 0 0,-8 0-1,-11 19-15,1 0 16,-9 0-16,-10 9 15,0 10 1,0 0 0,-10 9-16,1-9 15,-1 0-15,1 9 16,0-10 0,9 10-16,-10 10 15,1-10 1,-1-9-1,1 18-15,9-9 16,-9-9 0,-1 0-16,1-10 15,-1 1 1,-8-1 0,-1-18-16,0-1 15,0 10-15,-19 0 16,1-9-1,-1-1-15,1-9 16,-1-9 0,0 0-16,1 0 15,-1-19 1,-18 0 0,-10 0-16,-9-19 15,-1 1 1,-18-1-16,0 0 15,-9-9 1,-1-9-16,10-1 16,-9 1-1,-10-10-15,9 0 16,10-9 0,-19 0-16,0-1 15,10 1 1,9 0-16,0-10 15,9 1 1,0-1-16,20-9 16,18 0-1,-1 0-15,11 0 16,9 0 0,-1 0-16,11 0 15,8 0 1,-9 9-16,10 1 15,0-1 1,-1 1 0,1 18-16,-1 0 15,10 19 1,0 0-16,10-10 16,-1 1-1,1-1-15,-1 1 16,-9-10-1,0-9-15,0 0 16,0-10 0,0-9-16,0 0 15</inkml:trace>
  <inkml:trace contextRef="#ctx0" brushRef="#br0" timeOffset="139363.96">14619 8718 0,'0'0'16,"0"0"-16,0 0 15,0 19 1,10 9-16,-1 19 15,10 9 1,9 0-16,0 0 16,0 1-1,-9-20-15,0 1 16,9-19 0,10-1-16,9-18 15,19 0 1,18-18-16,1-1 15,-10-19 1,1-9-16,-11-9 16,-36 28-1</inkml:trace>
  <inkml:trace contextRef="#ctx0" brushRef="#br0" timeOffset="141745.93">10668 11129 0,'0'0'0,"0"0"15,0 0-15,9 0 16,20-9-1,8-1-15,39-8 16,55-1 0,48 9-1,56-8-15,19-1 16,0 9-16,0-8 16,-9 8-1,-10 10-15,-19-9 16,-9 9-1,-9 9-15,-19 1 16,-10-1 0,-19 0-1,-46-9-15,-10 0 16,-19 0 0,-28 0-16,-9 0 15,0 0 1,-20 0-16,-8 0 15,-1 0 1,1 0-16,-10 0 16,0 0-1,0 0-15,0 0 16,0 0 0,0 0-16,0 0 15,0 0 1,0 0-16,0 0 15,0 0 1,0 0-16,0 0 16,0 0-1,0 0-15</inkml:trace>
  <inkml:trace contextRef="#ctx0" brushRef="#br0" timeOffset="142630.99">10997 10585 0,'0'0'16,"0"0"-16,0 0 16,0 0-1,19 0 1,28 0-16,75 0 15,85 0 1,66-19-16,19 0 16,-1 1-1,-8-1-15,-58 0 16,-36 10 0,-11-1-16,-8 10 15,-29 10 1,-19-1-16,-37-9 15,-38 0 1,-19 0-16,-28 0 16,-9-9-1,-85-19-15,-123-19 16,-93 0 0,-38 28-16,0 10 15,9 9 1,10 28-16,56 9 15,56 10 1,58 9-16,64 1 16,48-10-1,47 0 1,57 18-16,122 10 16,103-18-1,56-39-15,11-46 16,8-9-1,1-10-15,-20-10 16,-37-8 0,-94 18-16,-85 19 15,-56 0 1,-37-1-16,-20 11 16,-28-1-1,-84-19 1,-114 10-16,-74 9 15,-29 29-15,-19 27 16,29 20 0,56 8-1,66 10-15,112-37 16</inkml:trace>
  <inkml:trace contextRef="#ctx0" brushRef="#br0" timeOffset="147273.1">13970 10238 0,'0'0'16,"0"0"0,0 0-16,0-19 15,9 0 1,1-18-16,18-1 16,10-9-1,18 0-15,19 10 16,29-10-1,9 0-15,18 9 16,11 10 0,-1 19-16,19 0 15,-10 18 1,1 19-16,18 0 16,-19 0-1,-18 10-15,-10 9 16,1 9-1,-29-9 1,-9 0-16,-1 19 16,-9 9-16,1 9 15,-20 1 1,1-1 0,-20 0-16,-9 1 15,-9-1 1,0 10-16,-19-9 15,0 8 1,-9 1-16,-10 0 16,-19-10-1,1 1-15,-20-10 16,1 0 0,-20-9-16,1 9 15,-19-10 1,0-8-16,0-1 15,-19-9 1,-9-10-16,-1-8 16,-8-11-1,-10-18-15,-10-18 16,10-11 0,-9-8-16,-1-19 15,19-10 1,10 10-1,9-19-15,28 0 16,1-10 0,-1-18-16,19 0 15,0-10 1,1-9-16,-1 10 16,9-20-1,10 1-15,10-1 16,8 11-1,20 8-15,9 10 16,9 18 0,1 20-16,9 8 15,9 10 1,19 19-16,-28 9 16</inkml:trace>
  <inkml:trace contextRef="#ctx0" brushRef="#br0" timeOffset="153815.9">14243 11317 0,'0'0'0,"0"0"16,0 0 0,0 0-16,0 0 15,0 0 1,0 0-16,0 0 15,0 9 1,0 0-16,-10 20 16,1-1-1,9 19-15,-9 0 16,-1-1 0,-9-8-1,1 0-15,-1-10 16,0-10-16,0 1 15,-9 0 1,-10 0 0,-9-19-16,-9 0 15,-19 0 1,9-10-16,0 1 16,19 0-1,0-1-15,9 10 16,0 10-1,1-1-15,-1 0 16,1 10 0,8 0-16,1 9 15,0 0 1,9 19-16,10 19 16,-1 18-1,20 10-15,-1 0 16,1-10-1,-1-9-15,0-18 16,1-10 0,-1-10-1,1-18-15,-10 0 16,0-1-16,0-8 16,0-10-1,0 0 1,0 0-16,0 0 15</inkml:trace>
  <inkml:trace contextRef="#ctx0" brushRef="#br0" timeOffset="154216.41">12973 12302 0,'0'0'0,"0"0"16,0 0-1,0 0-15,0 9 16,9 1 0,19 18-16,10 19 15,9 9 1,0-9-1,0-10-15,0-18 16,-9 0 0,-1-19-16,11 0 15,-1-9 1,18-10-16,11-19 16,8-9-1,-8-9-15,-20 0 16,-9 9-1,-9 9-15,-19 20 16,-19 8 0</inkml:trace>
  <inkml:trace contextRef="#ctx0" brushRef="#br0" timeOffset="155503.5">9577 13540 0,'0'0'0,"9"-18"16,19-11-1,10 1-15,9 0 16,19 0-1,0 19-15,0-1 16,9 20 0,-9-1-16,-10 0 15,-28 1 1</inkml:trace>
  <inkml:trace contextRef="#ctx0" brushRef="#br0" timeOffset="156205.87">10715 13578 0,'0'0'16,"0"0"-16,9 0 15,-9 0 1</inkml:trace>
  <inkml:trace contextRef="#ctx0" brushRef="#br1" timeOffset="163493.84">1910 12874 0,'0'0'0,"0"10"15,-19 36 1,9 48-16,1 38 16,0 18-1,18-9-15,0-10 16,-9-19 0,0-8-16,0-11 15,0-17 1,0-11-16,0-8 15,10-20 1,-1-9-16,-9-9 16,0-19-1,0 0 1</inkml:trace>
  <inkml:trace contextRef="#ctx0" brushRef="#br1" timeOffset="163713.25">1787 12940 0,'0'0'0,"10"-10"15,18-8 1,28-10-16,1-1 16,18 11-1,0 8-15,1 10 16,-10 10-1,-1 18-15,-36-19 16</inkml:trace>
  <inkml:trace contextRef="#ctx0" brushRef="#br1" timeOffset="163897.44">1656 13540 0,'0'0'0,"0"0"15,9 0 1,19 0-16,29 0 16,74 0-1,-8-9-15,8 0 16,-8-1 0,-67 1-16</inkml:trace>
  <inkml:trace contextRef="#ctx0" brushRef="#br1" timeOffset="164096.78">2643 13315 0,'0'0'16,"0"0"-1,0 0-15,0 10 16,-18 18 0,-1 19-16,0 0 15,10 18 1,-1-9-1,1 1-15,18-1 16,-9-37-16</inkml:trace>
  <inkml:trace contextRef="#ctx0" brushRef="#br1" timeOffset="164291.6">2521 13043 0,'0'0'16,"0"0"-16,0 0 15,0 0 1,10 0-16,8 9 16,-8 1-1</inkml:trace>
  <inkml:trace contextRef="#ctx0" brushRef="#br1" timeOffset="164731.41">3311 13559 0,'0'0'15,"0"0"1,0 0-16,0 0 15,0 9 1,-9 1-16,-10-1 16,0 10-1,10 0-15,0 0 16,-1-10 0,1-9-16,9 0 15,0 0 1,0-28-16,9-19 15,1-9 1,-1 18-16,0 10 16,1 19-1,9-1-15,9 1 16,0 18 0,19 1-16,0 18 15,-9 0 1,-1 9-1,-18 10-15,0 0 16,9 19 0,-18-29-16</inkml:trace>
  <inkml:trace contextRef="#ctx0" brushRef="#br1" timeOffset="165291.46">4299 13869 0,'0'0'0,"0"-19"16,-9-9-16,-10-10 15,0 1 1,-9 9-16,0-1 16,-1 20-1,1 0 1,0 18-16,0 0 15,9 1 1,10 18-16,-1 0 16,20 10-1,8-1-15,11 1 16,-1-20 0,28-18-16,10-9 15,28-38 1,10-28-16,9-47 15,-29-9 1,-8-10-16,-29-9 16,-19-19-1,-28 10 1,-19 27-16,0 29 16,-9 37-1,0 29-15,9 27 16,-19 29-1,-18 47-15,-1 56 16,29 37 0,38 10-16,27-19 15,10-9 1,10-10-16,-1-27 16,-18-11-16,-19-55 15</inkml:trace>
  <inkml:trace contextRef="#ctx0" brushRef="#br1" timeOffset="165725.81">2803 14525 0,'0'0'16,"0"0"-16,0 0 15,0 10 1,0 9-16,0 28 15,0 65 1,10 38 0,9 10-16,-1 9 15,-8-19-15,-10-19 16,0-9 0,0-19-16,-10-28 15,1-28 1,0-9-16,9-19 15,0-10 1,0-9 0,0 0-16</inkml:trace>
  <inkml:trace contextRef="#ctx0" brushRef="#br1" timeOffset="165996.99">3039 14507 0,'0'0'16,"9"-10"0,0 1-16,20 0 15,-1 9 1,19 18-16,19 20 16,-10 9-1,-9 9 1,-19 19-16,-18 10 15,-38-1-15,-19-9 16,-29 0 0,-37-28-16,-9-19 15,56-18 1</inkml:trace>
  <inkml:trace contextRef="#ctx0" brushRef="#br1" timeOffset="166464.59">3415 14751 0,'0'0'16,"9"0"-16,1-10 15,18 1 1,0 0-16,19-1 15,0 20 1,10 8-16,9 10 16,-1 19-1,-8 0-15,-1 10 16,-18-968 0,-19 1944-1,-19-968-15,0-18 16,-19-9-16,0-20 15,10-8 1,-10-10-16,0-10 16,10-8-1,-1-20 1,20-9-16,27-28 16,10-9-1,19 18-15,0 0 16,28 19-1,-9 10-15,-19 9 16,-38 18 0</inkml:trace>
  <inkml:trace contextRef="#ctx0" brushRef="#br1" timeOffset="166864.07">4252 14976 0,'0'0'15,"0"0"-15,-9 9 16,-1 1-1,1-1-15,0 0 16,-1-9 0,10 0-16,0 0 15,0 0 1,0 0-16,10 0 16,-1 0-1,-9 0-15,0 0 16,0 0-1,0 0-15,0 0 16,0 0 0,0 0-1,0 10-15,-9-1 16,9 1 0,9 18-16,10 0 15,18 0 1,10-9-16,19-1 15,10-18 1,18-18-16,0-20 16,-66 10-1</inkml:trace>
  <inkml:trace contextRef="#ctx0" brushRef="#br1" timeOffset="167480.15">5400 14113 0,'0'0'15,"0"0"1,0-10-16,0 1 16,0 9-1,0 19-15,0 28 16,-10 46-1,20 29-15,-1 10 16,1-20 0,-1-8-16,-9-20 15,0-9 1,0-19-16,0-9 16,0-9-1,0-19-15,0-1 16,0-18-1,0 0-15,0 0 16,-9-28 0,-10-19-1,-19-9-15,-18 0 16,-10 9-16,-9 28 16,-1 10-1,-8 27 1,-1 20-16,19 28 15,29-1 1,27 20-16,20-1 16,18-18-1,19-10-15,0-18 16,28-20 0,10 1-16,9-19 15,-19-19 1,-9-18-16,-10-1 15,1 1 1,-19-1-16,-20 10 16</inkml:trace>
  <inkml:trace contextRef="#ctx0" brushRef="#br1" timeOffset="173114.22">16181 771 0,'0'0'0,"9"0"16,1-19-16,27-9 16,20-10-1,27 10 1,10 0-16,0 9 15,1 10 1,-1 18-16,-10 10 16,1 19-1,-10 9-15,10 28 16,0 9 0,-1 19-16,-9 19 15,1 0 1,-10 10-16,-10-20 15,-18 10 1,-1-9-16,-18 9 16,-19 9-1,0-18-15,-19-1 16,0 1 0,-18-1-16,-1-8 15,-9-11 1,-9-8-16,-20-10 15,-18-9 1,-19-10 0,1-19-16,-1-8 15,0-29 1,0-19-16,0-9 16,-9-29-1,18-8-15,1-20 16,9-9-1,28 1-15,9-20 16,20-18 0,9-10-16,18-28 15,29 0 1,9 0-16,19 0 16,0 1-1,10 27-15,-10 28 16,9 19-1,1 19 1,8 10-16,-8 18 16,-1 9-16,-37 29 15</inkml:trace>
  <inkml:trace contextRef="#ctx0" brushRef="#br1" timeOffset="174446.31">2766 696 0,'0'0'0,"19"-10"16,18-8 0,10-20-1,19 1-15,19-1 16,-1 1-1,20-1-15,18 10 16,19 0 0,0 18-16,-9 10 15,-19 19 1,-19 19-16,-19 18 16,1 19-1,-1 38-15,-19 18 16,1 10-1,-20 9-15,1 9 16,-29 1 0,-9-19-16,-28 9 15,-9 9 1,-29-9-16,-10-9 16,-18-19-1,-18-19 1,8-28-16,10-28 15,-19-28 1,0-28-16,-9-29 16,-19-56-1,-10-47-15,1-37 16,27-9 0,29-1-16,47 0 15,29 10 1,55 0-16,67-141 15</inkml:trace>
  <inkml:trace contextRef="#ctx0" brushRef="#br1" timeOffset="179341.75">6435 10923 0,'0'0'0,"0"0"16,0 0-1,0 0-15,0 9 16,0 10 0,0 18-16,0 29 15,9 28 1,-9 0-1,0 9-15,9-9 16,-9-10-16,0-18 16,0-19-1,0-10 1,0-9-16,0-9 16,0-9-1,0-10-15,0 0 16,0-10-1,-9-37-15,0-37 16,-1-19 0,1-19-16,-1 9 15,10 0 1,0-9-16,-9 29 16,0 18-1,9 18-15,0 10 16,0 19-1,0 19-15,0-1 16,0 1 0,0 9-16,0 9 15,-10 29 1,-9 28-16,10 27 16,0 29-1,-1 19 1,10-9-16,0-20 15,10-9 1,-10-9-16,0-9 16,0-29-1,0-19-15,0 1 16,0-19 0,0-1-16,0-18 15,0 0 1,0 0-16,0-28 15,0-37 1,-10-39-16,1-27 16,-1 9-1,10 28-15,-9 29 16,9 8 0,0 29-1,0 0-15,0 19 16,0-1-1,0 10-15,0 10 16,9 8 0,1 39-16,9 18 15,-10 9-15,0-9 16,1 0 0,-10-9-1,0-10-15,0-9 16,0-9-1,-10-19-15,10-1 16,-9-18 0</inkml:trace>
  <inkml:trace contextRef="#ctx0" brushRef="#br1" timeOffset="179713.53">5795 11467 0,'0'0'0,"0"0"16,0 0-16,9 19 15,29 27 1,18 39-16,29 28 16,9 8-1,-19-36 1,1-10-16,-10-28 15,-1-19 1,20-28-16,19-37 16,-1-39-1,-18-27-15,-10-9 16,-19-1 0,-9 29-16,-9-1 15,0 20 1,-10 18-16,-9 9 15,0 10 1,-19 19-16</inkml:trace>
  <inkml:trace contextRef="#ctx0" brushRef="#br1" timeOffset="180582.66">7159 11973 0,'0'0'16,"0"0"-1,0 0-15,0 10 16,-9 18 0,-1 10-16,1 8 15,9 11 1,9-20-16,1 1 15,8-10 1,11-9-16,-1-1 16,10-18-1,9 0-15,0-18 16,0-10 0,-10-10-16,1 0 15,-19 10 1,0 0-16,-1 0 15,-8 9 1,-10 10-16,0 0 16,0 9-1,0 0-15,0 9 16,9 19 0,-9 19-1,0 19-15,0 18 16,-19 1-1,1-10-15,-20 0 16,0-10 0,-9-8-16,-9-20 15,-19 1 1,-10-20-16,-9-8 16,9-10-1,19-10-15,19 1 16,19 0-1,9-1-15,10 1 16</inkml:trace>
  <inkml:trace contextRef="#ctx0" brushRef="#br1" timeOffset="181007.47">7902 12377 0,'0'0'15,"0"0"1,0 0-16,0 0 15,0 9 1,-9 29-16,-1 28 16,10 27-1,0 29 1,0 0-16,0 0 16,0-19-16,0-18 15,0-19 1,0-29-16,-9 1 15,9-20 1,0-18-16,0 0 16,0 0-1,0-18-15,-9-1 16</inkml:trace>
  <inkml:trace contextRef="#ctx0" brushRef="#br1" timeOffset="181296.57">7874 12339 0,'0'0'15,"0"0"1,0-9-16,9 0 16,1-1-1,-1 1-15,19 18 16,1 10-1,18 9-15,0 19 16,-10 9 0,-8 1-16,-11-10 15,-18-10 1,0 1-16,-28-1 16,-19 1-1,10-20-15</inkml:trace>
  <inkml:trace contextRef="#ctx0" brushRef="#br1" timeOffset="181680.69">8373 12977 0,'0'0'0,"0"0"16,0 0-1,0-9-15,0 9 16,0 0 0,0 0-16,0 0 15,0 0 1,0 9-16,0 20 15,0-1 1,0 9 0,0 1-16,0-1 15,0 1 1,-10-1-16,10 10 16,-9 0-1,-1-9-15,10-20 16</inkml:trace>
  <inkml:trace contextRef="#ctx0" brushRef="#br1" timeOffset="193582.71">14280 10500 0,'0'0'0,"0"0"16,10 0-16,-1-9 16,10 0-1,9-1-15,19 1 16,19 18 0,9 10-16,10 19 15,0 8 1,-10 20-16,-19-10 15,-8 1 1,-20-10 0,-9 0-16,-19-1 15,0-8 1,-19 0-16,0-1 16,0-9-1,-9-9-15,0-10 16,-1-9-1,1 0-15,0-18 16,0-11 0,9-27-16,19-28 15,19-29 1,37 1-16,10-1 16,0 29-1,9 27-15,-18 10 16,-10 29-1,-10 8-15,-27 10 16</inkml:trace>
  <inkml:trace contextRef="#ctx0" brushRef="#br1" timeOffset="194029.97">15475 10904 0,'0'0'0,"0"0"15,0 0-15,10 9 16,-10 19 0,0 29-1,0 18-15,0 19 16,9-1-1,-9 1-15,0-19 16,0-9 0,0-10-16,0-9 15,0-9 1,-9-1-16,9 1 16,0-29-1</inkml:trace>
  <inkml:trace contextRef="#ctx0" brushRef="#br1" timeOffset="194380.67">15870 11176 0,'0'0'0,"0"0"15,0 0-15,0 0 16,-9 9 0,-1 19-1,1 19-15,0 10 16,-1 8 0,20 1-16,-10 9 15,0 0 1,0 0-16,0 0 15,-10-18 1,1-1-16,-1-9 16,10-10-1,-9-9-15,9-18 16</inkml:trace>
  <inkml:trace contextRef="#ctx0" brushRef="#br1" timeOffset="194723.68">15908 11082 0,'0'0'15,"9"0"-15,1-9 16,18-1-1,0 1-15,10 9 16,-1 9 0,1 1-16,-19-1 15,0 1 1,0-1-16,-19 0 16,0 1-1,0 18-15,-29 9 16,-18 10-1,-28 10-15,-10 8 16,29-27 0</inkml:trace>
  <inkml:trace contextRef="#ctx0" brushRef="#br1" timeOffset="200009.9">11176 12574 0,'0'0'0,"0"0"16,0 0-16,0 0 15,0 0 1,0 0-16,0 0 16,0 0-1,0 0-15,9 9 16,1 1 0,-1 8-16,1 11 15,8 8 1,1 1-16,0-10 15,0 9 1,0 1-16,-10-19 16,1-1-1,-1-8-15,10-1 16,9 1 0,-9 8-16,0-18 15,-1 0 1,1 0-1,0 0-15,0 0 16,0 0 0,-10 0-16,0 0 15,1 0 1,-1 0-16,-9 0 16,0 0-1,0 0-15,0 0 16,0 0-1,0 0-15,10 0 16,-10 0 0,0 0-16,0 0 15,0 0 1,0 0-16</inkml:trace>
  <inkml:trace contextRef="#ctx0" brushRef="#br1" timeOffset="200862.72">11289 12536 0,'0'0'16,"0"0"-16,0 0 15,0 0 1,0 10-16,0 9 16,-10 18-1,10 10-15,10 19 16,18 9-1,0 0-15,19-19 16,10-9 0,-1-19-16,-9-9 15,0-19 1,-9-9-16,0-10 16,-1-19-1,1-9-15,-10-9 16,-9 9-1,0 0-15,-10 19 16,1 0 0,-10 19-16,0-1 15,0 10 1,0 0 0,0 10-16,0 8 15,0 29 1,0 19-16,9 18 15,-9 10 1,0-9-16,0-10 16,-9 0-1,-10-10-15,0-8 16,-9-1 0,-10-18-16,-9-1 15,-9-18 1,-20 0-16,1-19 15,9-19 1,0 0-16,10-9 16,37 19-1</inkml:trace>
  <inkml:trace contextRef="#ctx0" brushRef="#br1" timeOffset="201293.9">12220 13156 0,'0'0'0,"0"0"16,0 0-16,0 0 15,0 9 1,0 10-16,0 18 16,10 38-1,-1 29-15,0 8 16,10-9-1,0-9-15,-10-19 16,1-9 0,-10-10-16,0-18 15,0-1 1,0-18-16,0 0 16,0-19-1,0 0 1</inkml:trace>
  <inkml:trace contextRef="#ctx0" brushRef="#br1" timeOffset="201635.37">12267 13184 0,'0'0'0,"0"0"15,0 0 1,0 0 0,10 0-16,18 0 15,19 9-15,19 10 16,-10 9 0,1 0-1,-20-9-15,-8 0 16,-11 9-1,1 0-15,-19 0 16,0 19 0,-19 0-16,-28 9 15,-19 10 1,19-38-16</inkml:trace>
  <inkml:trace contextRef="#ctx0" brushRef="#br1" timeOffset="202089.45">12869 13550 0,'0'0'15,"0"0"1,0 0-16,0 9 15,0 10 1,0 9-16,10 28 16,-1 10-1,1 9-15,-1 0 16,-9 0 0,0-9-16,0-10 15,0 0 1,0-18-16,-9-1 15,9-18 1,0-9-16</inkml:trace>
  <inkml:trace contextRef="#ctx0" brushRef="#br1" timeOffset="202396.98">13565 13681 0,'0'0'15,"0"0"-15,0 0 16,0 0-1,0 9-15,-18 10 16,-11 9 0,-8 10-16,-10 9 15,-10 9 1,1 10 0,28-38-16</inkml:trace>
  <inkml:trace contextRef="#ctx0" brushRef="#br1" timeOffset="203147.87">14045 12930 0,'0'0'0,"0"0"16,10 0-1,8 10-15,39-1 16,9 1-1,9 18-15,0 0 16,-9 19 0,-9 0-16,-1 18 15,0 1 1,-18 0-16,-19 9 16,-19 0-1,-28-9-15,-19-1 16,-19-8-1,-9-20-15,9-18 16,9-19 0,20 0-16,8-19 15,1-9 1,19-28-16,18-10 16,19-9-1,19-10 1,10 1-16,-1 0 15,1 9 1,-1-1-16,1 11 16,-1 8-1,-18 11-15,-19 27 16,-1 9 0,-8 10-16</inkml:trace>
  <inkml:trace contextRef="#ctx0" brushRef="#br1" timeOffset="203529.9">14920 13221 0,'0'0'0,"0"0"16,0 0-1,0 10-15,0-1 16,0 19-1,0 29-15,0 18 16,0 28 0,0-19-1,0-9-15,-9-9 16,-1-10-16,10-18 16,-9-29-1</inkml:trace>
  <inkml:trace contextRef="#ctx0" brushRef="#br1" timeOffset="203890.53">15325 13315 0,'0'0'0,"0"0"15,0 0 1,0 0-16,9 19 16,0 18-1,1 20-15,-10 18 16,0 19 0,0-1-16,0 11 15,0-1 1,0 0-16,-10-9 15,1-10 1,0-27-16,-1-10 16,1-19-1,9-10 1,0-18-16,0 0 16</inkml:trace>
  <inkml:trace contextRef="#ctx0" brushRef="#br1" timeOffset="204190.81">15184 13625 0,'0'0'0,"0"-10"15,0-27 1,0-1-16,9 1 16,0 9-1,10 0-15,9 9 16,10 9-1,28 10-15,0 10 16,-10 9 0,-9-1-16,-9 1 15,-19 0 1,-1 9-16,-18 0 16,-18 10-1,-29 18 1,-10 10-16,20-38 15</inkml:trace>
  <inkml:trace contextRef="#ctx0" brushRef="#br1" timeOffset="204483.78">15786 12827 0,'9'0'15,"0"0"-15,29 19 16,9 28 0,19 47-16,-19 28 15,-19 9 1,-18 19-16,-39 10 15,-46-1 1,-38-9 0,-56-9-16,-132 37 15</inkml:trace>
  <inkml:trace contextRef="#ctx0" brushRef="#br1" timeOffset="204920.57">11025 12696 0,'0'0'0,"0"9"16,-18 19-1,-11 48-15,11 45 16,18 20 0,18 9-1,39 0-15,37-9 16,28-9 0,38-1-16,10-19 15,112 48 1</inkml:trace>
  <inkml:trace contextRef="#ctx0" brushRef="#br1" timeOffset="205507.43">10950 14422 0,'0'0'0,"0"0"16,0 0-1,0 0-15,0 0 16,28 0 0,57 0-16,113 10 15,65 8 1,38 1-16,28 0 16,10-10-1,19 1-15,27 8 16,1 11-1,0-1-15,-19-9 16,-38-19 0,-38 0-16,-55-19 15,-48 0 1,-47 10 0,-47-1-16,-38 1 15,-18-1 1,-19 10-16,0 0 15,-19 0 1,0 0-16,0 0 16,-29 0-1,-65 10-15,19-10 16</inkml:trace>
  <inkml:trace contextRef="#ctx0" brushRef="#br1" timeOffset="205958.43">12728 14385 0,'0'0'0,"0"0"15,0 0 1,0 9-16,10 10 16,-1 28-1,0 28-15,10 28 16,-9 10-1,-1-1-15,-9-18 16,0-9 0,0-29-16,-9-9 15,-1-10 1,1-18 0,-1 0-16,1-10 15,9-9 1,0 0-16,0 0 15,0 0-15,0 0 16</inkml:trace>
  <inkml:trace contextRef="#ctx0" brushRef="#br1" timeOffset="206279.77">12493 15023 0,'0'0'16,"0"0"-16,0 0 15,0 0 1,0 0-16,0 0 16,9 9-1,1 10-15,18 9 16,10 10 0,-1-1-16,10-9 15,0-9 1,0-19-16,0 0 15,10-19 1,9-18-16,0-20 16,-1 1-1,11-10-15,-20 20 16,1 17 0,-39 11-16</inkml:trace>
  <inkml:trace contextRef="#ctx0" brushRef="#br1" timeOffset="207056.9">11816 15285 0,'0'0'0,"0"0"15,0 0-15,0 0 16,0 10-1,0 27-15,9 20 16,10 8 0,19 20-1,9-10 1,9-19-16,0-18 16,-8-20-16,-1-8 15,0-10 1,0-19-16,9 0 15,-9-18 1,-9-1-16,-1 1 16,-18-1-1,0 1-15,0 8 16,-10 1 0,-9 10-16,0 8 15,0 1 1,0 9-16,0 0 15,0 9 1,0 10-16,0 28 16,-9 19-1,-1-1 1,-8 20-16,-1 18 16,-19-9-1,1 0-15,-11-10 16,1-9-1,-9-19-15,0-9 16,-10-19 0,0-9-16,0-19 15,-9-9 1,-10-19-16,0-10 16,20 1-1,27 8-15,19 11 16</inkml:trace>
  <inkml:trace contextRef="#ctx0" brushRef="#br1" timeOffset="207597.47">12803 15398 0,'0'0'16,"0"0"-16,0 0 16,0 0-1,10 9-15,-1 10 16,1 19 0,9 18-16,-1 19 15,-8 28 1,-1 10-1,-9 9-15,0 9 16,0-18 0,0-10-16,-9-9 15,-1-19 1,1-19-16,0-18 16,-1-20-1,1 1-15,9-19 16,0 0-1,0 0-15,19-9 16,-10-1 0</inkml:trace>
  <inkml:trace contextRef="#ctx0" brushRef="#br1" timeOffset="207956.75">12992 15407 0,'0'0'0,"0"0"16,0 0-16,0-9 15,9 0 1,0-1 0,1 1-16,18 9 15,10 9 1,37 29-16,10 18 15,-10 29 1,-9-10-16,-19 0 16,-19-19-1,-9 0-15,-19-9 16,-28 0 0,-29 0-16,-18-9 15,-19-20 1,0 1-16,0-19 15,56-9 1</inkml:trace>
  <inkml:trace contextRef="#ctx0" brushRef="#br1" timeOffset="208645.96">13537 16299 0,'0'0'16,"0"0"-1,0 0-15,0 0 16,0 0 0,10-10-16,8-8 15,11-1 1,8 0 0,10 0-16,0 10 15,0 0-15,0 18 16,-9 0-1,0 19-15,-19 1 16,-1-1 0,-18 0-16,0 9 15,-18 10 1,-1 0-16,-9-9 16,-1-1-1,1-18 1,0 9-16,0-9 15,18 0 1,1 0-16,-1-10 16,10-9-1,10 9-15,9 1 16,28-1 0,37-9-16,48 0 15,19-19 1,-10 1-16,-10-1 15,-18 0 1,-28 10-16,-38-1 16,-9 1-1,-20-1-15,-18 1 16,0 9 0</inkml:trace>
  <inkml:trace contextRef="#ctx0" brushRef="#br1" timeOffset="210200.59">6538 12049 0,'0'0'16,"10"-19"-16,8 0 16,11-9-1,-1 0-15,0 9 16,0 0 0,0 0-16,38 1 15,47-20 1,38 1-16,-1 8 15,1 20 1,-20 18-16,-27 1 16,-1 18-1,1 0-15,-1 10 16,20 9 0,-10 9-16,9-9 15,-19 9 1,-9-9-16,-18 0 15,-20 0 1,-18 9 0,-1 19-16,-8 10 15,-11 8 1,1 1-16,0 9 16,-19-9-1,-9-9-15,-10-10 16,-28 0-1,-38-9-15,-28-1 16,-37-9 0,-20-18-16,20-19 15,18-19 1,0-10-16,10-8 16,-10-20-1,1-28-15,-20-9 16,-9-9-1,19 9-15,10 0 16,27-19 0,19 0-16,29 0 15,18 1 1,10 17 0,19 11-16,-1 8 15,20 11 1,-1 17-16,10 1 15,-10 19 1</inkml:trace>
  <inkml:trace contextRef="#ctx0" brushRef="#br1" timeOffset="211049.65">8824 12546 0,'0'0'15,"0"0"1,0 0-16,0 0 16,0 9-1,-9 10-15,28 18 16,18 10-1,20 10-15,27-20 16,20-9 0,-1-28-1,-9-18-15,10-29 16,-10-10 0,9-8-16,-9-1 15,10 10 1,9-10-16,0 10 15,-19 9 1,-10 9-16,-18 10 16,0 19-1,0 9-15,9 19 16,1 9 0,-1 0-16,0 19 15,-19 0 1,1 9-16,-10-9 15,-9 9 1,-20-18-16,1-10 16,-9 0-1,-1 0-15,0 10 16,1-10 0,-10 9-16,0-8 15,0-11 1,0-8-16,0-1 15,0-9 1,0 9 0,0-9-16,0 0 15,0 0 1,0 0-16,0 0 16,0 0-1,0 0-15,0 0 16</inkml:trace>
  <inkml:trace contextRef="#ctx0" brushRef="#br1" timeOffset="211455.07">11176 12330 0,'0'0'15,"0"0"1,0 0-16,0 9 15,0 20 1,0-1-16,0 9 16,0-9-1,0 10-15,-19-10 16,-9 0 0,-28-9-16,-20 0 15,-18-1 1,10 11-16,-20 8 15,48-18 1</inkml:trace>
  <inkml:trace contextRef="#ctx0" brushRef="#br1" timeOffset="212244.41">14977 11561 0,'0'0'16,"0"0"0,0 9-16,9 10 15,0 28 1,10 18-16,0 20 15,0-1 1,0 19-16,-1 1 16,1-11-1,-9-17-15,-10-11 16,0-18 0,0-9-1,0-20-15,0 1 16,-10 0-1,10-10-15,0 1 16,0-1 0,0-9-16,0 10 15,0-10 1</inkml:trace>
  <inkml:trace contextRef="#ctx0" brushRef="#br1" timeOffset="212713.54">14826 12508 0,'0'0'16,"0"0"-1,0 0-15,0 0 16,0 0 0,0 0-16,9 10 15,1 18 1,-1 28-16,1 10 15,9-10 1,-10-9-16,0-19 16,-9-9-1,0-19-15,10 0 16,18-28 0,19-29-1,28-27-15,19-38 16,19 0-16,19 19 15,18 18 1,-84 57-16</inkml:trace>
  <inkml:trace contextRef="#ctx0" brushRef="#br1" timeOffset="-214433.84">11138 15163 0,'0'0'0,"0"0"16,10-9-1,-1-10-15,1 1 16,8-11 0,20 11-16,28-20 15,66 10 1,84 9-16,38 29 16,28 18-1,0 0-15,-9 0 16,0 10-1,-19-1-15,-9 1 16,-10 9 0,-28-10-16,-19 1 15,-19-20 1,-28 1-16,-28 0 16,-28-19-1,-19 0 1,-29 0-16,1 0 15,-19 0 1,-10 0-16,1 0 16,-10 0-1,0 0-15,0 0 16,0 0 0,9 9-16,0 1 15,1 18 1,-1 37-16,20 39 15,8 46 1,10 0-16,0 9 16,-9-18-1,-1-19-15,-8 0 16,8-9 0,-8-19-1,-11-19-15,-8-19 16,-10-9-16,0-10 15,0 1 1,0-1-16,-10-8 16,1-1-1,0-10 1,-10 1-16,0-9 16,-19 8-16,-9-8 15,-47-1 1,-47-9-1,-28 9-15,-29 1 16,-9-1 0,10 10-16,-1-19 15,-9 0 1,-9 0-16,-10-19 16,0 0-1,0-9-15,-9 0 16,28 9-1,19 1-15,19-1 16,18 0 0,29 10-16,19-10 15,27 0 1,10 0 0,10 1-16,9-1 15,19 0 1,-1 0-16,1-9 15,0-9 1,9-1-16,0-18 16,1-19-1,-1-19-15,-9-19 16,-1-18 0,-8 0-16,-1-19 15,10-19 1,18 9-16,1 10 15,18 19 1,1 28-16,-1 18 16,1 19-1,-1 20-15,0 8 16,1 10 0,-1 9-16,1 0 15,-1 10 1,1 0-16</inkml:trace>
  <inkml:trace contextRef="#ctx0" brushRef="#br1" timeOffset="-212271.66">14901 16308 0,'0'0'15,"0"0"1,0 0-16,0 0 16</inkml:trace>
  <inkml:trace contextRef="#ctx0" brushRef="#br1" timeOffset="-210670.05">11835 17753 0,'0'0'15,"0"0"-15,0 0 16,0 0-1,0 0-15</inkml:trace>
  <inkml:trace contextRef="#ctx0" brushRef="#br0" timeOffset="-207367.43">12992 17012 0,'0'0'15,"0"0"1,0 0-16,0 0 15,0 9 1,9 10-16,0 18 16,20 39-1,-1 8-15,0 19 16,0-9 0,-9-10-16,0-8 15,-19-20 1,0-19-16,0 1 15,0-10 1,0-9-16,0 0 16,0-1-1,0-8 1,0-1-16</inkml:trace>
  <inkml:trace contextRef="#ctx0" brushRef="#br0" timeOffset="-207000.36">12653 17715 0,'0'0'0,"0"0"16,0 0-1,0 0-15,9 10 16,1-1-1,9 19-15,9 1 16,19 17 0,0-8-16,0-19 15,0-19 1,0 0 0,9-19-16,10 0 15,19-18 1,0-20-16,-1 1 15,-8-19 1,-11 19-16,-27 9 16,-10 9-1,-18 20-15</inkml:trace>
  <inkml:trace contextRef="#ctx0" brushRef="#br0" timeOffset="-205330.11">11449 17931 0,'0'0'15,"0"0"-15,0 0 16,9 0 0,19 0-16,19-9 15,1-10 1,-1 0-16,0 1 15,9-20 1,-18 1 0,-1-1-16,-18-9 15,-9 10-15,-10-1 16,-19 1 0,-19 8-1,-9 1-15,-38 28 16,1 19-1,-1 19-15,19 8 16,19 20 0,19 0-16,0 18 15,18 1 1,10-1-16,10-9 16,27 0-1,29-9-15,38 0 16,-10-29-1,0-18-15,0-10 16,-9-9 0,-20-9-16,-8-1 15,-20 1 1,-8 0 0,-10-1-16,-10 10 15,-9-9-15</inkml:trace>
  <inkml:trace contextRef="#ctx0" brushRef="#br0" timeOffset="-204840.46">12060 17809 0,'0'0'16,"0"0"-16,10-9 16,9-10-1,9 0-15,19 10 16,0 0 0,19-1-1,9 20-15,-19-1 16,1 19-1,-1 10-15,-18 9 16,-10 9 0,-9 0-16,-19 0 15,-19-9-15,0-9 16,0-19 0,-9-10-1,0-9-15,0-28 16,0-19-1,18-19-15,20-9 16,18 0 0,19 0-16,0 19 15,0 18 1,0 10-16,9 19 16,-37 9-1</inkml:trace>
  <inkml:trace contextRef="#ctx0" brushRef="#br0" timeOffset="-204417.07">12775 17809 0,'0'0'16,"0"0"-16,0-18 16,0-1-1,10 0-15,8 0 16,30 10-1,17 9 1,20 19-16,9 18 16,0 29-1,-19 18-15,-18-9 16,-29 10 0,-18-10-16,-29-9 15,0-20 1,-9-17-16,-1-11 15,1-18 1,0-9-16,0-19 16,0-38-1,18-18-15,20-20 16,18 1 0,9 9-16,10 10 15,0 28 1,1 18-16,-11 19 15,-27 10 1</inkml:trace>
  <inkml:trace contextRef="#ctx0" brushRef="#br0" timeOffset="-203640.79">13744 17753 0,'0'0'0,"0"0"16,0 0-16,0 0 15,0 9 1,-9 10-16,-1 19 16,1 37-1,9 9-15,9-9 16,1-9-1,9-19 1,9-19-16,0-9 16,0-10-16,1-9 15,-1-9 1,-9-10-16,-1-19 16,-18-8-1,0-11 1,-9 1-16,0 9 15,-1 0 1,1 10-16,9 8 16,9 1-1,19 0-15,1-9 16,18-1 0,0 1-16,-10 8 15,1 1 1,-19 10-16,0-1 15,-19 0 1,-10 0-16,-18 0 16,-19 10-1,-19 0-15,0 18 16,10 0 0,18 10-1,29 0-15,-1-10 16,20 1-1,18 18-15,28 19 16,20 0 0,18 0-16,-19 0 15,-9 9 1,-10 0-16,-9 0 16,-9 1-1,0-1-15,-20-18 16,1-1-1,0 1-15,0-1 16,0-9 0,-10-18-16</inkml:trace>
  <inkml:trace contextRef="#ctx0" brushRef="#br0" timeOffset="-203315.75">15362 17472 0,'0'0'16,"0"0"-16,-19 0 15,1 9 1,-29 28-16,0 20 15,0 8 1,18 10-16,1 19 16,19 0-1,18 0-15,10-19 16,19 0 0,9-19-1,9 1-15,0-20 16,-27-27-16</inkml:trace>
  <inkml:trace contextRef="#ctx0" brushRef="#br0" timeOffset="-202867.08">15381 17753 0,'0'0'15,"0"0"-15,0 0 16,10-19-1,-1 0-15,19-9 16,19 0 0,19 0-16,9 19 15,19 18 1,10 19-16,9 19 16,-29 0-1,-27 0-15,-20 0 16,-18 0-1,-9 9-15,-20 0 16,-18 1 0,-10-20-1,10-9-15,0-9 16,19-19-16,-1 0 16,1-28-1,9-28-15,19-29 16,18-27-1,20-1 1,-20 29-16,1 27 16,-19 20-1,0 27-15,-19 10 16</inkml:trace>
  <inkml:trace contextRef="#ctx0" brushRef="#br0" timeOffset="-202359.3">16190 18016 0,'0'0'0,"0"0"16,0 0 0,10 0-16,-1-10 15,10-8 1,9-1-16,19 0 15,0 0 1,-9 10-16,-1 0 16,1 18-1,-19 0-15,0 1 16,-19 18 0,0 9-1,-19 10-15,0 19 16,10 0-1,-1-29 1,1 1-16,9-20 16,0 1-16,9-9 15,1-1 1,8 0-16,11-9 16,18 0-1,0 0-15,0 0 16,-10 0-1,1 0 1,-19 0-16,0 10 16,9-1-1,0 0-15,0 10 16,-18-19 0</inkml:trace>
  <inkml:trace contextRef="#ctx0" brushRef="#br0" timeOffset="-202050.07">16773 17481 0,'0'0'0,"0"0"15,10 0 1,9-9-16,9-1 15,9 20 1,11 8-16,17 29 16,11 28-1,-1 19 1,-19 9-16,-27 10 16,-20-19-16,-28 0 15,-37-1 1,-38 1-1,37-47-15</inkml:trace>
  <inkml:trace contextRef="#ctx0" brushRef="#br0" timeOffset="-199953.25">17253 17791 0,'0'0'16,"0"0"0,0 0-16,0 0 15,0 0 1,10 0-16,8 0 15,11-10 1,-1 1-16,0-1 16,10 1-1,-1 0-15,10-10 16,0-9 0,19-19-1,0-9-15,9-20 16,1-8-16,-1-10 15,0-18 1,-9-1-16,0-28 16,-10-9-1,1 9-15,-1-18 16,1-1 0,-20-8-1,1-1-15,0 0 16,-1-9-16,1-1 15,-1 10 1,-8-9 0,-1 0-16,-9 9 15,-1-9 1,1-1-16,-9 11 16,9-11-1,-10 1-15,0-10 16,-9 1-1,0-10-15,0 9 16,10 0 0,-10 10-16,0-10 15,9-9 1,-9-9-16,10-10 16,-1 0-1,0-9-15,10 0 16,-9 0-1,8 0-15,1-19 16,-9 0 0,-1 9-1,0 10-15,1 9 16,9 10 0,9-19-16,0 9 15,0-19 1,-9 1-16,0-10 15,0 9 1,-19 10-16,-10-9 16,10 18-1,0 9-15,0 10 16,0 10 0,0-1-16,0-9 15,0-9 1,0 9-16,0 18 15,0-8 1,0 8-16,0 11 16,0-1-1,0 9 1,0 10-16,0-9 16,-9 18-1,9 0-15,9 10 16,1-1-1,-1 1-15,1 0 16,-1 9 0,0 0-16,1 0 15,-10-10 1,9 10-16,1 0 16,-1 10-1,10-10-15,0 19 16,-1-10-1,1 0-15,-9 1 16,-1-1 0,1-9-1,-1 0-15,0 10 16,10 9 0,0 9-16,0 0 15,9 0-15,0 10 16,0-1-1,19-9 1,19 10-16,19-1 16,0 1-1,18 18-15,19 1 16,10 8 0,0 10-16,0 10 15,-1 9 1,1 0-16,9 0 15,-9 18 1,-10 1-16,-18 9 16,-10 0-1,0 9-15,-10 1 16,-8-1 0,-11 0-16,-8 10 15,-1 0 1,-9 9-1,-9 0-15,0 0 16,-1 10 0,1 9-16,-10 0 15,10 18 1,-19 20-16,-1-10 16,1 9-1,0 1-15,-19-10 16,0 9-1,0-9-15,0 0 16,-9 0 0,-1 0-16,1-18 15,9-1 1,-10-9-16,10-10 16,-9 1-1,9-10 1,0-9-16,0 0 15,0-10-15,0 0 16,0-9 0,0 0-1,0 0-15,0 0 16,0 0 0,0 0-16,0 0 15,0 0 1</inkml:trace>
  <inkml:trace contextRef="#ctx0" brushRef="#br0" timeOffset="-199473.98">21317 1953 0,'0'0'15,"0"0"-15,0 0 16,0 9 0,0 1-16,10 18 15,-1 0 1,0 10-1,20 9-15,-1-10 16,0 1 0,0-1-16,19-9 15,0 0 1,0-9-16,10 0 16,9-19-1,0-9-15,-1-10 16,1-19-1,10-18-15,-1-19 16,0-19 0,-28 10-1,-9 18-15,-10 28 16,-28 20-16,0 18 16</inkml:trace>
  <inkml:trace contextRef="#ctx0" brushRef="#br0" timeOffset="-198891.89">20264 2948 0,'9'0'16,"10"0"-16,56 0 15,47 0-15,48 9 32,46 0-32,38 10 15,38 9-15,28 0 16,46 10-1,11-10-15,-29-9 16,-47 0 0,-10-19-16,-46 0 15,-38 0 1,-38 0-16,-37-10 16,-19 1-1,-19-1-15,-19 1 16,-28 0-1,-9-1-15,-19 1 16,-19 9 0,0 0-16</inkml:trace>
  <inkml:trace contextRef="#ctx0" brushRef="#br0" timeOffset="-198267.25">20282 2891 0,'0'0'0,"0"0"16,0 10 0,10 18-1,-1 28-15,1 38 16,8 37-1,1 19-15,0 10 16,0 9 0,-19 9-16,0 10 15,0 18 1,-19 29-16,0 18 16,-9 10-1,-10 18-15,10 10 16,0-9-1,0-20-15,18-18 16,10-19 0,10-9-16,-1-19 15,10 0 1,9-28-16,-9-9 16,0-38-1,0-29 1,-19-36-16,0-20 15,0-18-15,0-19 16,0 0 0,0 0-16</inkml:trace>
  <inkml:trace contextRef="#ctx0" brushRef="#br0" timeOffset="-197283.88">24403 3004 0,'0'0'0,"0"0"16,9 9-1,19 19-15,10 1 16,0 8 0,9 29-16,0 28 15,-10 46 1,1 39-16,-19 18 16,-10 18-1,-9-8-15,-9 18 16,-10 0-1,-9 0-15,0 10 16,-1 0 0,-8-1-16,9 1 15,-1-20 1,1 1-16,0 0 16,9-10-1,0-18-15,10-19 16,-1-10-1,1-27-15,0-29 16,-1-19 0,-9-8-1,1-20-15,-1-9 16,0-10 0,0-18-16,-19 0 15,1 0 1,-20-1-16,-8-18 15,-20 0 1,-19-18-16,-27-1 16,-29-9-1,-28-1-15,-29-8 16,-37 9 0,-28 9-16,0 10 15,-19-1 1,9 1-16,10 0 15,9-10 1,19 9 0,28-8-16,38 8 15,56 1-15,20-10 16,36 10 0,29-1-1,19 1-15,0 0 16,18-10-1,10-9-15,0 9 16</inkml:trace>
  <inkml:trace contextRef="#ctx0" brushRef="#br0" timeOffset="-196250.52">23133 874 0,'0'0'15,"0"0"-15,0 0 16,9 9 0,10 1-16,9 18 15,19 19 1,10 19-1,-10 9-15,9 18 16,-18 1-16,-1 0 16,-18-9-1,-19-1-15,-9-9 16,-10 0 0,-19 0-1,1-19-15,-1-18 16,1-19-1,8 0-15,1-19 16,0 0 0,9-19-16,0 0 15,10-19 1,9 1-16,9-1 16,19-18-1,10 9-15,9 0 16,0 0-1,-9 0 1,-1 10-16,1-1 16,0 10-1,-10 0-15,-9 0 16,0 19-16,-10-1 16,-9 1-1,0-1 1,0 1-16,0 9 15,0 0 1,0 0-16,0 9 16,-19 20-1,0 27-15,1 28 16,8 10 0,1 0-1,18-10-15,10-9 16,9-9-16,19-10 15,10 1 1,8-20-16,1 1 16,0-10-1,-38-19-15</inkml:trace>
  <inkml:trace contextRef="#ctx0" brushRef="#br0" timeOffset="-195709.33">23123 771 0,'0'0'15,"0"0"1,0 0-16,10 9 15,-1 19 1,29 29-16,18 37 16,20 18-1,18 19-15,9 20 16,-9-20 0,0 10-16,-18-10 15,-11 0 1,-18-27-16,-9-11 15,-10-18 1,-9-9-16,0-19 16,0-9-1,-10-20-15,1 1 16,-10-19 0,0 0-16,0-9 15</inkml:trace>
  <inkml:trace contextRef="#ctx0" brushRef="#br0" timeOffset="-195316.76">23923 1015 0,'0'0'16,"0"0"-1,0 0-15,-19 9 16,-18 19 0,-20 19-16,1 19 15,-10 18 1,0 1-16,19 9 16,-9 9-1,-1 0-15,1 19 16,-1 0-1,-9-9-15,19-20 16,0-18 0,19-18-16,0-20 15,18-9 1,1-9-16,9 0 16,0-19-1,19 0-15,-10 0 16</inkml:trace>
  <inkml:trace contextRef="#ctx0" brushRef="#br0" timeOffset="-195033.93">24487 2206 0,'0'0'0,"0"19"15,-28 28-15,-9 38 16,-20 8 0,1-18-1,-1-18-15,10-10 16,0-10-1,19-18-15,9-10 16,10-9 0</inkml:trace>
  <inkml:trace contextRef="#ctx0" brushRef="#br0" timeOffset="-194458.38">24469 1324 0,'0'0'15,"9"0"-15,0 0 16,20 0-1,-1-9-15,10 9 16,9 9 0,0 20-1,0-1-15,9 19 16,1 0-16,-20-1 16,1 1-1,-19-9 1,-1-1-16,-18 1 15,0-19 1,0 0-16,0-10 16,-9-9-1,9 0-15,0 0 16,0 0 0,0-9-16,-9-20 15,-1-18 1,1-18-16,18-1 15,1 0 1,-1 20-16,10 8 16,0 10-1,9 0-15,0 9 16,-9 10 0,0-1-16,-10 1 15</inkml:trace>
  <inkml:trace contextRef="#ctx0" brushRef="#br0" timeOffset="-193921.39">25221 1775 0,'0'0'15,"0"0"-15,0 0 16,10 0 0,18 0-16,0-10 15,0 1 1,10 9-16,0 9 16,-1 1-1,-18-1-15,0 10 16,0 9-1,-19 10-15,0 9 16,-19 18 0,-9 1-16,-10-10 15,10-9 1,0-9-16,18-20 16,1 1-1,9-9 1,9-1-16,1 0 15,27 1 1,20-1-16,37-9 16,37 0-1,20-9-15,-29-1 16,-28 1 0,-28 0-16,-19-1 15,-19 1 1,-9 9-16,-19 0 15,0 0 1</inkml:trace>
  <inkml:trace contextRef="#ctx0" brushRef="#br0" timeOffset="-193584.28">26200 1296 0,'0'0'0,"9"10"16,19 8-1,19 11-15,10 27 16,-1 10-1,-18 27 1,-1 29-16,-8 19 16,-20 9-16,-37 0 15,-29 0 1,-27 1 0,-48-20-16,57-65 15</inkml:trace>
  <inkml:trace contextRef="#ctx0" brushRef="#br0" timeOffset="-193233.06">22926 1184 0,'0'0'0,"-10"9"15,-27 47 1,-20 48-16,20 27 15,37 19 1,47 0-16,28-9 16,57-10-1,46-9-15,124 57 16</inkml:trace>
  <inkml:trace contextRef="#ctx0" brushRef="#br0" timeOffset="-192614.07">22418 2113 0,'0'0'16,"0"0"-16,0 0 15,0 9 1,-10 10-16,-8 18 15,-1 38 1,9 29 0,1 8-16,9 1 15,0-10-15,0-9 16,9-19 0,-9 0-16,0 0 15,0-19 1,0 0-16,0-18 15,0-19 1,0 0 0,0-19-16,0 0 15,0 0 1,0-10-16</inkml:trace>
  <inkml:trace contextRef="#ctx0" brushRef="#br0" timeOffset="-192296.1">21938 2169 0,'0'0'0,"0"0"16,0 0-1,9 0 1,20 0-16,37 0 16,46-10-1,11 10 1,8 0-16,-18 10 16,-9-1-16,-20 1 15,-18-1 1,-19 0-16,-18 1 15,-20-10 1</inkml:trace>
  <inkml:trace contextRef="#ctx0" brushRef="#br0" timeOffset="-189348.69">22691 2647 0,'0'0'0,"9"0"15,0-9 1,10 0-16,10-1 16,18 10-1,0 10-15,0 8 16,9 1 0,-18 9-16,-1 0 15,-18-9 1,0 0-16,-19 9 15,-9 0 1,-10 0-16,-28 10 16,-10-1-1,1-8 1,18-11-16,10-8 16,19-1-1,-1-9 1,10 0-16,10 0 15,-1 0-15,19 10 16,10-1 0,9 0-16,9 19 15,1 10 1,-1-1-16,-18 1 16,-1-10-1,-18 0 1,-9 0-16,-10 1 15,-19 8-15,-28-9 16,-28 0 0,-29-9-16,-9 0 15,10-19 1,-1 0 0,48 0-16</inkml:trace>
  <inkml:trace contextRef="#ctx0" brushRef="#br0" timeOffset="-188406.1">12549 1784 0,'0'0'0,"0"0"16,0 0 0,0 0-16,0 0 15,0 10 1,0 8-16,0 20 15,10 28 1,-10 9 0,0 9-16,0 10 15,0-10-15,-10-9 16,1-18 0,0-1-1,-1-19-15,1 1 16,9 0-1,0-20-15,0-8 16,0-10 0</inkml:trace>
  <inkml:trace contextRef="#ctx0" brushRef="#br0" timeOffset="-188113.93">12023 1850 0,'0'0'0,"9"0"16,19 0 0,57 9-16,28-9 15,19 0 1,-1-9-16,-18-10 15,-9 10 1,-20-1-16,-18 1 16,-19 18-1,-9 1-15,-29-1 16</inkml:trace>
  <inkml:trace contextRef="#ctx0" brushRef="#br0" timeOffset="-187683.03">12869 2225 0,'0'0'16,"0"0"-1,10 0-15,9-9 16,9-1-16,9 1 16,-8 0-1,-1-1 1,0 10-16,-9 10 16,0 18-1,0 9-15,-10 1 16,-18 18-1,-10 0-15,-19 1 16,-9-10 0,19-19-1,9-9-15,10-1 16,18-18-16,19 10 16,76-10-1,103-10-15,103 1 16,95 0-1</inkml:trace>
  <inkml:trace contextRef="#ctx0" brushRef="#br0" timeOffset="-186439.38">21947 3623 0,'0'0'15,"0"0"-15,0 0 16,0 0-1,0 0-15,-18 10 16,-11 8 0,-8 20-16,9 18 15,18-9 1,10-9-16,19-1 16,9 1-1,19-20-15,0-8 16,10-10-1,-1-10 1,-18-8-16,-19-1 16,-1 0-1,-27-28-15,-19-9 16,-38 0-16,-19 9 16,-9 28-1,0 28-15,38 1 16</inkml:trace>
  <inkml:trace contextRef="#ctx0" brushRef="#br0" timeOffset="-186005.73">21947 4008 0,'0'0'16,"0"9"-16,-9 10 15,-19 19 1,-29 37 0,-18 18-16,-19 11 15,0-1 1,-19 9-16,19-18 16,28-9-1,0-10-15,19-19 16,0 0-1,19-18-15,19-19 16,-1-10 0,10-9-16,0 0 15</inkml:trace>
  <inkml:trace contextRef="#ctx0" brushRef="#br0" timeOffset="-185350.46">22004 4045 0,'0'0'16,"9"10"0,1 18-16,18 28 15,10 47 1,9 19-16,9-9 15,-9-29 1,0-9-16,10-9 16,-20-19-1,1 0-15,-1-10 16,-18 1 0,0-19-16,-9 0 15,-1-19 1,-9 0-16,0 0 15,9-10 1,-9-9-16,0 1 16,0-1-1,-9 9 1,-10 1-16,0 0 16,-9 18-1,-10 29-15,1 9 16,9 9-1,9 0-15,19 10 16,9-10 0,29-9-16,9 0 15,19-10 1,0-18-16,-1 0 16,-8-19-1,-10-19-15,-9 0 16,-20 1-1,1-20-15,-19 1 16,-9-10 0,-19 0-16,-29 9 15,-9 10 1,-18 28-16,27 0 16</inkml:trace>
  <inkml:trace contextRef="#ctx0" brushRef="#br0" timeOffset="-184936.85">22559 5303 0,'0'0'15,"0"0"1,0 0-16,0 0 16,0 0-1,-19 0-15,-9 9 16,-19 29 0,-10 27-16,-18 29 15,-9 28 1,18 9-16,0-9 15,9-18 1,1-11 0,9-8-16,19-29 15,-1-9 1,11-9-16,8-20 16,1 1-16,9-19 15,9 0 1,-9 0-1</inkml:trace>
  <inkml:trace contextRef="#ctx0" brushRef="#br0" timeOffset="-184281.29">22484 5321 0,'0'0'0,"0"0"15,9 0-15,1 10 16,18 9 0,28 27-16,10 48 15,9 19 1,1-1-16,-11-8 16,-8-11-1,-20-27-15,1-19 16,-19-9-1,0-10-15,0-10 16,-10-8 0,0-1-16,-9-9 15,0 0 1,0 0 0,0 0-16,0-19 15,0-9 1,0 0-16,-9 0 15,0 9 1,-10 10-16,0 0 16,-9 9-1,-10 9-15,0 19 16,10 10 0,0 8-16,19 11 15,9-10 1,9 9-16,19-9 15,10-10 1,9-8 0,0-11-16,19 1 15,-10-19 1,-9 0-16,-9-19 16,-19 1-1,0-20-15,-19 1 16,-19-10-1,-19 0-15,-28 19 16,29 9 0</inkml:trace>
  <inkml:trace contextRef="#ctx0" brushRef="#br0" timeOffset="-183814.4">21750 6307 0,'0'0'16,"0"9"-16,0 10 16,-9 18-1,-1 10-15,10 0 16,10-9 0,-1-1-16,0-9 15,10-9 1,9 0-16,1-19 15,-1 0 1,-9-10-16,-1-8 16,1-20-1,-19 1-15,-28-1 16,-28 0 0,-29 10-16,-19 19 15,48 9 1</inkml:trace>
  <inkml:trace contextRef="#ctx0" brushRef="#br0" timeOffset="-183379.39">20922 5237 0,'0'0'16,"0"0"-16,0 9 16,-9 1-1,-1 8-15,20 1 16,-1 9-1,19-9-15,1 0 16,-1-19 0,9 0-1,1-9-15,0-10 16,-1-19 0,-9-18-16,-9-19 15,-19 9 1,-19 1-16,-9 18 15,-9 18 1,-20 20-16,-18 28 16,0 47-1,28-29-15</inkml:trace>
  <inkml:trace contextRef="#ctx0" brushRef="#br0" timeOffset="-182934.82">21091 5547 0,'0'0'16,"0"0"-16,-9 18 15,-10 20 1,-18 37-16,-20 37 16,-9 20-1,0-1-15,-9 10 16,0 0-1,0-19-15,9-10 16,0-9 0,19-28-16,9-9 15,10-10 1,19-18-16,-1-19 16,1 0-1,9-19-15,9 0 16,-9 0-1</inkml:trace>
  <inkml:trace contextRef="#ctx0" brushRef="#br0" timeOffset="-182549.9">20800 5640 0,'0'0'16,"0"0"-16,0 0 15,0 0 1,9 10-16,19 18 15,19 38 1,19 27-16,-9 20 16,-1 9-1,-9-9-15,-9-10 16,-1-19 0,-18-9-16,0-18 15,0-20 1,-10 1-1,-9-29-15</inkml:trace>
  <inkml:trace contextRef="#ctx0" brushRef="#br0" timeOffset="-181822.27">23020 6410 0,'0'0'16,"-9"9"-1,-20 29-15,-46 37 16,-28 28-1,-10 9-15,9 1 16,1 0 0,18-1-16,10-18 15,9-19 1,28-19-16,10-27 16,19-11-1,-1-18-15,10 0 16</inkml:trace>
  <inkml:trace contextRef="#ctx0" brushRef="#br0" timeOffset="-181248.86">23095 6447 0,'0'0'0,"0"10"15,10 8-15,18 20 16,19 37 0,9 19-1,10 0-15,-9-10 16,8-18 0,-8-10-16,-10-9 15,-9-10 1,-1 1-16,-18 0 15,0-20 1,-10 1 0,1-10-16,-10-9 15,0 0-15,0 0 16,-10 0 0,-9-9-16,-18 0 15,-1 9 1,-18 9-16,9 19 15,0 19 1,18 0 0,11 9-16,8-9 15,10-9 1,10-10-16,-1 0 16,10-9-1,9-10-15,0-9 16,-9 0-1,9-19-15,-9-9 16,0-9 0,-19-20-16,-19 11 15,10 27 1</inkml:trace>
  <inkml:trace contextRef="#ctx0" brushRef="#br0" timeOffset="-180876.38">21985 7292 0,'0'0'0,"0"0"15,-19 9 1,0 0-16,1 20 15,8-1 1,10-10-16,10 1 16,8 0-1,11 0-15,18 0 16,19-19 0,-10-19-16,0 0 15,1-9 1,-19 0-1,-20-10-15,-8 1 16,-20-1-16,-46-9 16,-57 0-1,38 29-15</inkml:trace>
  <inkml:trace contextRef="#ctx0" brushRef="#br0" timeOffset="-179414.39">21505 7639 0,'0'0'0,"0"0"16,0 0-16,0 0 16,0 9-1,10 19-15,-1 47 16,1 38 0,-1 37-1,10 0-15,-19-9 16,0-28-1,0-1-15,0-27 16,0-20 0,0-8-16,0-20 15,0 1 1,0-20-16,0 1 16,0-9-1,0-1-15,0-9 16,0 0-1,0 0-15,0 0 16</inkml:trace>
  <inkml:trace contextRef="#ctx0" brushRef="#br0" timeOffset="-179065.31">21289 8821 0,'0'0'0,"0"0"16,0 0-1,0 9-15,9 1 16,1 9 0,18 9-16,0-10 15,0 1 1,10 0-16,0-19 15,-1 0 1,1-9-16,0-10 16,-1-19-1,10-9-15,0-9 16,0-10 0,0-9-16,0 19 15,-28 19 1,-9 27-16</inkml:trace>
  <inkml:trace contextRef="#ctx0" brushRef="#br0" timeOffset="-177967.6">20169 9074 0,'0'0'15,"0"0"1,0 0-16,10 0 16,9-9-1,28-10-15,37 10 16,39 9-1,8 9 1,11 19-16,-1 19 16,-28 0-1,-19 9-15,-19 10 16,-9 19-16,-19-10 16,-19 0-1,-19 0-15,-9-10 16,-18-8-1,-1-20-15,-9-9 16,-10-9 0,-19-9-16,1-10 15,9-29 1,0-8 0,19-29-16,9-18 15,19-19 1,19-10-16,28 10 15,19 9 1,-1 9-16,1 10 16,19 19-1,0 9-15,-10 10 16,0 18 0,-47 10-16</inkml:trace>
  <inkml:trace contextRef="#ctx0" brushRef="#br0" timeOffset="-177251.95">21797 9534 0,'0'0'0,"0"0"16,0 0 0,0 0-16,0 0 15,0 9 1,0 10-16,-9 37 15,-1 20 1,1 17-16,9 11 16,0-11-1,0-8-15,0-19 16,0-1 0,0-9-1,0-18-15,0-10 16,0-9-1,0-10-15,0-9 16,0 0 0,0 0-16,0 0 15,0 0-15</inkml:trace>
  <inkml:trace contextRef="#ctx0" brushRef="#br0" timeOffset="-176792.89">22324 9534 0,'0'0'15,"0"0"-15,0 0 16,0 0-1,0 0-15,0 9 16,0 20 0,0 8-1,0 29-15,0 28 16,0 28 0,0 9-16,0 10 15,0-1 1,0-8-16,0-20 15,-10-8-15,1-29 16,9-19 0,0-19-1,0-18-15,0 0 16,0-10 0,0 1-16,0-10 15,0 0 1,0 0-16,0 0 15,0 0 1</inkml:trace>
  <inkml:trace contextRef="#ctx0" brushRef="#br0" timeOffset="-176439.12">22437 9581 0,'0'0'16,"9"0"-16,19-9 16,29-1-1,9 1-15,9 9 16,-19 0-1,-18 0 1,0 9-16,-10 10 16,-9 9-16,-10 0 15,-18 19 1,-20 19-16,-36 18 16,-11-9-1,-18-9-15,38-38 16</inkml:trace>
  <inkml:trace contextRef="#ctx0" brushRef="#br0" timeOffset="-175692.25">21656 9722 0,'0'0'16,"0"0"-16,0 0 15,0-10 1,0 1-16,9-10 16,1 0-1,-1 1-15,0-1 16,1 9 0,-1 1-1,1 0-15,-1-1 16,-9 1-16,10 9 15,-1 9 1,10 19 0,0 19-16,-1 0 15,-18 10 1,-9 8-16,-10 1 16,-18 9-1,-20 0-15,-9 0 16,-9-9-1,0-10-15,18-18 16,20-10 0,8-9-16,20-1 15,0-18 1,9 0-16,9 10 16,29-1-1,37-9-15,38 0 16,18 0-1,20 0-15,-10-9 16,-19-1 0,-28 10-1,-28-9-15,-28 9 16,-19-9 0,0 9-16,-19 0 15,0 0 1,0 0-16</inkml:trace>
  <inkml:trace contextRef="#ctx0" brushRef="#br0" timeOffset="-175009.28">21487 9806 0,'0'0'15,"0"0"-15,0 0 16,9 0 0,10-19-1,9 1-15,10-1 16,9 9-1,0 1-15,-10 9 16,1 9 0,0 1-16,-20 18 15,1 0 1,-19 19-16,0 0 16,-19 9-1,-18 1-15,-10-1 16,-10 0-1,1 0-15,-1-9 16,10-9 0,0-1-16,19-8 15,0-11 1,18 1-16,1-10 16,9-9-1,0 0-15,9 10 16,10-1-1,19 1-15,28-1 16,18 0 0,20-9-1,9 0-15,-19-9 16,0 9 0,0-9-16,-19-1 15,-9 10 1,-19 0-16,-9 0 15,-19 0 1,-10 0-16,-9 0 16,0 0-1</inkml:trace>
  <inkml:trace contextRef="#ctx0" brushRef="#br0" timeOffset="-174417.5">21505 9825 0,'0'0'15,"10"0"-15,-1-9 16,1-10 0,18 0-16,0 0 15,10 10 1,9-1-16,0 10 16,9 10-1,-18 18-15,-1 0 16,-18 0-1,-9 10-15,-10-1 16,-19 10 0,-19 0-16,-9 9 15,-9-9 1,-10 10 0,-9-20-16,9 1 15,19-10 1,9-9-16,10-1 15,18-8 1,1-1-16,0-9 16,18 10-1,0-1-15,20 0 16,27-9 0,29 0-16,56-9 15,19-10 1,47-9-16,9 9 15,123 0 1</inkml:trace>
  <inkml:trace contextRef="#ctx0" brushRef="#br0" timeOffset="-171384.28">20273 11739 0,'0'0'16,"0"0"-1,0 0-15,0 0 16,0 9 0,9 10-16,1 19 15,-1 27 1,1 1-16,18 18 16,0-9-1,0-9-15,0-10 16,10-18-1,9-10-15,0-9 16,-9 0 0,-1-19-16,1 0 15,0-19 1,-10-9-16,10-19 16,-20-10-1,1 1-15,0 0 16,-10 9-1,-9 9 1,0 1-16,0 9 16,0 18-16,0 1 15,0 9 1,0 9 0,-9 10-16,0 19 15,-1 18 1,1 28-16,9 20 15,-10-20 1,-8 1-16,-1-1 16,-9-9-1,-10-19-15,0 1 16,1-1 0,-10-19-16,-10 1 15,1-19 1,-1 0-16,-9-19 15,1-10 1,-1-9 0,19 1-16,28-1 15</inkml:trace>
  <inkml:trace contextRef="#ctx0" brushRef="#br0" timeOffset="-170867.27">21233 12199 0,'0'0'0,"0"0"16,0 0 0,0 0-16,0 0 15,0 0-15,0 9 16,0 29-1,0 18 1,0 28-16,-10 29 16,10-1-1,0 1-15,0-10 16,0 10 0,0-10-16,-9-18 15,9-20 1,0-18-16,0-9 15,0-20 1,0 1-16,0-19 16,0 0-1,0 0 1,0 0-16</inkml:trace>
  <inkml:trace contextRef="#ctx0" brushRef="#br0" timeOffset="-170473.18">21214 12368 0,'0'0'16,"0"-10"-16,9-18 16,1 0-1,18-10-15,9 1 16,10 9-1,19-1-15,0 20 16,0 0 0,-10-1-16,-9 10 15,-9 10 1,-19-1-16,0 0 16,0 20-1,-19 8-15,-10 19 16,-18 10-1,-19 0-15,-19-10 16,-9 0 0,-10-18-16,19-19 15,0-1 1,19 1-16,29-19 16</inkml:trace>
  <inkml:trace contextRef="#ctx0" brushRef="#br0" timeOffset="-169763.29">21703 12780 0,'0'0'15,"0"0"-15,9-9 16,1-10 0,18 0-16,0-9 15,10 0 1,9 9-16,-10 10 15,1 9 1,-10 9 0,-9 1-16,0-1 15,0 19 1,-10 0-16,-9 1 16,0 8-1,-19 10-15,-9 0 16,0-10-1,0 1-15,-1-10 16,1-9 0,19 0-16,-1-1 15,1-8 1,0-10-16,9 0 16,0 0-1,9 9-15,0 1 16,29-1-1,18 0-15,20 1 16,27-10 0,-9 0-1,0 0-15,-9 0 16,-10 0 0,-9 0-16,-9 0 15,-20 0 1,-18 0-16,0 0 15,-10 0 1,-9 0-16,0 0 16,0 0-1</inkml:trace>
  <inkml:trace contextRef="#ctx0" brushRef="#br0" timeOffset="-169159.66">23086 13024 0,'0'0'16,"0"0"0,0 0-16,0 19 15,0 19 1,-19 27-16,-47 38 15,-66 29 1,-140 93-16</inkml:trace>
  <inkml:trace contextRef="#ctx0" brushRef="#br0" timeOffset="-167717.52">23519 12142 0,'0'0'0,"0"0"15,0 0 1,9 0 0,10 0-16,18 10 15,10 18 1,19 9-16,10 20 15,-1 8 1,0 20-16,-19-1 16,1 1-1,-19-10-15,-20 0 16,-18-19 0,0 0-16,-18-9 15,-1-9 1,0-19-16,0-1 15,10-18 1,-1 0-16,-9 0 16,1-18-1,8-1-15,1-28 16,18-19 0,10-18-16,9-1 15,19 1 1,0-10-1,10 10-15,-10 9 16,-10 9 0,1 0-16,-10 19 15,-9 0 1,0 10-16,-10 9 16,-9 9-1</inkml:trace>
  <inkml:trace contextRef="#ctx0" brushRef="#br0" timeOffset="-167084.28">24516 12799 0,'0'0'15,"0"0"-15,9-19 16,1 1 0,-1-11-16,10 1 15,0 0 1,-1 9-16,1 10 15,9 0 1,1 18-16,-1 0 16,-9 1-1,-1 9-15,1 9 16,-9 0 0,-10 19-16,-19 9 15,-19 0 1,-9 1-16,0-10 15,0-10 1,19 1-16,9-20 16,10 1-1,-1 0 1,20-10-16,9 1 16,18-10-16,29 0 15,9-19 1,10 10-1,9-10-15,-19 0 16,-18 10 0,-10-1-16,-10 1 15,-8-1 1,-11 1-16,1 0 16,-9-1-1</inkml:trace>
  <inkml:trace contextRef="#ctx0" brushRef="#br0" timeOffset="-166675.41">25249 12583 0,'0'0'16,"0"0"-16,0 10 16,0 8-1,0 20-15,0 18 16,0 19 0,-9 19-16,0 9 15,-1 10 1,1 0-16,9-10 15,0-9 1,-10-19-16,10-10 16,0-27-1,0-10-15,0-9 16,0 0 0,0-19-1,0 0-15,0 0 16,0 0-16,0 0 15</inkml:trace>
  <inkml:trace contextRef="#ctx0" brushRef="#br0" timeOffset="-166338.35">25297 12668 0,'0'0'15,"9"-10"-15,0-8 16,1-11 0,-1 11-16,10 8 15,0 1 1,9 9-16,0 9 16,0 1-1,1 8-15,-11 1 16,1 9-1,0 10-15,-19-10 16,0 10 0,-28 9-16,-10 9 15,-18-9 1,-19 9 0,-10 10-1,38-38-15</inkml:trace>
  <inkml:trace contextRef="#ctx0" brushRef="#br0" timeOffset="-165893.18">25588 11692 0,'0'0'15,"10"0"-15,8 19 16,39 37 0,18 19-16,10 28 15,-10 1 1,0 17-16,-28 1 16,-18 0-1,-20 10-15,-28 18 16,-56 28-1,-47 10-15,-76 18 16,-65-18 0,-76 9-16</inkml:trace>
  <inkml:trace contextRef="#ctx0" brushRef="#br0" timeOffset="-165367.22">19803 11598 0,'0'0'0,"0"0"16,-29 10-16,-18 36 16,-19 20-1,1 19-15,-1 37 16,19 9 0,19 10-16,9-10 15,19-18 1,19-1-1,18 1-15,29-10 16,56-9 0,66 18-16,76-18 15,103 9 1</inkml:trace>
  <inkml:trace contextRef="#ctx0" brushRef="#br0" timeOffset="-163834.02">19455 13859 0,'0'0'15,"0"0"-15,0 0 16,0 0 0,0 0-16,0 0 15,0 0 1,18-18-16,58-1 16,65-9-1,75 0 1,57-1-16,47 11 15,18 8-15,58 1 16,27 9 0,10 19-16,28-10 15,-29-9 1,-27 19 0,-19-10-16,-29 10 15,-18 0 1,-29-10-16,-65 10 15,-76-10 1,-47 10-16,-37-19 16,-38 0-1,-19 0-15,-9 0 16,-19 0 0,-9 9-16,-1 1 15</inkml:trace>
  <inkml:trace contextRef="#ctx0" brushRef="#br0" timeOffset="-163359.65">21327 13850 0,'0'0'15,"0"0"-15,0 0 16,9 9 0,0 10-16,1 19 15,-1 18 1,10 38-16,0 18 16,-10 1-1,1-10 1,-1-18-16,-9-20 15,0-27-15,0-1 16,0-9 0,0-9-16,0 0 15,9-10 1,-9-9-16</inkml:trace>
  <inkml:trace contextRef="#ctx0" brushRef="#br0" timeOffset="-163017.21">21233 14497 0,'0'0'15,"0"0"-15,0 0 16,0 0 0,0 0-16,0 10 15,0 8 1,0 11-16,9 18 15,10-1 1,9-8-16,0-10 16,0-9-1,19 0-15,0-19 16,19 0 0,0-19-16,-9-19 15,8-9 1,-8-18-1,-10 8-15,-9 11 16,-20 17 0,-18 11-16</inkml:trace>
  <inkml:trace contextRef="#ctx0" brushRef="#br0" timeOffset="-162276.98">20217 15032 0,'0'0'15,"0"0"-15,0 0 16,0 0-1,0 0-15,0 10 16,9 18 0,0 9-1,20 19-15,-1 1 16,19-1 0,-10-9-16,10-9 15,1-20 1,-1 1-16,-10-19 15,10-9 1,-9-10-16,9-9 16,-9-10-1,-1-18-15,1 0 16,-19 9 0,-1 19-16,1-1 15,-19 20 1,0 0-1,0-1-15,0 10 16,0 0 0,0 10-16,10 8 15,-10 39 1,0 27-16,-19 19 16,0-9-1,-19 9-15,-18-9 16,-10-19-1,0-18-15,0-11 16,1-8 0,-11-19-16,1-19 15,0 0 1,-1-19-16,11-9 16,8-10-1,10 10-15,19 0 16,0 0-1,18 0-15,10 9 16,0 0 0</inkml:trace>
  <inkml:trace contextRef="#ctx0" brushRef="#br0" timeOffset="-161850.18">21552 15013 0,'0'0'16,"0"0"-16,0 10 15,0 9 1,0 27-16,0 39 15,10 37 1,-10 9 0,9 10-16,-9 9 15,0-9-15,0-10 16,-9-18 0,-1-10-16,1-19 15,0-18 1,-1-28-1,1-1-15,-1-18 16,1 0 0,9-19-16,0 0 15,0 0 1,0 0-16,0-10 16</inkml:trace>
  <inkml:trace contextRef="#ctx0" brushRef="#br0" timeOffset="-161500.08">21270 15220 0,'0'0'16,"0"0"-16,10-19 16,-1 0-1,29-9-15,9 0 16,18 19-1,1-1 1,10 20-16,-20-1 16,0 19-16,-18 0 15,-10 0 1,-9 1 0,-19 8-16,-9 10 15,-19 9 1,-38 1-16,-19-1 15,-18-19 1,18 1-16,19-19 16,28-1-1,20-18-15</inkml:trace>
  <inkml:trace contextRef="#ctx0" brushRef="#br0" timeOffset="-160910.16">21900 15745 0,'0'0'16,"0"0"-16,10-9 16,-1-10-1,19 0-15,1 1 16,8-1-1,-8 9-15,-1 1 16,0 9 0,-9 9-16,0 1 15,-1 9 1,-18 18-16,0 10 16,-18 9-1,-1 1-15,-9-1 16,-1-19-1,11-18-15,8 0 16,1-10 0,-1-9-16,10 0 15,0 0 1,10 0-16,-1 0 16,19 10-1,1-1 1,18 0-16,-10 10 15,1 9 1,0 0-16,-10 1 16,-9 18-1,-19-1-15,-10 11 16,-18-1 0,-19 0-16,-19-18 15,-9-1 1,-10-18-16,10 0 15,0-19 1,37 0-16</inkml:trace>
  <inkml:trace contextRef="#ctx0" brushRef="#br0" timeOffset="-159817.47">19266 17284 0,'0'0'16,"0"0"-16,0 0 16,10 9-1,18 1 1,10-10-16,18 9 16,10-9-1,-10 0-15,-18-9 16,0-1-1,-20-8-15,1-1 16,-19 0 0,-19-9-16,-18 9 15,-20 0 1,-18 19-16,0 28 16,18 10-1,20 0 1,27-10-16,10 0 15,29 28 1,36 19-16,30 0 16,27 0-1,-9-18-15,-10-11 16,-9-17 0,-18-20-16,-1-9 15,-19 0 1,-37-9-16</inkml:trace>
  <inkml:trace contextRef="#ctx0" brushRef="#br0" timeOffset="-159367.39">20122 17218 0,'0'0'16,"0"0"-16,0 0 15,0 0 1,10-9-16,9-10 16,9 10-1,19-1-15,19 1 16,0 18 0,-1 10-16,1 28 31,-19 0-31,-9 28 0,-19 9 15,-29 10 1,-18-28 0,-9-10-16,-10-18 15,-1-20 1,20-18-16,0-18 16,0-29-1,18-19-15,20-18 16,18-10-1,0 0-15,10 19 16,9 19 0,-9 18-16,-1 19 15,-18 10 1</inkml:trace>
  <inkml:trace contextRef="#ctx0" brushRef="#br0" timeOffset="-158959.46">20546 17228 0,'0'0'0,"9"0"16,10-19 0,19 0-16,27 0 15,11 10 1,8 9-16,10 9 15,-9 19 1,-10 19-16,-9 0 16,-9 19-1,-20 9-15,-18 9 16,-19 1 0,-19-10-16,1-19 15,-20-18 1,0-19-16,1-19 15,-1-10 1,0-9-16,10-18 16,19-10-1,-1 0-15,29-9 16,19-10 0,28 0-16,-29 29 15</inkml:trace>
  <inkml:trace contextRef="#ctx0" brushRef="#br0" timeOffset="-158139.34">21684 17293 0,'0'0'16,"0"0"-1,0 0-15,0 0 16,0 10 0,0-1-16,0 19 15,9 19 1,1 0-16,9 0 16,0-10-1,-1 1-15,11-19 16,8 0-1,10-1 1,10-18-16,9-18 16,18-20-16,-9-9 15,1-19 1,-29-27 0,-19 8-16,-28 19 15,-19 1 1,-18 18-16,-1 19 15,-9 0 1,9 18-16,10 1 16,0-1-1,18 1-15,1 9 16,0-9 0,18-10-16,0 0 15,20-18 1,18-1-1,-10 10-15,1 0 16,-19 9 0,0 10-16,-19-1 15,0 1-15,-19-1 16,-10 1 0,-8 18-1,9 1-15,-1-1 16,20 1-1,0 18-15,18 0 16,10 9 0,18 20-16,39 8 15,8 1 1,-8 0-16,-11 9 16,-8 9-1,-19 10-15,-20 19 16,-8 9-1,-10 0-15,0-19 16,0-28 0,0-47-16</inkml:trace>
  <inkml:trace contextRef="#ctx0" brushRef="#br0" timeOffset="-157844.12">23227 16937 0,'0'0'16,"-10"9"-16,-18 29 15,-9 37 1,8 28-16,1 0 15,19 10 1,-1-1-16,20-27 16,9-10-1,9-10-15,28-8 16,29-1 0,-38-28-1</inkml:trace>
  <inkml:trace contextRef="#ctx0" brushRef="#br0" timeOffset="-157400.78">23500 17246 0,'0'0'0,"9"-9"16,19-10-1,19-9-15,10 0 16,-1 19 0,10-1-16,-9 20 15,-1 18 1,0 19-16,1 0 16,-19-1-1,-20 20-15,-18-10 16,0-9-1,-18-9-15,-1-19 16,9-1 0,1-18-16,-1 0 15,1-18 1,0-11 0,18-8-16,10-29 15,19-9 1,9 10-16,0 8 15,-10 20 1,1 18-16,-19 10 16</inkml:trace>
  <inkml:trace contextRef="#ctx0" brushRef="#br0" timeOffset="-156916.48">24299 17518 0,'0'0'16,"0"0"-16,0 0 15,0 0 1,0 0-16,10 0 16,-1-9-1,1 0-15,8-1 16,11 1 0,-11 9-16,1 0 15,-9 9 1,-10 1-1,0-1-15,0 10 16,0 9 0,-10-9-16,1 0 15,9-1 1,0 1-16,9-10 16,1 10-1,-1 0-15,19 0 16,0 9-1,1 0-15,-1 0 16,0 10 0,-9 9-16,0 18 15,-19 1 1,-19-10-16,-28 1 16,-10-1-1,-27 0-15,-10-9 16,9-19-1,47-18 1</inkml:trace>
  <inkml:trace contextRef="#ctx0" brushRef="#br0" timeOffset="-156600.65">24647 16805 0,'0'0'0,"10"0"16,9 10 0,18 9-16,29 37 15,0 19 1,9 47-1,-9 9-15,-28-9 16,-29 10-16,-18-10 16,-20-10-1,-36 10-15,-11-9 16,39-57 0</inkml:trace>
  <inkml:trace contextRef="#ctx0" brushRef="#br0" timeOffset="-155267.92">25099 17612 0,'0'0'0,"0"0"16,0 0 0,9 10-16,1-1 15,9 10 1,-1 9-16,11-9 16,-1-1-1,9 1 1,20-19-16,18-9 15,29-19 1,18-38-16,0-18 16,1-38-1,-1-47-15,-9-38 16,-10-27 0,-18-20-16,0-8 15,-10-10 1,-9-10-16,-10 10 15,-18-9 1,-1-1-16,-18-9 16,0-18-1,-10-1-15,20-9 16,-1-19 0,9 1-16,1 8 15,0 1 1,-1-10-16,1-9 15,-19-10 1,0 1 0,-1-29-16,-8-18 15,-1 27 1,1-8-16,8 18 16,1 0-1,0 0-15,9 9 16,10-8-1,0 17-15,9 11 16,0-11 0,0 1-16,0 19 15,9 9 1,1 19-16,-1-1 16,1 11-1,8-1-15,-8 19 16,-1 9-1,1 19-15,-10 9 16,0 10 0,9 19-16,10 28 15,0-10 1,9 10 0,10 18-16,0 19 15,9 1 1,9 18-16,1 19 15,8 18 1,11 1-16,-1 18 16,19 0-1,0 10-15,10 9 16,-20 0 0,11 19-16,-1 9 15,-10 10 1,-18 18-16,-9 1 15,-10 8 1,-19 1-16,-9 9 16,-10 0-1,1 19-15,-20 10 16,1 8 0,0 20-16,-19 27 15,-19 10 1,0 0-1,-19 0-15,-9 0 16,-1 10 0,1-20-16,9-9 15,10-18-15,-1-19 16,1-29 0,0 1-1,9-20-15,0 1 16,0-19-1,0 0-15,0 0 16,9 0 0,-9 0-16</inkml:trace>
  <inkml:trace contextRef="#ctx0" brushRef="#br0" timeOffset="-154957.03">30000 2769 0,'0'0'16,"0"10"0,0 8-16,10 20 15,-1 18 1,19-9-16,0-9 15,20-19 1,17-1-16,29-18 16,1-18-1,-1-11-15,0-8 16,-10-19 0,1 9-16,-47 18 15</inkml:trace>
  <inkml:trace contextRef="#ctx0" brushRef="#br0" timeOffset="-154484.39">28909 3201 0,'0'0'16,"19"0"-1,47 0-15,94 9 16,75 19-1,47 1-15,10-1 16,37 0 0,38 0-16,28 10 15,-9-10 1,-29 9-16,-28 1 16,-37-19-1,-57-10 1,-37-9-16,-48 0 15,-46-9 1,-38-1-16,-29 1 16,-27 9-1,-10 0-15,-38 9 16,0-9 0</inkml:trace>
  <inkml:trace contextRef="#ctx0" brushRef="#br0" timeOffset="-154025.05">29464 3567 0,'0'0'0,"-19"0"15,0-10 1,-9 1-16,19 0 15,-1-1 1,1 10-16,9 0 16,0 10-1,-19 18 1,0 56-16,0 66 16,-9 57-1,0 46-15,-10 10 16,1 9-1,-10-9-15,-10 18 16,1-9 0,-1-18-16,10-29 15,19-28 1,0-19-16,0-28 16,9-19-1,9-18-15,1-28 16,18-29-1,1-19-15,9-18 16,-10-10 0</inkml:trace>
  <inkml:trace contextRef="#ctx0" brushRef="#br0" timeOffset="-153179.47">32841 3557 0,'0'0'15,"0"0"-15,10 10 16,18 18 0,19 38-16,9 37 15,1 47 1,-1 38-16,-18 18 15,-10 29 1,-18 18 0,-10 0-16,-19 1 15,-19-10-15,-18-1 16,-1-17 0,1-20-1,-1-18-15,1-10 16,-10-9-1,0-10-15,0-18 16,19-10 0,0-18-16,0-19 15,10-19 1,8-9-16,1-10 16,0 0-1,9-18-15,0-1 16,0-18-1,-9 0-15,-28 0 16,-67-29 0,-83-37-16,-77-28 15,-27-9 1,-29-1-16,-18 1 16,-1 9-1,38 9 1,48 19-16,18 19 15,56 0 1,38 19-16,47-1 16,38 1-1,28-1-15,19 1 16,18 9 0,1 0-16,9 0 15,0 0 1,19-28-16,-1 9 15</inkml:trace>
  <inkml:trace contextRef="#ctx0" brushRef="#br0" timeOffset="-151781.06">30546 4120 0,'0'0'0,"0"0"16,0 10 0,9 18-16,1 0 15,-1 0 1,19 0-16,10 1 16,9-11-1,19-8-15,-10-10 16,-18 0-1,0-19-15,-20-9 16,1-10 0,-28-18-1,-19-19-15,-29 9 16,1 19 0,9 29-16,9 8 15,10 20 1,0 8-16,-1 20 15,20 28 1,-1 9-16,10 9 16,-9-9-1,9 10-15,-9 18 16,-10 0 0,-19 19-16,-9 9 15,-19 29 1,-9-1-16,-19 10 15,9-9 1,1-38-16,18-38 16,19-18-1,19-19-15,9-10 16,9-18 0,1 0-16,9-19 15,9 0 1,20-38-1,46-65-15,28-66 16,10-37 0,-9 9-16,-10 9 15,-19 28 1,-19 29-16,-9 28 16,-9 37-1,0 19-15,9 19 16,0 9-1,0 19-15,19 19 16,0 28 0,9 47-16,-9 37 15,0 10 1,-1 9-16,-8-9 16,-1-29-1,-9-8 1,-9-39-16,0-18 15,-10-19 1,-9-9-16,-1-9 16,1-10-1,0 0-15,0-19 16,-10 0-16,1 0 16,-10-18-1,0 9 1,-10-1-16,-9 1 15,1 19 1,-20 0-16,0 27 16,-9 10-1,10 19-15,8 10 16,20-20 0,0 1-16,18-1 15,10-9 1,9 1-16,19-11 15,0-8 1,10-10-16,-10-10 16,0-18-1,-10-9 1,-18-20-16,-9 1 16,-20 0-16,-9 9 15,-18 19 1,-29 9-1,-19 19-15,-28 28 16,47 0 0</inkml:trace>
  <inkml:trace contextRef="#ctx0" brushRef="#br0" timeOffset="-151384.08">29756 5650 0,'0'0'0,"0"0"16,-10 9-1,-9 19 1,10 19-16,0 0 15,18 9 1,10 1-16,9-20 16,0 1-1,19-19-15,0-10 16,-9-9 0,0-9-16,-10-10 15,-9-9 1,-10-19-16,-37-19 15,-19 0 1,0 10-16,-10 28 16,29 19-1</inkml:trace>
  <inkml:trace contextRef="#ctx0" brushRef="#br0" timeOffset="-150469">31590 5537 0,'0'0'15,"0"0"-15,0 0 16,0 10 0,0 18-16,0 28 15,-19 28 1,0 20-16,1-11 16,-11-8-1,11-19 1,8-20-16,1-8 15,-1-19-15,1 0 16,9-10 0,0-9-1,0 0-15,0 0 16,0 0 0,0 0-16,0 0 15,0 0 1,0 0-16,0 0 15,0 0 1,0 0-16,0 0 16,0-9-1,0 9-15,0 0 16,0-10 0,0 10-16,0-9 15,0-1 1,0 1-1,0-10-15,0 0 16,9-9-16,1 0 16,-10 0-1,0 0 1,0 9-16,0 0 16,0 10-1,0 0-15,0-1 16,0 1-1,-10-1-15,1 1 16,0 0 0,-1-1-16,1 1 15,-1 0 1,1-1-16,9 10 16,-9 0-1,9 0-15,-10 0 16,10 0-1,0 0-15,0 0 16,0 0 0,0 0-1,0 0-15,-9-9 16,9 9-16,0 0 16</inkml:trace>
  <inkml:trace contextRef="#ctx0" brushRef="#br0" timeOffset="-149116.46">31298 5866 0,'0'0'16,"-9"9"-16,-29 19 16,-56 38-1,-19 37 1,-9 10-16,9 9 15,0-10 1,10-18-16,28-19 16,18-19-1,20-9-15,8-9 16,20-20 0,0-8-16,9-10 15,18 0 1,29-28-16,47-47 15,-37 28 1,347-385-16,-394 423 16,37-29-1,47-18-15,0 0 16,-9 18 0,-29 10-1,-18 19-15,-10 18 16,0 10-1,0 37-15,19 47 16,10 47 0,-1 0-16,1-28 15,-20-18 1,1-29-16,-19-28 16,0-10-1,-1-9-15,1-9 16,0 0-1,0-19-15,0 0 16,0-19 0,-1 0-16,1-18 15,-19-1 1,0 10 0,-19 0-16,-9 19 15,-19-1 1,-19 20-16,0 18 15,10 19 1,18 0-16,10-1 16,19 1-1,9-9-15,9-1 16,19 1 0,1-10-16,8-9 15,1-10-15,-1-9 16,1-19-1,-19-9 1,-10-19-16,-28-18 16,-37-10-1,-38 0-15,28 46 16</inkml:trace>
  <inkml:trace contextRef="#ctx0" brushRef="#br0" timeOffset="-148784.28">29981 6813 0,'0'0'0,"0"0"16,0 10-16,10 18 15,27 19 1,10 9-1,19-19-15,19 1 16,18-19 0,1-19-16,-29-19 15,-9 0 1,-28-9-16,-10 0 16,-19-10-1,-18-9-15,-57-9 16,-28 0-1,-28 28-15,56 18 16</inkml:trace>
  <inkml:trace contextRef="#ctx0" brushRef="#br0" timeOffset="-147077.22">30489 7339 0,'0'0'0,"0"9"16,0 19-16,-9 28 16,0 48-1,-1 27 1,10 19-16,0-9 16,0-19-16,0-19 15,10-19 1,-10-18-16,0-10 15,0-18 1,0-10 0,0-9-16,0 0 15,0-10 1,0-9-16,0 0 16,0 0-1,-10 0-15</inkml:trace>
  <inkml:trace contextRef="#ctx0" brushRef="#br0" timeOffset="-146401.08">28909 9262 0,'0'0'0,"0"0"15,0-9 1,0-10-16,0 0 15,0 0 1,0 1-16,9-1 16,1 0-1,18 0-15,19-9 16,19 19 0,0-1-16,-10 20 15,1-1 1,-1 19-16,1 10 15,-10 18 1,0 19-16,-10 10 16,-18-10-1,0 0 1,-19 0-16,-10-19 16,1-9-16,0-10 15,-1-18 1,1-9-1,-1-10-15,10 0 16,0-10 0,10-27-16,9-57 15,18-28 1,20-19-16,18-18 16,0 37-1,0 28-15,-9 28 16,-9 19-1,-20 19 1,-8 9-16,-20 10 16</inkml:trace>
  <inkml:trace contextRef="#ctx0" brushRef="#br0" timeOffset="-145750.99">29906 9525 0,'0'0'0,"10"0"16,18-19-16,19 0 15,9 0 1,1 1-16,-1 8 16,1 1-1,-1 9-15,0 9 16,-18 10 0,-19 9-16,0 0 15,-19 10 1,-10 9-16,-18 0 15,-19-10 1,0 1 0,19-20-16,9-8 15,10-1 1,-1-9-16,10 0 16,10 0-1,8 0-15,39 10 16,9-1-1,0 10-15,9 9 16,-19 0 0,-9 10-16,-18-1 15,-11-9 1,-18 10-16,-9 9 16,-29 18-1,-37-8-15,-28-1 16,-20-19-1,-18-8-15,9-39 16,10-9 0,0-9-16,65 19 15</inkml:trace>
  <inkml:trace contextRef="#ctx0" brushRef="#br0" timeOffset="-145322.1">30950 9637 0,'0'0'16,"0"0"-16,0 10 16,0 8-1,-9 39-15,-10 46 16,10 28 0,-1 29-16,1 18 15,9 0 1,0-9-1,9-19-15,-9-28 16,0-19 0,0-18-16,-9-29 15,9-18 1,-9-1-16,9-18 16,0-19-1,0 0-15,0 0 16</inkml:trace>
  <inkml:trace contextRef="#ctx0" brushRef="#br0" timeOffset="-144988.15">30856 9525 0,'0'0'0,"10"0"0,9-10 16,46 1 0,29 9-1,10 9-15,-19 1 16,-29 8 0,0 11-16,-18-1 15,0-10 1,-19 11-16,-10-1 15,-9 19 1,-28 0-16,-29 18 16,-27 10-1,-39-9-15,48-38 16</inkml:trace>
  <inkml:trace contextRef="#ctx0" brushRef="#br0" timeOffset="-143867.29">30979 912 0,'0'0'0,"0"0"16,0 0-1,0 0-15,0 0 16,0 0 0,9 9-16,10 38 15,47 56 1,37 47 0,19 29-16,10-20 15,-19-18 1,0-10-16,-10-28 15,-27-18 1,-20-29-16,-18-18 16,-10-10-1,-9-10-15,-19-18 16</inkml:trace>
  <inkml:trace contextRef="#ctx0" brushRef="#br0" timeOffset="-143568.02">31656 1165 0,'0'9'16,"-38"29"-16,-28 56 15,-28 46 1,10-8 0,-1-1-16,10-18 15,18-19 1,1-10-16,9-18 16,9-10-1,10 0-15,19-37 16</inkml:trace>
  <inkml:trace contextRef="#ctx0" brushRef="#br0" timeOffset="-143233.78">32277 2084 0,'0'0'16,"0"0"-16,-10 19 15,-18 19 1,-19 37-16,0 0 16,0 0-1,0 0-15,19-19 16,9-37 0</inkml:trace>
  <inkml:trace contextRef="#ctx0" brushRef="#br0" timeOffset="-142651.24">32409 1118 0,'0'0'0,"0"0"15,0 0 1,9 0-16,0-9 16,1 9-1,18 9-15,0 0 16,19 10-1,0 37-15,10 20 16,-1 17 0,-18 11-16,-19-1 15,-19-28 1,0-9-16,-10-20 16,1-8-1,-1-1-15,1-18 16,0 0-1,9-19-15,0 0 16,0 0 0,9-9-1,0-38-15,29-47 16,9-28 0,9 9-16,1 20 15,-10 17 1,-9 30-16,-1 17 15,-18 20 1,0 18-16,-19-9 16</inkml:trace>
  <inkml:trace contextRef="#ctx0" brushRef="#br0" timeOffset="-141917.48">32879 2038 0,'0'0'0,"9"0"16,1-19-1,-1 0-15,19 0 16,1 10 0,-1-1-16,9 10 15,-8 10 1,-11 9-16,1 9 16,-19 0-1,0 19-15,-19 0 16,-18 0-1,-1 0-15,-9-10 16,0-18 0,19 0-1,18-10-15,1-9 16,9 0 0,0 0-16,9 0 15,10 0 1,19-9-16,9 9 15,0 9 1,0 0 0,-9 20-16,-1-1 15,-18 0-15,-9 0 16,-10 9 0,-29 10-16,-18 0 15,-28 0 1,-28-19-16,-10-18 15,56-10 1</inkml:trace>
  <inkml:trace contextRef="#ctx0" brushRef="#br0" timeOffset="-141517.43">33321 1259 0,'0'0'0,"19"37"0,18 67 15,11 46-15,-1 19 0,0-1 0,-29 11 0,-18-10 16,-18-10-16,-39 1 15,-46 8-15,-48-8 16,-37-1 0,-104 67-16</inkml:trace>
  <inkml:trace contextRef="#ctx0" brushRef="#br0" timeOffset="-141117.78">30536 1034 0,'0'9'0,"-28"19"15,-38 75 1,-18 94-1,18 47-15,66 28 16,75-9 0,123 28-16,159 28 15,1-47 1</inkml:trace>
  <inkml:trace contextRef="#ctx0" brushRef="#br0" timeOffset="-137411.58">28599 11748 0,'0'0'0,"0"0"15,0 0 1,0 0-16,0 0 16,0 10-1,-10 8-15,1 20 16,18 9 0,1 9-16,18 0 15,0-18 1,10 0-16,9-20 15,9 1 1,10 0 0,-10-19-16,1-19 15,-1 0-15,-18-18 16,0-29 0,-1-9-16,-18-19 15,-19 10 1,0 27-1,0 11-15,0 17 16,-9 20 0,9 9-16,0 9 15,-10 29 1,1 28-16,9 37 16,9 9-1,-9 20-15,0 8 16,-19 1-1,1-19-15,-20-9 16,0-29 0,1-18-16,-1-19 15,-9-10 1,-9-18-16,-10 0 16,-10-19-1,1 0-15,0-19 16,0 0-1,18-9 1,38 9-16</inkml:trace>
  <inkml:trace contextRef="#ctx0" brushRef="#br0" timeOffset="-136958.25">29615 12424 0,'0'0'0,"0"0"16,0 0-16,0 0 15,0 9 1,-10 1-16,-9 27 16,0 29-1,1 28 1,-1 18-16,9 10 16,1 10-1,0-1-15,-1-19 16,1 1-1,-1-10-15,1-18 16,0-29 0,-1-18-16,1-1 15,9-18 1,0-19-16,0 0 16,0 0-1,0 0-15</inkml:trace>
  <inkml:trace contextRef="#ctx0" brushRef="#br0" timeOffset="-136659.08">29530 12480 0,'0'0'0,"9"-19"15,1 1 1,-1-11-16,19 11 15,1 8 1,18 10-16,9 19 16,10 19-1,-10 9-15,-18 9 16,-19 0 0,-10-9-16,-18 0 15,-29 0 1,-28 9-16,-9 0 15,-10 1 1,48-39-16</inkml:trace>
  <inkml:trace contextRef="#ctx0" brushRef="#br0" timeOffset="-136077.83">29972 13184 0,'0'0'16,"9"-10"-16,20-8 16,18-1-1,0 0-15,-10 10 16,1-1-1,0 20-15,-10-1 16,0 1 0,-9 18-1,0 0-15,-19 9 16,-10 10-16,-9 0 16,1 0-1,-11-9-15,20-20 16,0 1-1,-1 0 1,1-19-16,9 0 16,0 0-16,9 9 15,1 1 1,18-1-16,0 10 16,0 9-1,10 0 1,-10 10-16,-9-10 15,-10 0 1,-9 0-16,-9 0 16,-19 0-1,-19 1-15,-29-1 16,-46-10 0,-10-8-16,1-10 15,65-10 1</inkml:trace>
  <inkml:trace contextRef="#ctx0" brushRef="#br0" timeOffset="-135800.93">31007 13156 0,'0'0'16,"0"0"-16,0 0 15,-10 9 1,-18 29-16,-19 8 16,-9 11-1,-1-1-15,1 0 16,9-18-1,19-19-15</inkml:trace>
  <inkml:trace contextRef="#ctx0" brushRef="#br0" timeOffset="-135266.93">31176 12020 0,'10'0'15,"-1"-9"-15,29-10 16,27 10 0,48 9-16,10 19 15,-1 9 1,-9 19-16,-19 18 15,-9 10 1,-20 19-16,-8 9 16,-20 10-1,-18 0-15,-19-10 16,-19-28 0,1-19-16,-1-18 15,-9-20 1,-1 1-16,-8-19 15,9 0 1,-1-28 0,11-19-16,18-28 15,18-37-15,58-57 16,27 0 0,29 37-1,-1 20-15,-27 27 16,-29 38-1,-18 19-15,-20 38 16,10 27 0,-28-9-16</inkml:trace>
  <inkml:trace contextRef="#ctx0" brushRef="#br0" timeOffset="-134734.33">32456 12893 0,'0'0'0,"0"0"16,0 0 0,9 0-16,10-9 15,18-1 1,20 1-16,-1 9 15,-18 9 1,0 1-16,-20-1 16,1 0-1,-9 10-15,-10 0 16,0 9 0,-10-9-16,1 0 15,-1-1 1,10-8-16,0-10 15,0 0 1,10 9 0,-1 0-16,19 10 15,1 9-15,-1 1 16,-9 8 0,-1 1-16,-18-10 15,0 0 1,-18 0-1,-20 0-15,-18-9 16,-1 0-16,1-19 31,-10 0-31,0-19 16,28 10-16</inkml:trace>
  <inkml:trace contextRef="#ctx0" brushRef="#br0" timeOffset="-134369.33">33180 13034 0,'0'0'0,"0"0"15,0 0-15,0 9 16,0 0 0,0 29-16,0 18 15,-9 19 1,9 29-16,0 8 16,9 10-1,0-9-15,1-1 16,-1-18-1,-9-28 1,0-29-16,0-18 16,0-10-1,0-9-15,0 0 16</inkml:trace>
  <inkml:trace contextRef="#ctx0" brushRef="#br0" timeOffset="-134084.39">33199 13315 0,'0'0'0,"9"-9"16,1-29-1,18-18-15,9-38 16,1 19 0,-19 47-1,0 19-15,-1-1 16,11 20-16,18 27 15,0 19 1,-19 1-16,-19-1 16,-27-9-1,-11 0 1,-18 0-16,-47 0 16,-28-19-1,47-19-15</inkml:trace>
  <inkml:trace contextRef="#ctx0" brushRef="#br0" timeOffset="-133700.71">33152 12095 0,'0'0'16,"9"0"0,19 10-16,10-1 15,9 38 1,19 47-16,0 37 15,-19 10 1,0 19-16,-10-1 16,-18 19-1,-19 10-15,-19 0 16,-46 9 0,-58 0-16,-55-19 15,-133 56 1</inkml:trace>
  <inkml:trace contextRef="#ctx0" brushRef="#br0" timeOffset="-133268.15">28043 11814 0,'0'0'0,"0"9"15,-28 19 1,-19 48-16,-9 74 16,-1 28-1,39 10-15,36 18 16,20-9-1,47 9-15,65 20 16,76-1 0,84 19-16</inkml:trace>
  <inkml:trace contextRef="#ctx0" brushRef="#br0" timeOffset="-132047.28">27837 14629 0,'0'0'16,"0"0"-1,0 0-15,9 0 16,10-10 0,56-18-16,94-9 15,95 8 1,56 1-16,46 0 16,30 9-1,36 1-15,10-1 16,-18 10-1,9 18-15,-10 0 16,-47 1 0,-56-1-16,-85-9 15,-56 0 1,-57 0 0,-46 0-16,-29 0 15,-29 0 1,-18 0-16,-9 9 15,0 1 1</inkml:trace>
  <inkml:trace contextRef="#ctx0" brushRef="#br0" timeOffset="-131441.21">27470 15567 0,'0'0'16,"0"0"-16,9 0 16,10 9-1,47-9-15,37 0 16,-9-18-1,-18-1-15,-1 0 16,-19-9 0,-18 0-16,-19 0 15,-19-1 1,-10 1-16,-37 0 16,-37 9-1,-20 29 1,10 18-16,9 19 15,29 9-15,18 0 16,19 1 0,10-10-16,18 0 15,20-1 1,27 1 0,19 0-16,19-9 15,-9-19-15,-38-19 16</inkml:trace>
  <inkml:trace contextRef="#ctx0" brushRef="#br0" timeOffset="-130999.11">28288 15314 0,'0'0'0,"0"0"16,0 0-16,9 0 16,10 0-1,10 9-15,18 10 16,18 9 0,1 19-16,-9 0 15,-20 0 1,-18-10-1,0 1-15,-19-1 16,0-18 0,-9 0-16,-1 0 15,1-19 1,-1 0-16,10-10 16,-9-27-1,18-29-15,20-28 16,-1 10-1,9 18-15,1 10 16,9 28 0,10 9-16,-29 9 15</inkml:trace>
  <inkml:trace contextRef="#ctx0" brushRef="#br0" timeOffset="-130634.39">28984 15417 0,'0'0'16,"0"0"-16,0 0 15,10 0 1,8-10-16,20 1 16,9 0-1,19 18 1,0 0-16,-10 20 15,1-1 1,-20 9-16,-18 10 16,-9 0-1,-10 9-15,-19-9 16,0-9 0,-9-10-16,9-9 15,-9-19 1,-1 0-16,11-19 15,8-9 1,10-19-16,19-28 16,-10 28-1</inkml:trace>
  <inkml:trace contextRef="#ctx0" brushRef="#br0" timeOffset="-129886.68">29709 15492 0,'0'0'0,"0"0"15,0 9 1,-19 1-16,0 18 16,-9 0-1,9 19-15,10 0 16,-1-10-1,10 1-15,10-10 16,-1-9 0,0-1-16,20-18 15,-1 0 1,0-18-16,19-1 16,0-19-1,0-8 1,-9-11-16,-1-8 15,-18-11 1,-9-8-16,-10 0 16,-10 18-1,1 0-15,-1 19 16,-8 0 0,-1 1-16,0 8 15,0 0 1,-19 1-16,-9 9 15,-9 0 1,9 18-16,9 1 16,10 18-1,19 1-15,-1-1 16,20 10 0,9 9-1,18 0-15,20 0 16,27 0-16,1 1 15,9-1 1,-19 0 0,-18 0-16,-10 9 15,-10 10 1,-18 0-16,0 19 16,-10 9-1,-9 9-15,0 10 16,10-19-1,-1-18-15,1-10 16,-1-10 0,-9-28-16</inkml:trace>
  <inkml:trace contextRef="#ctx0" brushRef="#br0" timeOffset="-129566.33">30800 14938 0,'0'0'15,"-10"10"-15,-18 27 16,-28 38-1,9 38-15,0 18 16,28-9 0,9 0-1,20-9-15,18-10 16,10-28 0,18 0-16,19-9 15,1-19 1,-39-38-16</inkml:trace>
  <inkml:trace contextRef="#ctx0" brushRef="#br0" timeOffset="-129140.95">30969 15210 0,'0'0'0,"0"0"15,10-9 1,-1-10-16,19 10 15,0-1 1,29 10 0,18 19-16,29 19 15,-10 18 1,-10 10-16,-18 9 16,-19 0-1,-19 0-15,-18 0 16,-10-19-1,-10-9-15,-8-9 16,8-20 0,1-8-16,-1-10 15,10 0 1,-9-28-16,9-29 16,9-27-1,20-19-15,8 0 16,10 9-1,0 28-15,10 10 16,-20 28 0,-18 18-1</inkml:trace>
  <inkml:trace contextRef="#ctx0" brushRef="#br0" timeOffset="-128633.91">31985 15398 0,'0'0'15,"0"9"1,-19 10-16,1 19 16,-11 27-1,1 20-15,19 18 16,-1-9 0,20-19-16,-1-9 15,1-29 1,8 1-16,1-20 15,9-8 1,10-10-16,18-28 16,10-19-1,0-28-15,-19 0 16,-9 9 0,-19 19-1,-1 19-15,1 0 16,-9 18-1,-10 1-15,0 9 16,9 9 0,0 29-16,-9 46 15,0 38 1,-9 0-16,0 10 16,-10-29-1,9-19-15,1-18 16,0-19-1,-1-10-15,1-8 16,9-11 0,0-18-16,0 0 15</inkml:trace>
  <inkml:trace contextRef="#ctx0" brushRef="#br0" timeOffset="-128342.36">32587 14985 0,'0'0'16,"10"0"0,-1 19-16,29 28 15,9 56 1,9 38-1,-9 28-15,-9 18 16,-29 1-16,-9 0 16,-28-19-1,-38-19-15,-28-19 16,-56 0 0,-142 76-16</inkml:trace>
  <inkml:trace contextRef="#ctx0" brushRef="#br0" timeOffset="101104.55">5513 546 0,'9'0'16,"10"-19"-16,28-19 15,38 1 1,28-10-16,9 9 15,28 1 1,20 9 0,27 18-16,10 10 15,-9 10-15,-19 18 16,-10 0 0,0 0-1,-18 19-15,-10 0 16,9 19-16,-9 18 15,-18 1 1,-1 18 0,10 19-16,-10 9 15,0 0 1,-9 10-16,0-9 16,-19 8-1,0 1-15,-9 9 16,-10 10-1,0 18 1,-18 10-16,-1 18 16,-9-9-16,-9 19 15,-10 0 1,-9-1-16,0 1 16,-19 0-1,0 0-15,0 18 16,-10 1-1,1-10-15,0 0 16,-1 0 0,1 1-1,-10-1-15,-9 0 16,0-9 0,-10 0-16,-9-19 15,-10 0 1,1-10-16,-19 1 15,-10-10 1,-18 0-16,-10-9 16,0-19-1,-19-9-15,-18-9 16,-20-20 0,1-18-16,-10-19 15,-9-9 1,9-29-16,-9-9 15,0-18 1,9-10 0,1-19-16,18-19 15,9-18-15,1-28 16,8-10 0,1-19-1,19 1-15,-10-29 16,10 0-1,19 1-15,8-20 16,11 1 0,-1-1-16,0-9 15,20 10 1,-1-10-16,0 0 16,9-19-1,10 1-15,19 8 16,0-27-1,0 9-15,18 0 16,10-10 0,10 10-16,-1-18 15,10 8 1,9-9-16,0-9 16,10 19-1,9-10-15,10 10 16,8-1-1,1 1 1,10 18-16,8 0 16,1-9-1,0 19-15,9 9 16,0 0 0,-10 19-16,10-9 15,-9 18 1,0 19-16,-10 9 15,0 10 1,-18 19-16,-1 18 16,-18 10-1,-1 9-15,1 0 16,-19 19-16,0 0 31,-1 18-31,-8 1 16,-1 0-16,1-1 15,-10 1 1,0 9 0,0 0-16,0 0 15,0 0 1,9 0-16,1-10 16,-1 1-1,0 0-15,20-1 16,27-8-1,19-1-15,29 9 16,18-8 0,10 8-16,18 1 15,1 18 1,9 19-16,-10 1 16,10-1-1,0 19-15,0 18 16,-9 1-1,-20 9 1,10 19-16,-9 9 16,0 19-1,-10 0-15,-9 9 16,0 19 0,-10 10-16,-9-1 15,-18 20 1,-11 18-16,-8 19 15,-10 18 1,-9 19-16,-20 1 16,1 8-1,-19 1-15,-9 0 16,-10 9 0,0 0-16,0 0 15,-9 0 1,-9 0-1,-1 0-15,-19-9 16,1 0 0,-19-19-16,-1-10 15,-8-8 1,-10-20-16,-10 0 16,-9-9-1,0-28-15,1-19 16,-11 0-1,1-9-15,-10-28 16,-9-1 0,0-18-16,9-19 15,1-9 1,-1-19-16,0-10 16,10 1-1,-10-19-15,10-19 16,9-10-1,0-8 1,0-11-16,10-27 16,-1-10-16,1-27 15,-1-20 1,-9-9-16,10-28 16,9-19-1,-10 0 1,10-18-16,0-20 15,0 1 1,0-19-16,9-19 16,10 9-1,0-18-15,9-1 16,0-8 0,0-10-16,19 18 15,0-8 1,19-20-16,0 19 15,18-9 1,1 19-16,18-19 16,1 9-1,18 10-15,0-1 16,1-8 0,8 27-16,10 19 15,10 10 1,9 37-16,18-9 15,20 9 1,37 9-16,113-102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5T14:49:34.49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4788 2826 0,'0'9'0,"10"29"15,-1 74 1,1 76-16,-1 18 15,10-18 1,0 28-16,-1 28 16,-8-19-1,-1-28 1,-9-10-16,0 10 16,0-18-1,-9-29-15,-10-9 16,10-29-1,-1-37-15,1-9 16,-1 0 0,1-19-1,0-29-15,-1-18 16,10 0 0,-9 0-16</inkml:trace>
  <inkml:trace contextRef="#ctx0" brushRef="#br0" timeOffset="1106.9">4817 2919 0,'0'0'0,"0"0"16,9 0-1,0-18-15,29-1 16,37-19 0,76-18-16,65 9 15,38 0 1,66 19-16,47 9 16,-10 1-1,-18 27-15,-10 0 16,-28-9-1,-47 19 1,-9 9-16,-47 0 16,-39-18-1,-17-1-15,-20 1 16,-37-10 0,-20 9-16,-18-9 15,-18 0 1,-11 0-16,1-9 15,-19 9 1,0 0-16,0 0 16,0 0-1,0 9-15,-19 19 16,1 28 0,-11 29-16,-8 65 15,9 19 1,9-10-1,9 29-15,20 28 16,-1-10 0,19 1-16,1-1 15,8-46 1,-9-1-16,1 38 16,-11-47-1,-8-56-15,-1 9 16,-9 0-1,0-28-15,-19-37 16,-9 9 0,-9-10-16,-39 1 15,-37 0 1,-56-20-16,-66 1 16,-38-10-1,-47-9 1,-9 0-16,0 0 15,-10 10 1,19-10-16,29 19 16,-20-10-1,10-9-15,38 28 16,28-9 0,46-19-16,58 9 15,37-9 1,37 0-16,20 0 15,8-9 1,20-1-16,0 10 16,-1 0-1,1-9-15,9 9 16</inkml:trace>
  <inkml:trace contextRef="#ctx0" brushRef="#br0" timeOffset="2254.66">2051 3314 0,'0'0'0,"0"0"15,0 0-15,19 0 16,28 0-1,75 0-15,66 9 16,47-9 0,29 0-1,-1-9-15,-9 9 16,-19 0 0,-47 0-16,-56 0 15,-28 9 1,-10 0-16,-19 10 15,-19-10 1,-18 1-16,0-10 16,-10 0-1,-9 0-15,-10 0 16,-9 0 0,0 0-16</inkml:trace>
  <inkml:trace contextRef="#ctx0" brushRef="#br0" timeOffset="2705.45">1336 1897 0,'0'0'15,"0"0"-15,0 0 16,19 9 0,-1 10-1,39 47-15,65 46 16,29 29 0,-20 9-16,-8-19 15,-29-18 1,-10-10-1,-18-28-15,-19-9 16,-9-19 0,-29-38-16</inkml:trace>
  <inkml:trace contextRef="#ctx0" brushRef="#br0" timeOffset="2996.68">2248 2075 0,'0'0'0,"0"0"16,-9 9 0,-29 29-16,-28 46 15,-28 29 1,-9 18-16,-10 19 15,0-9 1,10-28-16,27-19 16,11-29-1,27-18-15,19-19 16,10-18 0</inkml:trace>
  <inkml:trace contextRef="#ctx0" brushRef="#br0" timeOffset="3248.84">2709 2910 0,'0'0'0,"0"0"16,-9 9 0,-19 29-16,-10 9 15,0 19 1,-9-1-16,19-27 16</inkml:trace>
  <inkml:trace contextRef="#ctx0" brushRef="#br0" timeOffset="3829.57">3048 2169 0,'0'0'16,"0"0"-16,0 0 16,0 0-1,0 9-15,9 10 16,10 9 0,9 10-16,-9-1 15,0-18 1,0 0-16,0-10 15,0-9 1,-1 0-16,11-19 16,-11 1-1,11-20-15,-1 1 16,-9-1 0,-1 10-16,1 0 15,-9 18 1,8 1-16,1 18 15,10 10 1,18 28-16,0 47 16,-10 28-1,-18 0-15,-10 9 16,-18-9 0,-19-9-1,-29-1-15,-27-18 16,-1-9-1,-9-20-15,9-27 16,1-19 0,46-19-16</inkml:trace>
  <inkml:trace contextRef="#ctx0" brushRef="#br0" timeOffset="4130.68">3951 2178 0,'10'0'0,"-1"-9"16,19-1 0,0 10-16,10 10 15,0 9 1,9 28-16,0 37 15,-19 19 1,-19 19-16,-27 19 16,-39-10-1,-65 10-15,-57-10 16,-37-37 0,-123 28-16</inkml:trace>
  <inkml:trace contextRef="#ctx0" brushRef="#br0" timeOffset="4397.35">1232 2159 0,'0'0'15,"0"10"-15,-18 18 16,-39 56 0,10 57-16,28 28 15,47 19 1,57 9-16,47 0 16,94 9-1,93 38-15</inkml:trace>
  <inkml:trace contextRef="#ctx0" brushRef="#br0" timeOffset="4825.55">6830 3952 0,'0'0'15,"0"0"1,0 0-16,0 9 15,0 38 1,0 28-16,0 37 16,9 10-1,-9 10-15,0-10 16,0-28 0,0-19-16,-9-28 15,-1-10 1,1-9-1,9-9-15,0-10 16,0-9-16,0 0 16</inkml:trace>
  <inkml:trace contextRef="#ctx0" brushRef="#br0" timeOffset="5114.76">6058 3867 0,'0'0'0,"19"-9"15,38-19 1,56-19-16,37 0 16,10 9-1,9 19-15,1 19 16,-10 10-1,-10 9-15,-28-1 16,-28 1 0,-28-10-16,-28 1 15,-10 9 1,-9-1-16</inkml:trace>
  <inkml:trace contextRef="#ctx0" brushRef="#br0" timeOffset="5419.13">7601 4346 0,'0'0'16,"0"0"-16,0 0 15,0 0 1,10 18-16,-1 29 15,0 47 1,10 28-16,-9 0 16,-1 9-1,-9-18-15,0-10 16,-9-18 0,-10-10-16,0-19 15,0-18 1,0-1-16,10-18 15</inkml:trace>
  <inkml:trace contextRef="#ctx0" brushRef="#br0" timeOffset="5951.39">6670 5809 0,'0'0'0,"0"0"16,0 0-16,0 10 15,9 27 1,1 57 0,-1 47-16,0 46 15,-9 10-15,0-9 16,0-19-1,0-19 1,-9-28-16,-10-19 16,10-18-1,-1-10-15,1-19 16,0-18 0,-1-1-16,1-9 15,-1-9 1,10 0-16,0-19 15,0 0 1,0 0-16,0 0 16</inkml:trace>
  <inkml:trace contextRef="#ctx0" brushRef="#br0" timeOffset="6383">6190 7414 0,'0'0'16,"0"0"-1,0 0-15,0 0 16,0 0-1,9 9-15,1 0 16,18 29 0,19 28-16,10 9 15,-10 0 1,0-19-16,-10-18 16,1-10-1,-10-10-15,10-18 16,9-9-1,19-19-15,9-38 16,10-28 0,-10-9-16,-19 19 15,1-1 1,-20 29 0,-8 19-16,-20 18 15</inkml:trace>
  <inkml:trace contextRef="#ctx0" brushRef="#br0" timeOffset="7032.96">5804 9065 0,'0'0'0,"0"0"16,10 0-16,9 0 15,37-19 1,19 0-16,29-18 15,-1-1 1,-9-9 0,-18-9-16,-1 0 15,-19-19 1,-9 0-16,-37 9 16,-20 0-1,-8 10-15,-20 19 16,-9 8-1,-19 29-15,-28 19 16,9 28 0,10 19-16,19 18 15,27 1 1,11 18-16,27 9 16,10 1-1,18-19-15,10-19 16,10-19-1,9-9-15,18-9 16,20-20 0,9 1-1,-10-19-15,-9 0 16,-9 0 0,-29-9-16,-9-1 15,-9 1 1,-29 0-16</inkml:trace>
  <inkml:trace contextRef="#ctx0" brushRef="#br0" timeOffset="7613.32">7319 9074 0,'0'0'0,"0"0"15,0 0-15,0 10 16,0 27 0,-9 20-16,-1 36 15,1 29 1,9 0-16,-10-9 16,1-19-1,9 0-15,-9-19 16,9-19-1,-10-19 1,10 1-16,-9-19 16,9-1-1,0-8-15,0-10 16,0 0 0</inkml:trace>
  <inkml:trace contextRef="#ctx0" brushRef="#br0" timeOffset="9397.03">7771 9187 0,'0'0'16,"0"0"-16,9 0 15,10 0 1,18 0-16,20 0 16,18-19-1,19-18-15,19-29 16,9-37-1,10-47-15,0-47 16,9-57 0,0-27-16,-19-19 15,1-19 1,8-10-16,-8 1 16,8-29-1,-8-27 1,8-10-16,-18-29 15,-9 10 1,-29 1-16,-19 8 16,1 29-1,-10 28-15,-28 37 16,-1 29 0,1 18-16,-9 10 15,-10 27 1,9 39-16,0 18 15,20 19 1,-1 28-16,10 0 16,9 19-1,18 18 1,30 1-16,27 18 16,38 10-1,37 9-15,38 19 16,-18 0-1,-10-1-15,-19 20 16,-28 0 0,-38 9-16,-18 0 15,-20 0 1,-37 9-16,-9 0 16,-19 1-1,0-1-15,-10 1 16,0 18-1,-9 37-15,0 48 16,0 28 0,-18 28-16,-1 18 15,0 1 1,-9-10-16,0-9 16,-1-9-1,1-29-15,0-28 16,9-18-1,10-20 1,-1-18-16,1-9 16,-1-20-1,1 1-15,9-19 16,0 0 0,0 0-16,0-9 15,-9-1 1</inkml:trace>
  <inkml:trace contextRef="#ctx0" brushRef="#br0" timeOffset="9703.12">12051 2169 0,'0'0'0,"0"0"16,0-19-1,-10 0-15,1 1 16,0 8 0,-1 1-16,-9 18 15,1 1 1,-1 18-16,9 19 15,1 0 1,0 9-16,18-9 16,0-10-1,1-18 1,-1 0-16,19-19 16,10 0-1,19-19-15,18-28 16,19-19-1,0-9-15,0-9 16,-19 9 0,-37 47-16</inkml:trace>
  <inkml:trace contextRef="#ctx0" brushRef="#br0" timeOffset="10202.75">11101 3248 0,'0'0'15,"9"0"-15,29-19 16,37 0 0,66-18-16,57 9 15,37 18 1,28 1-16,10 18 15,47 1 1,28-1-16,10 0 16,-10 1-1,-10-10-15,-46 0 16,-48 0 0,-55 9-16,-39-9 15,-37 10 1,-47-10-16,-38 0 15,-18 0 1,-20 9-16,1-9 16</inkml:trace>
  <inkml:trace contextRef="#ctx0" brushRef="#br0" timeOffset="10581.18">11242 3229 0,'0'0'0,"0"0"16,0 0-1,9 9-15,10 38 16,9 47-1,10 47-15,0 28 16,-20 28 0,-8 0-16,-10-19 15,9-9 1,-9-19-16,10-28 16,-10-19-1,0-18 1,0-29-16,0-9 15,0-9 1,9-20-16,10-8 16,-10-10-1</inkml:trace>
  <inkml:trace contextRef="#ctx0" brushRef="#br0" timeOffset="11162.82">14930 3689 0,'0'0'0,"0"0"16,9 9-1,0 19-15,20 29 16,18 46 0,0 47-16,0 9 15,9 10 1,-18-9-16,-19-19 16,-1-19-1,-8-19-15,-10-19 16,-10-27-1,-8-1-15,-1-19 16,-19 1 0,-37-1-16,-66-8 15,-85-20 1,-84-18-16,-57-20 16,-10-27-1,1 9 1,9 0-16,19 0 15,38 19 1,46 19-16,67-1 16,37 1-1,56 9-15,48 0 16,28 0 0,9 0-16,9 0 15,20-9 1,-1-1-16</inkml:trace>
  <inkml:trace contextRef="#ctx0" brushRef="#br0" timeOffset="11546.92">12898 1625 0,'0'0'0,"0"0"16,9 9-1,10 29-15,37 46 16,38 38 0,10 0-16,-10-9 15,-9-10 1,-20-28-16,-8-9 16,-20-20-1,-18-8-15,0-19 16,-19-1-1,0-18-15</inkml:trace>
  <inkml:trace contextRef="#ctx0" brushRef="#br0" timeOffset="11812.83">13500 1709 0,'0'0'0,"0"0"15,0 10 1,-19 8-16,-19 29 16,-37 56-1,-47 29-15,-19 27 16,-1-18 0,30-19-16,36-19 15,20-37 1,18-10-16,10 0 15,19-18 1,9-19-16</inkml:trace>
  <inkml:trace contextRef="#ctx0" brushRef="#br0" timeOffset="12038.28">14186 2497 0,'0'0'0,"0"0"15,-9 10 1,-19 18-16,-38 28 16,-19 29-16,-18 8 31,27-8-31,39-57 15</inkml:trace>
  <inkml:trace contextRef="#ctx0" brushRef="#br0" timeOffset="12530.28">14572 2178 0,'0'0'0,"9"0"16,29 0-16,19 0 15,27 0 1,1 0-16,0-9 31,-29-1-31,-9-8 16,-9-1-16,-10-9 15,-9-10 1,-19 1-16,-10-20 16,-18 1-1,-10 9-15,-18 10 16,-19 18 0,-1 19-16,11 19 15,-1 28 1,19 18-16,9 20 15,19-1 1,10-9-16,18 0 16,10-9-1,19 0-15,18-10 16,19 0 0,38-9-16,0-9 15,-56-29 1</inkml:trace>
  <inkml:trace contextRef="#ctx0" brushRef="#br0" timeOffset="12779.76">15720 2328 0,'0'0'0,"0"0"16,0 0-1,0 0-15,0 19 16,-10 19 0,1 37-16,9 28 15,0 0 1,-9 0-16,-1-18 16,1-10-1,-1-9-15,1-38 16</inkml:trace>
  <inkml:trace contextRef="#ctx0" brushRef="#br0" timeOffset="13021.34">15946 1916 0,'0'0'0,"9"9"15,29 10 1,27 37-16,1 28 16,0 48-1,-28 18-15,-38 28 16,-38 19 0,-47 0-16,-74-9 15,-105 75 1</inkml:trace>
  <inkml:trace contextRef="#ctx0" brushRef="#br0" timeOffset="13320.79">12493 2009 0,'0'0'16,"0"29"-1,-19 46-15,10 75 16,37 28-1,47 28-15,66 10 16,104 75 0</inkml:trace>
  <inkml:trace contextRef="#ctx0" brushRef="#br0" timeOffset="14197.56">13029 3717 0,'0'0'0,"0"0"16,0 0-1,0 0-15,10 19 16,-1 28 0,0 46-1,10 20-15,-19-10 16,0-9 0,-9-9-16,-1-10 15,1-19 1,0-19-16,-1-8 15,1-11 1,-1-8-16,1-10 16</inkml:trace>
  <inkml:trace contextRef="#ctx0" brushRef="#br0" timeOffset="14432.46">12465 3689 0,'0'0'16,"9"0"-16,1-10 16,27 1-1,57 0 1,57-1-16,18 10 16,1 10-1,-29-10-15,-19 9 16,-19 0-1,-9 1-15,-56-1 16</inkml:trace>
  <inkml:trace contextRef="#ctx0" brushRef="#br0" timeOffset="14896.99">13537 4045 0,'0'0'0,"10"0"16,-1-9 0,0 0-16,10-10 15,10 9 1,-1 1-16,9 18 16,1 1-1,0 18-15,-1 19 16,-18-10-1,-19 10-15,-28 10 16,-29 18 0,-18 0-1,0-28-15,28-10 16,19-9 0,18-9-16,1 0 15,18-10 1,10 19-16,28-9 15,47 9 1,38-9-16,18-19 16,10-9-1,-37-1-15,-29 10 16,-38 0 0,-28 0-16,-9 10 15,-19-10 1</inkml:trace>
  <inkml:trace contextRef="#ctx0" brushRef="#br0" timeOffset="15407.27">13086 5059 0,'0'0'16,"0"0"-16,0 0 16,0 9-1,9 10-15,1 28 16,-1 56-1,0 38 1,1 46-16,-10 38 16,-10-18-16,-8 9 15,-1 18 1,9-9-16,1-9 16,-1-28-1,1-29 1,9-27-16,0-29 15,0-19 1,9-9-16,-9-18 16,10-20-1,-10 1-15,0-19 16,0-10 0,0-9-16,0 0 15,0 0 1,0 0-16</inkml:trace>
  <inkml:trace contextRef="#ctx0" brushRef="#br0" timeOffset="15745.4">12681 7339 0,'0'0'16,"0"0"-16,0 0 15,10 9 1,8 19 0,20 28-16,28 29 15,9-10 1,10-9-16,-10-20 16,0-17-1,1-11-15,-1-27 16,10-19-1,-1-28-15,-9-10 16,1-9 0,-29 0-16,-19 28 15,-9 9 1,-19 29-16,0 9 16</inkml:trace>
  <inkml:trace contextRef="#ctx0" brushRef="#br0" timeOffset="16237.62">12239 8577 0,'0'0'16,"0"0"-16,0 9 15,0-9 1,9 10-16,10-1 15,19-9 1,18 0-16,29-19 16,-10 1-1,1-20 1,-20-9-16,-18 10 16,-20-1-16,-18 10 15,-9-10 1,-38 10-16,-38 10 15,-18 27 1,-1 28 0,29 20-16,9 18 15,19 28 1,28 0-16,19 0 16,29-9-1,8-9-15,38-10 16,20-10-1,17-27-15,1-10 16,0-28 0,-9-9-16,-20-10 15,-18 0 1,-38 0-16</inkml:trace>
  <inkml:trace contextRef="#ctx0" brushRef="#br0" timeOffset="16788.55">13180 8971 0,'0'0'0,"9"0"16,1-19-16,18-9 16,19 0-1,0 0-15,9 0 16,10 18-1,-9 1 1,-1 18-16,-18 1 16,-1 9-1,-18 9-15,-9 0 16,-20 28 0,-18 29-16,-38 8 15,-9 1 1,0-19-16,9-18 15,19-11 1,9-8-16,10-19 16,18 0-1,1-1-15,18-8 16,29-1 0,47 0-16,56-18 15,19-10 1,0-9-16,-10 0 15,-18 19 1,-29-1-16,-18 1 16,-38-1-1,-9 10-15,-19-9 16,-1 9 0,-18 0-1,0 0-15,0 0 16,0 0-1</inkml:trace>
  <inkml:trace contextRef="#ctx0" brushRef="#br0" timeOffset="18529.52">13923 8680 0,'0'0'0,"0"10"15,9-1-15,10 19 16,38 19 0,37 9-16,19-9 15,18-9 1,29-29-16,19-37 16,19-38-1,8-27-15,1-29 16,10-38-1,-20-37 1,-8-9-16,-11-29 16,-8-18-1,-20-19-15,-9 0 16,-9-47 0,-10-10-16,-28 1 15,-18-29 1,-20 10-16,-18 19 15,-10 28 1,-9-1-16,9 10 16,10 10-1,9-19-15,0-10 16,-10 10 0,1 28-16,-1-10 15,1 10 1,-10 19-16,1 18 15,18 10 1,9-9-16,10 46 16,9 19-1,0 19 1,10 56-16,0 19 16,28 28-16,18 19 15,29 9 1,10 19-1,-1 10-15,0 18 16,-18 0 0,-20 0-16,-27 10 15,-19-1 1,-20 1-16,-17-1 16,-11-9-1,-18 10-15,0 9 16,-19 18-1,0 10-15,-19 19 16,0 19 0,-9 37-16,-10 10 15,1-10 1,-1 0 0,0 0-16,1 0 15,9-28-15,-1-9 16,11-10-1,8-38 1,1-27-16,-1-1 16,1-18-16,9-19 15,0 0 1,0 0-16,0 0 16,0 0-1,0 0 1,-10-9-16,-8-10 15,-11-18 1,-8-1-16,9 10 16,-1 0-1,1 18-15,9 10 16,1 10 0,8-1-16,1 29 15,-1 9 1,20-1-16,9-8 15,9 0 1,9-20-16,20 1 16,9-19-1,28-19-15,0-28 16,0-9 0,-9 0-1,-20 9-15,-46 19 16</inkml:trace>
  <inkml:trace contextRef="#ctx0" brushRef="#br0" timeOffset="18972.93">18147 3145 0,'0'0'16,"9"0"-16,29-19 16,37 0-1,29-9 1,65 19-16,66 9 15,29 9 1,46 19-16,19 0 16,-9 0-1,9-9-15,-18-19 16,-38 10 0,-38-10-16,-47-10 15,-56 1 1,-48 9-16,-37 0 15,-9 0 1,-19 0 0,-19 9-16,-28 10 15,-1 0-15</inkml:trace>
  <inkml:trace contextRef="#ctx0" brushRef="#br0" timeOffset="19329.58">18391 3210 0,'0'0'0,"0"0"16,0 0-1,0 10-15,10 27 16,-1 38-1,20 38-15,-1 37 16,-9 28 0,-1 1-16,-18-11 15,0 1 1,-18 10-16,8-29 16,1-38-1,-1-9-15,1-9 16,9-19-1,9-9-15,10-19 16,47 0 0,-28-28-16</inkml:trace>
  <inkml:trace contextRef="#ctx0" brushRef="#br0" timeOffset="19946.18">22051 3473 0,'0'0'0,"0"0"15,0 0 1,0 19-16,0 28 15,-9 47 1,-1 65 0,1 19-16,9 1 15,-10-11-15,10 1 16,-9-19 0,0-9-16,-1-9 15,-9-29 1,0-19-1,1-28-15,-1-9 16,0-9 0,-19-1-16,1-18 15,-48 0 1,-84-10-16,-85-18 16,-66-29-1,-19 10-15,-9 0 16,10 9-1,36 1-15,30-11 16,27 11 0,38 8-1,28-18-15,48 0 16,27 0-16,29 0 16,18 18-1,29 1-15,9 0 16,10 9-1,18 0-15,29 0 16,0-10 0</inkml:trace>
  <inkml:trace contextRef="#ctx0" brushRef="#br0" timeOffset="20275.57">19520 3923 0,'0'0'0,"0"0"15,0 0-15,0 0 16,0 0 0,0 10-16,0 9 15,0 46 1,-9 20-16,0 8 15,-1 1 1,1 10-16,-1-11 16,1-27-1,0-19-15,-1-10 16,1 1 0,-1-19-16,10-10 15,-9-9 1</inkml:trace>
  <inkml:trace contextRef="#ctx0" brushRef="#br0" timeOffset="20512.78">18918 3905 0,'0'0'0,"0"0"15,19 0-15,28-10 16,38 1-1,37-1-15,10 1 16,-10 9 0,0 0-16,-9 0 15,-19 9 1,0 10-16,-9 9 16,-47-9-1</inkml:trace>
  <inkml:trace contextRef="#ctx0" brushRef="#br0" timeOffset="21046.49">20160 4214 0,'0'0'15,"0"0"-15,0 0 16,0 0 0,9 0-16,1-9 15,18-1 1,0 1-16,10 18 15,9 1 1,-9 9-16,-20-1 16,1 1-1,-9 0-15,-10 0 16,-10 9 0,-18 19-16,-19-10 15,-9-9 1,9-9-16,18 0 15,20-19 1,-1 0 0,10 0-16,0 0 15,10 0 1,9 9-16,9 1 16,19 18-1,19 19-15,0 0 16,-10 9-1,-18-9-15,-1-10 16,-18 1 0,-9 18-16,-20 1 15,-37-1 1,-38 0-16,-46-9 16,-20-19-1,20-18-15,8-10 16,67 0-1</inkml:trace>
  <inkml:trace contextRef="#ctx0" brushRef="#br0" timeOffset="21463.73">20160 1503 0,'0'0'16,"0"0"-16,0 0 16,-19 9-1,-9 38-15,-10 37 16,10 38 0,9 19-1,19 28-15,19-19 16,9-18-16,19-20 15,10-9 1,18-18 0,10-10-16,-38-47 15</inkml:trace>
  <inkml:trace contextRef="#ctx0" brushRef="#br0" timeOffset="21729.62">20621 1700 0,'0'0'0,"0"0"16,0 0-16,0 0 16,9 19-1,20 18-15,27 57 16,29 18-1,9 10 1,0 29-16,-9-1 16,-10-28-16,-9-19 15,-38-56 1</inkml:trace>
  <inkml:trace contextRef="#ctx0" brushRef="#br0" timeOffset="21981.1">21195 1850 0,'0'0'0,"0"0"16,0 9 0,-28 19-16,-29 38 15,-37 65 1,-28 38-1,0-9-15,9-10 16,19-9-16,37-29 16,29-9-1,37 1-15,1-57 16</inkml:trace>
  <inkml:trace contextRef="#ctx0" brushRef="#br0" timeOffset="22174.43">21552 2807 0,'0'0'0,"0"0"15,0 0 1,0 0-16,0 9 16,-28 10-1,-28 19-15,-29 46 16,0 10-1,48-47-15</inkml:trace>
  <inkml:trace contextRef="#ctx0" brushRef="#br0" timeOffset="22646.29">21985 2460 0,'0'0'0,"0"0"15,10 0 1,18 9 0,9 0-16,10-9 15,-9 0 1,0 0-16,-10-9 15,-9-10 1,0 1-16,-1-11 16,-18-8-1,-9-1-15,-10-9 16,-19 10 0,1 9-16,-10 18 15,-10 29 1,10 19-16,0 18 15,0 28 1,19 1-16,19-1 16,18 1-1,19-10-15,10-10 16,37 1 0,29 0-16,-39-38 15</inkml:trace>
  <inkml:trace contextRef="#ctx0" brushRef="#br0" timeOffset="22997.08">22474 2863 0,'0'0'16,"0"0"-1,0 0-15,10-9 16,-1-1-1,1 1-15,-1 0 16,0 9 0,10 9-16,0 0 15,-10 20 1,-9-1-16,0 19 16,-18 0-1,-1-1-15,0-8 16,10-1-1,-1 1-15,10-10 16,10-9 0,18 0-16,38-1 15,37 1 1,1-19 0,-57 0-16</inkml:trace>
  <inkml:trace contextRef="#ctx0" brushRef="#br0" timeOffset="23246.57">22869 2225 0,'0'0'15,"10"10"1,-1 8-16,19 29 15,19 38 1,-9 27-16,-10 29 16,-28 9-1,-37 28-15,-57 1 16,-104 111 0</inkml:trace>
  <inkml:trace contextRef="#ctx0" brushRef="#br0" timeOffset="24722.47">19953 5415 0,'0'0'0,"0"0"16,0 0-1,0 0-15,0 10 16,-19 27-1,0 19-15,-9 29 16,-9 18 0,-10 28-1,9 1-15,0-1 16,1 0 0,8-18-16,1 0 15,0-10 1,0-9-16,9-10 15,10 1 1,-1-10-16,10-19 16,0-19-1,0 1-15,0-1 16,0-8 0,0-1-16,0 9 15,0-9 1,0 1-16,0-1 15,0 0 1,0 9 0,0 1-16,0-1 15,0 10 1,0-9-16,0 9 16,0 0-1,0 0-15,10 0 16,-1-1-1,0 11-15,20-1 16,-1 0 0,19 10-16,9 0 15,38 18 1,19 1 0,28-10-16,10-10 15,9-18 1,-10-19-16,1-9 15,-1-9 1,1-20-16,-1-18 16,20-19-16,-1-19 15,10-9 1,0-28 0,-10-19-16,0-28 15,-9-9 1,0-38-16,-9-29 15,-1 1 1,-9 9-16,0-18 16,0-10-1,10-19-15,-19-9 16,9-9 0,-9-10-16,-10 9 15,0-9 1,0-9-16,-28 47 15,-9 9 1,-10 0-16,-9 19 16,10-10-1,-1-9-15,0-18 16,0 27 0,10 29-1,18 18-15,1 28 16,18 29-1,10 0-15,9 18 16,-19 48 0,19-1-16,1 28 15,-1 20 1,0 27-16,-10 28 16,-8 20-1,-20 18-15,-18 9 16,-19 48-1,-19 8-15,-28 39 16,-19 8 0,-19-27-16,-19-10 15,1-19 1,-1-9 0,10-19-16,-1-28 15,1-18-15,9-10 16,10-10-1,0-9-15,-1-9 16,1-10 0,-1 1-16,1-10 15</inkml:trace>
  <inkml:trace contextRef="#ctx0" brushRef="#br0" timeOffset="25029.39">26106 2769 0,'0'0'0,"0"0"16,0 10-1,0 8 1,9 11-16,0 8 16,1 10-16,-1 19 15,10-19 1,9 0-16,0-1 15,1-17 1,8-1 0,10-28-16,0-10 15,29-18 1,8-28-16,1-28 16,0-10-1,-20 19-15,-36 37 16</inkml:trace>
  <inkml:trace contextRef="#ctx0" brushRef="#br0" timeOffset="26046.45">18533 7967 0,'0'0'16,"9"0"-16,0-19 16,20 1-1,8-1-15,10-28 16,19-9-1,-9-1 1,-20 1-16,1-10 16,-10 10-16,-9 9 15,-19 0 1,0 10 0,-19 9-16,-9 9 15,-19 9 1,-28 29-16,-10 28 15,10 28 1,18 19-16,38 9 16,19 10-1,29-1-15,27 1 16,19-19 0,10-10-16,28-9 15,37-18 1,20-29-16,150 9 15</inkml:trace>
  <inkml:trace contextRef="#ctx0" brushRef="#br0" timeOffset="26496.74">19596 8202 0,'0'0'15,"0"0"-15,0 0 16,0 0 0,0 0-16,9 0 15,10 9 1,9 1-16,10 18 16,-1 0-1,1 0-15,-19 19 16,-10-10-1,-18 10-15,-19 19 16,-29 9 0,1-28-16,18-10 15,10-8 1,18-11-16,1 1 16,18 9-1,20 0 1,18 10-16,-10 0 15,1-1-15,-19 1 16,-19-10 0,-57 37-16,-131 39 15,-169-1 1,-57-28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5T14:51:11.51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C00000"/>
    </inkml:brush>
    <inkml:brush xml:id="br4">
      <inkml:brushProperty name="width" value="0.05292" units="cm"/>
      <inkml:brushProperty name="height" value="0.05292" units="cm"/>
      <inkml:brushProperty name="color" value="#FFC000"/>
    </inkml:brush>
    <inkml:brush xml:id="br5">
      <inkml:brushProperty name="width" value="0.05292" units="cm"/>
      <inkml:brushProperty name="height" value="0.05292" units="cm"/>
      <inkml:brushProperty name="color" value="#0070C0"/>
    </inkml:brush>
    <inkml:brush xml:id="br6">
      <inkml:brushProperty name="width" value="0.05292" units="cm"/>
      <inkml:brushProperty name="height" value="0.05292" units="cm"/>
      <inkml:brushProperty name="color" value="#00B0F0"/>
    </inkml:brush>
    <inkml:brush xml:id="br7">
      <inkml:brushProperty name="width" value="0.05292" units="cm"/>
      <inkml:brushProperty name="height" value="0.05292" units="cm"/>
      <inkml:brushProperty name="color" value="#00B050"/>
    </inkml:brush>
    <inkml:brush xml:id="br8">
      <inkml:brushProperty name="width" value="0.05292" units="cm"/>
      <inkml:brushProperty name="height" value="0.05292" units="cm"/>
      <inkml:brushProperty name="color" value="#92D050"/>
    </inkml:brush>
    <inkml:context xml:id="ctx1">
      <inkml:inkSource xml:id="inkSrc464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5-15T15:05:25.748"/>
    </inkml:context>
  </inkml:definitions>
  <inkml:trace contextRef="#ctx0" brushRef="#br0">1910 762 0,'0'0'0,"-10"0"16,-9 9-1,-37 0-15,0 19 16,9 1-1,18-1-15,-8 0 16,27 0 0,1 0-1,18 0-15,20 10 16,8-10 0,20 0-16,8 0 15,1 0 1,-9 1-16,-20-1 15,10 0 1,-37 0-16,-10 10 16,-19 8-1,-47 20-15,-28 9 16,-56-9 0,8-29-16,20-18 15,66-19 1</inkml:trace>
  <inkml:trace contextRef="#ctx0" brushRef="#br0" timeOffset="521.19">2502 1371 0,'0'0'16,"0"0"-16,0-18 16,0-1-1,-18 0-15,-1-9 16,-9 0-1,-10 9-15,10 10 16,-19 18 0,0 0-16,0 20 15,18-1 1,1-10 0,19 1-16,-1 0 15,10-19-15,10 0 16,-1 0-1,19 0-15,1 0 16,18 9 0,9 1-16,0-1 15,1 19 1,-1 0 0,1 1-16,-20-11 15,1 1 1,0 0-16,-29-19 15</inkml:trace>
  <inkml:trace contextRef="#ctx0" brushRef="#br0" timeOffset="805.35">3020 489 0,'0'0'16,"0"0"-16,0 0 16,0 0-1,0 19-15,-19 28 16,10 47 0,-1 37-1,1 1-15,9-1 16,0-18-16,9-10 15,1-9 1,-1-29 0,-9-37-16</inkml:trace>
  <inkml:trace contextRef="#ctx0" brushRef="#br0" timeOffset="1135.15">3528 1099 0,'0'0'0,"0"0"15,-10-9-15,-8 9 16,-20 9-1,0 19-15,10 19 16,0 0 0,18 10-16,1-20 15,18 1 1,1-1 0,18-9-16,10-9 15,9-10 1,-19-9-16</inkml:trace>
  <inkml:trace contextRef="#ctx0" brushRef="#br0" timeOffset="1514.6">3819 902 0,'0'0'16,"0"0"-16,0 0 15,10-9 1,-1-1-16,19 1 16,1 18-1,18 10-15,0 19 16,19 27 0,-10 1-1,-9 9-15,-19-19 16,-9 1-1,-9-20-15,-10 1 16,0-10 0,0-9-16,0-19 15,0 0 1,0 0-16,0 0 16,9-19-1,0-19-15,20 1 16,-11 9-1</inkml:trace>
  <inkml:trace contextRef="#ctx0" brushRef="#br0" timeOffset="1971.89">4628 771 0,'0'0'0,"0"0"16,0 0-1,0 0-15,0 9 16,10 1-1,-1 18-15,10 0 16,9 0 0,1 0-1,8-9-15,-9 0 16,1-10 0,-11-9-16,1 0 15,0 0 1,0-9-16,-10-1 15,1 1 1,-10 0-16,0 9 16,0 0-1,0 0-15,0 9 16,0 29 0,9 37-16,0 18 15,1 20 1,-10 9-16,0-19 15,-19-9 1,-9 9-16,-10-9 16,-18-19-1,-10 0 1,-19-28-16,38-28 16</inkml:trace>
  <inkml:trace contextRef="#ctx0" brushRef="#br0" timeOffset="2806.89">564 1446 0,'0'0'0,"0"0"0,0 0 0,0 0 0,0 10 0,0 27 0,19 29 0,-19-66 0,0 0 0,38 103 0,-38-103 0,56 94 15,1-19-15,-1 28 0,29-9 0,-38-9 0,9-10 16,-9-19 0,-28-37-1</inkml:trace>
  <inkml:trace contextRef="#ctx0" brushRef="#br0" timeOffset="3063.26">922 1521 0,'0'0'0,"0"0"15,-9 10 1,-10 27-16,-28 20 15,-29 27 1,11 19 0,-30 19-16,-83 122 15</inkml:trace>
  <inkml:trace contextRef="#ctx0" brushRef="#br0" timeOffset="5707.07">960 2629 0,'0'0'0,"0"0"16,0 0-16,0 0 16,0 0-1,0 0-15,0 0 16,9 0 0,10 0-16,56 0 15,47 0 1,19-10-1,29 1-15,-10-1 16,-19 1-16,9 0 16,-18 9-1,19 0 1,27 0-16,20 0 16,9 0-1,-28 0-15,-1 0 16,-8-10-1,-1-8-15,0 8 16,-18 1 0,-19-1-16,9 1 15,9 0 1,-18 9-16,0 0 16,-10 0-1,-19 0-15,-27 0 16,-20 0-1,0 0-15,-18 0 16,0 0 0,-1 0-16,10 0 15,-28 0 1</inkml:trace>
  <inkml:trace contextRef="#ctx0" brushRef="#br0" timeOffset="6423.72">1524 2122 0,'0'0'16,"0"0"-16,0 0 15,0 0 1,0 0-1,9-9-15,-9-1 16,0 10 0,10 10-16,-1 8 15,1 48 1,8 37-16,-8 29 16,-10 18-1,-10 28-15,-8 0 16,-1 29-1,-28 18-15,19 0 16,-1 0 0,1-9-16,9 19 15,10-1 1,9-27-16,0-1 16,9-9-1,1-19 1,-10-18-16,0-20 15,0-8 1,0-10-16,-10-19 16,1-28-1,9 0-15,-10-19 16,1 1 0,0-20-16,-10 1 15,9-1 1,10-18-16,0-19 15,0 0 1,38-37-16,-19-10 16</inkml:trace>
  <inkml:trace contextRef="#ctx0" brushRef="#br0" timeOffset="6825.08">2841 1962 0,'0'0'0,"0"0"16,0 0 0,-9-9-16</inkml:trace>
  <inkml:trace contextRef="#ctx0" brushRef="#br0" timeOffset="7405.6">2672 1916 0,'0'0'15,"0"0"-15,0 0 16,0 0-1,0 0-15,0 0 16,0 0 0,9 9-16,1 0 15,-1 19 1,0 1 0,1-1-16,-1 9 15,10-9 1,0 1-16,0-11 15,9 1 1,0 0-16,0-19 16,0 0-1,1-19-15,8 0 16,-8 1 0,-11-11-1,1-8-15,0 9 16,-10 0-16,-9 9 15,0 9 1,0 1-16,0 0 16,0 9-1,0 0-15,0 9 16,-18 10 0,-1 28-16,0 28 15,0 19 1,0-1-1,1-8-15,-11-10 16,-8-19 0,-1 1-16,0-20 15,-18 1 1,-19-10-16,-10-9 16,0-19-1,1-19-15,-10-19 16,0-18-1,47 18-15</inkml:trace>
  <inkml:trace contextRef="#ctx0" brushRef="#br0" timeOffset="8971.94">2295 3351 0,'0'0'0,"0"0"15,0 9 1,0 20-16,0-1 16,0 0-1,0 0-15,10-9 16,-1 0 0,1-1-16,-1-18 15,0 0 1,1 0-16,9 0 15,-10-9 1,10 9-16,0 0 16,0 0-1,9 0-15,-9 9 16,9 1 0,-9 18-1,-1 0-15,1 0 16,-9 10-16,-10-1 15,-19 10 1,-9 0-16,-19-9 16,-29-1-1,-27-9 1,-1-9-16,57-19 16</inkml:trace>
  <inkml:trace contextRef="#ctx0" brushRef="#br0" timeOffset="9455.73">2277 3342 0,'0'0'16,"9"0"-16,10 0 15,18-19 1,20 0-16,-1 0 15,1 10 1,-10 0-16,-10-1 16,1 1-1,-19 9-15</inkml:trace>
  <inkml:trace contextRef="#ctx0" brushRef="#br0" timeOffset="9904.94">2766 3379 0,'0'0'0,"0"0"16,0 0-1,0 0-15,0 10 16,-10-1 0,1 19-16,0 10 15,-1 18 1,1 0-16,18 1 16,1-20-1,-1 1 1,10-1-16,9-18 15,0 0-15,0-19 16,10 0 0,-10-10-1,1-9-15,-1-9 16,-9-9 0,-1-1-16,-18 10 15,0 0-15,-18 0 16,-11-10-1,1 20 1</inkml:trace>
  <inkml:trace contextRef="#ctx0" brushRef="#br0" timeOffset="10449.71">3302 3192 0,'0'0'0,"0"0"16,0 0 0,0 0-16,0 0 15,0 9 1,0 28-16,0 10 16,9 19-1,1 0-15,-10 9 16,0 0-1,0-19-15,0 0 16,0-18 0,-10-19-16,1-10 15</inkml:trace>
  <inkml:trace contextRef="#ctx0" brushRef="#br0" timeOffset="10922.12">3603 3285 0,'0'0'16,"0"0"-16,0 0 15,0 0 1,0 10-16,-19-1 16,0 19-1,-18 10-15,-10-1 16,0 1 0,0-1-16,18-18 15,11 0 1,8-10-1,1 1-15,-1-10 16,10 0 0,0 0-16,0 0 15,10 9 1,-1 19-16,19 10 16,19 9-1,1 0-15,8-1 16,-9-8-1,-9-10-15,-1-9 16,-27-10 0</inkml:trace>
  <inkml:trace contextRef="#ctx0" brushRef="#br0" timeOffset="12400.11">2352 4571 0,'0'0'16,"0"0"-1,0 9-15,-10 1 16,1 18 0,0 19-16,-1 9 15,1 10 1,-1-10-16,10 0 16,0-9-1,0-19-15,10-9 16,-1-10-1,1-9-15,-1 0 16,0 0 0,1 0-16,9-9 15,-10 0 1,10-1 0,0 10-16,9 10 15,0-1 1,0 0-16,-9 20 15,0-1 1,0 0-16,-19 9 16,-19-9-1,-9 10-15,-29 0 16,-9-10 0,-9-10-16,9-18 15,19 0 1,19-9-1,9 0-15</inkml:trace>
  <inkml:trace contextRef="#ctx0" brushRef="#br0" timeOffset="12688.72">2324 4646 0,'0'0'15,"0"0"1,9 0-16,0-10 16,20 1-1,-11-10-15,30 1 16,8-1-1,19 0-15,10 0 16,9 10 0,-47-1-16</inkml:trace>
  <inkml:trace contextRef="#ctx0" brushRef="#br0" timeOffset="13171.05">3086 4655 0,'0'0'16,"0"0"-1,0 0-15,0 10 16,-10 8 0,1 11-16,-10 17 15,10 20 1,-1 0-16,1-10 15,9-18 1,0-1-16,9-18 16,1 0-1,-1-10-15,0-9 16,1 0 0,-1 0-16,1 0 15,-1 0 1,10 0-16,0 0 15,9 0 1,0 0 0,-9 0-16,0 9 15,0 1-15,-1-1 16,-8 1 0,-10 18-1,-10 0-15,-18 9 16,-19 1-1,-28-1-15,-10-18 16,38-19 0</inkml:trace>
  <inkml:trace contextRef="#ctx0" brushRef="#br0" timeOffset="13449.38">3086 4758 0,'0'0'0,"0"0"15,9 0-15,0-9 16,20 0-1,-1-10 1,19 0-16,19 10 16,0-1-1,-38 1-15</inkml:trace>
  <inkml:trace contextRef="#ctx0" brushRef="#br0" timeOffset="13744.29">3763 4571 0,'0'0'0,"0"0"16,0 0-16,0 0 15,0 19 1,-9 18-16,-1 38 15,1 38 1,-1 18 0,20-9-1,-1-9-15,-9-10 16,0-19-16,0-18 16,0-29-1,-9-27-15</inkml:trace>
  <inkml:trace contextRef="#ctx0" brushRef="#br0" timeOffset="14227.14">4186 4740 0,'0'0'16,"0"0"-16,0 0 15,0 0 1,0 0 0,0 9-16,-19 0 15,-9 20 1,-19 8-16,-9 19 15,-19 1 1,9-20 0,19 1-16,9-19 15,10-10-15,18-9 16,1 0 0,9 0-16,0 0 15,0 0 1,9 9-16,10 1 15,28 18 1,28 0-16,10 9 16,-10 1-1,1 9 1,-20 0-16,-9-10 16,-28-27-16</inkml:trace>
  <inkml:trace contextRef="#ctx0" brushRef="#br0" timeOffset="14943.45">2164 5931 0,'0'0'15,"0"10"1,-10-1-16,-9 19 16,10 19-1,0 19-15,-1 9 16,20 0 0,-1 0-1,10-19-15,9-9 16,0-9-1,1-20-15,18 1 16,0-19-16,9-19 16,-9 1-1,-9-1 1,-19 0-16,-1-9 16,-18 0-1,-9 9-15,-10 0 16,-18 10-1,-11 9-15,-27 9 16,9 10 0,1 9-16,36-18 15</inkml:trace>
  <inkml:trace contextRef="#ctx0" brushRef="#br0" timeOffset="15455.13">2775 6147 0,'0'0'16,"0"0"-16,0 0 16,0 0-16,0 9 15,-9 1 1,-10 18 0,10 0-16,-1 10 15,1-1 1,18 1-16,1-1 15,-1-18 1,0 0-16,10-10 16,9-9-1,1 0-15,-11-19 16,11 1 0,-11-20-1,1 1-15,-19-10 16,-19 0-16,1 0 15,-11 19 1,-18-1 0,-9 11-16,9 27 15,19-9 1</inkml:trace>
  <inkml:trace contextRef="#ctx0" brushRef="#br0" timeOffset="15930.91">3311 5837 0,'0'0'15,"0"0"1,0 0-16,0 0 15,0 0 1,10 10-16,-1 9 16,1 37-1,8 19-15,1 19 16,-9 0 0,-10-10-16,0-28 15,-10 1 1,1-20-16,-1 1 15,1-20 1,0-8-16,9-10 16</inkml:trace>
  <inkml:trace contextRef="#ctx0" brushRef="#br0" timeOffset="16370.84">3744 6091 0,'0'0'0,"0"0"15,-19 9-15,-9 0 16,-10 10-1,-18 9-15,0-9 16,9 0 0,0 0-16,18-10 15,1 0 1,9 1-16,10-10 16,-1 0-1,10 0-15,0 0 16,10 9-1,18 19-15,19 1 16,10 17 0,8 1-1,11 10-15,-10-20 16,-10 1 0,-18-10-16,-10-9 15,-19-10 1</inkml:trace>
  <inkml:trace contextRef="#ctx0" brushRef="#br0" timeOffset="17138.7">2117 7132 0,'0'0'0,"0"10"16,-19-1-1,0 0 1,0 19-16,0 19 15,-18 0 1,27 10-16,1 8 16,18 10-1,1-18-15,27-1 16,-18-19 0,9-18-16,10 0 15,0-19 1,-1-9-16,1-10 15,-10-9 1,-9 0-16,0-1 16,-19 11-1,0-1-15,-19 9 16,0 1 0,-28 0-16,-9 18 15,-20 19 1,39-9-16</inkml:trace>
  <inkml:trace contextRef="#ctx0" brushRef="#br0" timeOffset="17764.08">2531 7301 0,'0'0'15,"0"0"-15,0 0 16,0 0 0,0 0-16,0 9 15,0 1 1,9 9-16,0-1 16,1 1-1,-1 0 1,1 0-16,-1-10 15,0 0 1,1 1-16,-1-1 16,10 1-1,9-1-15,1 10 16,-1-1 0,0 1-16,0 0 15,-9 0 1,0 0-16,0-1 15,-19 1 1,0-10-16,0 1 16,-10-1-1,-18 19-15,-19 0 16,-19-9 0,-9 0-16,18 0 15,10-10 1,29-9-1</inkml:trace>
  <inkml:trace contextRef="#ctx0" brushRef="#br0" timeOffset="18088.49">2455 7179 0,'0'0'0,"0"0"16,0 0-1,10 0-15,18-9 16,0-1-1,19-8-15,10 8 16,9 1 0,-1-10-16,1 10 15,-9-10 1,-29 9 0</inkml:trace>
  <inkml:trace contextRef="#ctx0" brushRef="#br0" timeOffset="18533.14">3246 7123 0,'0'0'15,"0"0"-15,0 0 16,0 0 0,0 0-16,0 0 15,0 9 1,0 10-1,0 18-15,0 10 16,0 19 0,0 0-16,0-1 15,0-8 1,0-10-16,0-10 16,0-9-1,0-9-15,0 0 16,0-19-1,0 0-15,0 0 16</inkml:trace>
  <inkml:trace contextRef="#ctx0" brushRef="#br0" timeOffset="18971.7">3885 7254 0,'0'0'15,"0"0"-15,0 0 16,0 0 0,-19 0-16,-18 10 15,-1-1 1,-18 10-16,-1 9 15,10-9 1,0-1 0,19 1-16,0-10 15,0 1-15,9-1 16,9-9 0,1 0-16,0 10 15,-1-10 1,10 9-16,10 0 15,-1 10 1,0 9-16,20 0 16,8-9-1,10 0-15,-9 0 16,-19-19 0</inkml:trace>
  <inkml:trace contextRef="#ctx0" brushRef="#br0" timeOffset="19888.07">1787 8624 0,'0'0'16,"10"0"-1,18-19-15,28 0 16,-8-9 0,8 0-16,0 19 15,-27-1 1,8 1 0,-9 0-16,-9 9 15,0 9-15,-9 0 16,8 29-1,-8 28-15,-1 27 16,-9 20 0,0 0-16,-9-20 15,-1-18 1,10 1 0,-18-20-16,18-19 15,0-9 1,0-18-16</inkml:trace>
  <inkml:trace contextRef="#ctx0" brushRef="#br0" timeOffset="20097.18">1881 8793 0,'0'0'0,"0"0"15,10 0 1,9 0-16,9 0 16,28-10-1,10 1-15,28-10 16,-37 10 0</inkml:trace>
  <inkml:trace contextRef="#ctx0" brushRef="#br0" timeOffset="20466.28">2672 8661 0,'0'0'16,"0"0"-16,0 0 15,0 0 1,-10 10-16,-9-1 16,1 10-1,-1 19-15,0 8 16,10 11-1,18-1-15,0-9 16,1-10 0,9-8-16,-1-11 15,11-18 1,8 0-16,1-18 16,-10-20-1,-9-18-15,-10 0 16,-9-1-1,-18 1-15,-29 9 16,-10 19 0,-9 18-16,10 20 15,18 9 1,19-10-16</inkml:trace>
  <inkml:trace contextRef="#ctx0" brushRef="#br0" timeOffset="20838.07">3142 8296 0,'0'0'16,"0"0"-16,0 0 16,0 0-1,0 9-15,0 28 16,0 29 0,0 19-16,0 8 15,0 1 1,0 0-1,-9-19-15,-1-9 16,1-29 0,-1-9-16,1-9 15,0-19 1,9 0-16</inkml:trace>
  <inkml:trace contextRef="#ctx0" brushRef="#br0" timeOffset="21222.16">3405 8652 0,'0'0'0,"0"0"15,0 0 1,0 0-16,0 0 16,0 0-1,0 0-15,-9 9 16,-10 1-1,-18 18 1,-10 0-16,0-9 16,18 0-1,1-10-15,9 0 16,10-9 0,-1 0-16,10 0 15,0 0 1,0 10-16,10 9 15,28 18 1,18 29-16,19-1 16,10-8-1,-10-20-15,10 1 16,-48-29 0</inkml:trace>
  <inkml:trace contextRef="#ctx0" brushRef="#br0" timeOffset="22711.77">5569 649 0,'0'0'16,"0"0"-16,0 9 15,-9 19 1,-10 19-16,0 57 16,-9 27-1,0 19-15,-1 28 16,1-9-1,9 19-15,-9-1 16,-9 11 0,-1 17-16,-9 20 15,0-1 1,9 29-16,1 9 16,8 0-1,1-9 1,0-19-16,0 0 15,9 19 1,10-1-16,-1 10 16,1 19-1,-1 0-15,-9 0 16,10 9 0,-10-9-16,0-19 15,10-9 1,0 0-16,-1-19 15,1-19 1,-1 0-16,1-19 16,0-27-1,-10-11-15,9-27 16,-8-19 0,-1-19-1,9-9-15,1-19 16,0-18-16,-1-1 15,1-19 1,9 1 0,0-1-16,0 1 15,0-19 1,0-1-16,0 1 16,0 0-1,0 0-15,0-10 16,0-9-1,0 0-15,0 0 16,0 0 0,0 0-16,0 0 15,0 0 1,0 0-16</inkml:trace>
  <inkml:trace contextRef="#ctx0" brushRef="#br0" timeOffset="24663.22">1468 4787 0,'0'0'16,"0"0"-16,0 9 16,-10 0-1,1 1-15,-1-1 16,1 19-1,0 19-15,-1 19 16,20 0 0,-1-1-16,0 10 15,10 10 1,0 18-16,9 0 16,10 10-1,-29 9-15,10 18 16,-10 11-1,-9 8-15,0 1 16,0-1 0,0 1-1,0 8-15,0 1 16,0 10 0,-9-11-1,9 1-15,0 0 16,0-9-16,0-10 15,0-9 1,9-10-16,1 10 16,-10-10-1,0-9-15,9-19 16,-9-9 0,10-10-16,-1-9 15,-9-18 1,0-20-16,0 1 15,0-19 1,0-1-16,0 1 16,0-9-1,0-1 1,0-9-16,0 0 16,0 0-1,0 0-15,0 0 16,0 0-1,0 0-15,0 0 16,0-19 0,0-9-16,0-19 15,0-9 1,0-19-16,0 0 16,0 9-1,0 0-15,0 1 16,0 8-1,0 1-15,0 0 16,0-1 0,-9 1-16,-1-19 15,1 0 1,-1 0-16,10 0 16,0 0-1,-9 0-15,9 0 16,0 0-1,0 0 1,0 0-16,0 0 16,0-10-1,0-9-15,-9 10 16,9-1 0,-10 1-16,10-10 15,-9 0 1,-1 0-16,1 1 15,-10-1 1,19 0-16,-9-19 16,-1 10-1,10 9-15,10-9 16,-1 0 0,10 0-16,-10 0 15,1-1 1,-1-8-16,-9-1 15,10 10 1,-1-10 0,10 1-16,-10-1 15,10-9 1,-10 10-16,1-1 16,-1-9-1,1 0-15,-10 0 16,0-9-1,0-1-15,0 10 16,-10-9 0,1 9-16,-1-9 15,1-1 1,0 10-16,-1 0 16,1 10-1,-1-1-15,1 1 16,0 8-1,-1 11-15,10 8 16,-9 1 0,-1-1-16,10 1 15,-9 9 1,9 0 0,0 9-16,0 0 15,0 20 1,0-1-16,0 9 15,0 10 1,0 19-16</inkml:trace>
  <inkml:trace contextRef="#ctx0" brushRef="#br0" timeOffset="27188.54">659 9750 0,'0'0'16,"0"0"-16,0 0 15,0 0 1,18 0-16,1 0 16,19 0-1,28 9 1,37 1-16,38-1 15,19 0-15,0 20 16,0-1 0,-9 0-1,18 9-15,19-9 16,0-9 0,19 0-16,9-19 15,20 9 1,-1-9-16,-19 0 15,-18 0 1,-10 0-16,-28 0 16,-28-9-1,-29 0-15,-18-1 16,-10 1 0,-19-1-16,-18 10 15,0 0 1,-20 0-16,1 0 15,-19 0 1,0 0 0,0 10-16,-9-10 15</inkml:trace>
  <inkml:trace contextRef="#ctx0" brushRef="#br0" timeOffset="27784.05">1063 9900 0,'0'0'0,"38"0"15,56-19 1,37 0-16,39 1 15,37 8 1,-19 1-16,9 0 16,10 18-1,19 0-15,0 1 16,0-1 0,-19-9-16,-10 0 15,-27-9 1,-1-1-16,-28 1 15,-19-10 1,-18 10-16,-10-1 16,-9 1-1,-29 0 1,-9 9-16,-9 0 16,-20 0-16,1 0 15,-9 0 1,-10 0-1,0 0-15,0 0 16</inkml:trace>
  <inkml:trace contextRef="#ctx0" brushRef="#br0" timeOffset="28416.24">941 9872 0,'0'0'16,"0"0"-16,19 0 15,37 9 1,38-9-16,66 0 15,28 0 1,10 0-16,-10 10 16,0 8-1,-9 10-15,18-9 16,10 0 0,10 0-16,-1-19 15,-28 0 1,-9 0-16,-19-10 15,-19 1 1,-19 0-16,-37-1 16,-19 10-1,-10 0-15,-18 0 16,-1 0 0,-18 0-16,0 0 15,-10 0 1,-9 0-1,0 0-15,0 0 16,0 0 0</inkml:trace>
  <inkml:trace contextRef="#ctx0" brushRef="#br0" timeOffset="58279.34">1185 2741 0,'0'0'0,"0"0"16,10 0 0,-1-9-1,1-1-15,8 1 16,11-10 0,8 1-16,20 8 15,18-9 1,47-9-1,29 9-15,27-9 16,-18 0-16,10 9 16,-10 10-1,-19 9-15,9 0 16,20 0 0,-10 9-16,18-9 15,10-9 1,1 0-16,-1-1 15,-10 1 1,-8-1-16,-1 1 16,-18 0-1,-1-1-15,-9 1 16,-9 0 0,-10-10-1,-18 9-15,-20 1 16,-18 0-1,-9-1-15,-20 10 16,1 0 0,-19-9-16,0 0 15,-10 9 1,-9 0-16,0 0 16,0 0-1,-9 0 1,-29 0-16,-47 9 15,-46 0-15,-39 1 16,-37 8 0,-28 1-16,0 0 15,-19 0 1,-19-1-16,19 11 16,0-29-1,10-10 1,18 10-16,9 0 15,1 10 1,18 8-16,39-8 16,8 9-1,29-1-15,18 10 16,38-9 0,-9 0-16,28-19 15,19 0 1,9 0-16,10 0 15,-10 0 1,9 0-16,1 0 16,0 0-1,9 0-15,0 0 16,0 0 0,0 0-16,18 0 15,39-9 1,46-1-1,38-9-15,19 10 16,19-10 0,0 1-16,9 18 15,28-19 1,20 9-16,-1 20 16,0-10-1,19-10-15,-9 10 16,-10-9-1,0-10-15,-19 10 16,-18-10 0,-38 0-16,-29 10 15,-18 0 1,-28-1-16,-19 20 16,-19-1-1,-9-9-15,-20-9 16,-8 9-1,-10 0 1</inkml:trace>
  <inkml:trace contextRef="#ctx0" brushRef="#br0" timeOffset="61454.34">1326 10003 0,'0'0'16,"0"0"0,0 0-16,0 0 15,0 0-15,0 0 16,0 0 0,0 0-1,10 0-15,9 10 16,9-10-1,0 0-15,29-10 16,18 1 0,9-10-16,11-9 15,8 9 1,1 0-16,8 19 16,-18 0-1,10 10 1,9-1-16,9-9 15,-9 0-15,9 0 16,1 0 0,-1-19-16,-9 10 15,-10 0 1,-9-1-16,0 1 16,-18 9-1,-10-10-15,-1 10 16,-8-9-1,-1 0 1,1-10-16,-1 0 16,-18 0-16,-1 10 15,-8 0 1,-11-1 0,1 10-16,0 0 15,0 0 1,-10 0-16,10-9 15,-19 9 1,10 0-16,-10-10 16,0 10-1,0 0-15,0 0 16,-10 0 0,-18 0-16,-19 0 15,-19 0 1,-28 0-16,-10 0 15,-8 0 1,-11 0-16,-8 0 16,-1 10-1,0-1 1,0 1-16,-9-1 16,10 0-1,8-9-15,20 10 16,18-10-1,1 0-15,18 0 16,0-10 0,9 1-16,1 9 15,9 0 1,9 0-16,19 0 16,-18 0-1,18-9-15,10 9 16,-1 0-1,1 0-15,-1-10 16,1 1 0,0-1-16,9 10 15,0 0 1,0 0 0,9 0-16,29-9 15,46-10 1,57 1-16,19 8 15,10 10 1,27 0-16,10 10 16,10-10-1,-10 9-15,9-9 16,-9 0 0,-19-9-16,-37-1 15,-29 10 1,-19 0-16,-37-9 15,-28 9 1,-10-10-16,-9 10 16,-10 0-1,-9-9-15</inkml:trace>
  <inkml:trace contextRef="#ctx0" brushRef="#br1" timeOffset="71186.2">4073 2647 0,'0'0'0,"0"0"15,0 0 1,0 0-16,0 0 16,10 0-1,-1 0 1,19-9-16,19 9 15,29-19-15,37 10 16,9-1 0,19 1-1,10 0-15,-1-1 16,19 1 0,1 0-16,-1-10 15,0 9 1,-18 1-16,-19 0 15,-10-1 1,-19 10-16,-18 0 16,-10 10-1,-18-10-15,-10 0 16,-10 0 0,-18 0-16,0 0 15,0 0 1,-19 0-16,0 0 15,0 0 1,0 0-16,-19 0 16,-28 0-1,-47-10-15,-28 1 16,-10 9 0,-19-10-16,-27 10 15,-10 0 1,-19 0-1,9 0-15,-9 10 16,-9-1 0,-1 1-16,10 18 15,0 0 1,-9 0-16,9-9 16,10 0-1,-1-1-15,0 1 16,1-9-1,9-1-15,28 0 16,0 1 0,9-1-16,29 0 15,19 1 1,18-10 0,19 0-16,0 0 15,19 0-15,0 0 16,19 0-1,0 0 1,18 0-16,1 0 16,9 0-1</inkml:trace>
  <inkml:trace contextRef="#ctx0" brushRef="#br1" timeOffset="80788.16">5729 1512 0,'0'0'15,"0"0"-15,0 0 16,0 0 0,0 0-16,0 0 15,0 9 1,0 10-16,10 9 16,-1 1-1,10 8-15,0-9 16,9-9-1,0 0-15,0 0 16,19-19 0,10 0-1,-1-10-15,-18 1 16,-1-1-16,-18 1 16,0 0-1,0-1 1,0-9-16,-10 10 15,0 0 1,1-1-16,-10 1 16,0 9-1,0 0-15,0 0 16,0 9 0,0 1-16,0 27 15,9 20 1,1 8-16,-10 20 15,0-10 1,0-10-16,-19 1 16,0-10-1,-19 1-15,1-20 16,-20 1 0,1-20-16,-1 1 15,-8-19 1,-1-19-1,9 1-15,29-1 16</inkml:trace>
  <inkml:trace contextRef="#ctx0" brushRef="#br1" timeOffset="81440.9">6510 2019 0,'0'0'0,"0"0"16,0 0 0,0 0-16,0 0 15,0 0 1,0 0-16,0 0 15,0 0 1,0 9-16,0 1 16,0 18-1,0 9-15,-9 1 16,-1 9 0,1-10-16,-1 10 15,1-9 1,-1-1-1,1 1-15,0-20 16,9 1-16,0 0 16,0-10-1,0 1 1,0-10-16,0 9 16,0 0-1,0 1-15,0-1 16,0 1-1,0-10-15,0 0 16,0 0 0,0 0-16,0 0 15</inkml:trace>
  <inkml:trace contextRef="#ctx0" brushRef="#br1" timeOffset="81876.85">6397 2216 0,'0'0'0,"0"0"15,0 0-15,0 0 16,0 0 0,0 0-1,0 9-15,9 10 16,-9 9 0,10 28-16,-10 1 15,9 8 1,-9 10-16,0 0 15,0 1 1,0-20-16,-9 0 16,9-18-1,-10-1-15,1-18 16,0 0 0,9-10-16,0-9 15,0 0 1</inkml:trace>
  <inkml:trace contextRef="#ctx0" brushRef="#br1" timeOffset="82272.52">6642 2122 0,'0'0'15,"0"0"1,9 0-16,0-9 16,1-1-1,-1 1-15,10-1 16,9 1-1,1 18-15,8 1 16,1-1 0,-1 10-1,-18-10-15,0 10 16,-19 9-16,-28 19 16,-47 19-1,-29 9 1,-9-19-16,57-37 15</inkml:trace>
  <inkml:trace contextRef="#ctx0" brushRef="#br1" timeOffset="82771.28">7093 2413 0,'0'0'0,"0"0"16,0 0-1,0 0-15,0 0 16,0 9 0,-9 1-16,-1 27 15,1 19 1,0 19-16,-1 10 16,1-19-1,-1-20-15,10-8 16,-9-29-1</inkml:trace>
  <inkml:trace contextRef="#ctx0" brushRef="#br1" timeOffset="83711.63">7723 1174 0,'0'0'0,"0"0"16,0-9-1,0 9-15,0 0 16,0 9 0,0 10-16,0 37 15,0 48 1,10 18-1,-10 0-15,0 9 16,0 10 0,0-10-16,0 28 15,-19 10 1,0 38-16,0 9 16,1 46-1,-11 29-15,1-47 16,9 0-1,-9 9-15,19 10 16,-1-19 0,1 0-16,0 0 15,-1-19 1,10 0-16,-9 0 16,-1 1-1,-9-11 1,10 1-16,0-9 15,-1-10-15,1-10 16,-1 10 0,1-28-1,-10 9-15,0-9 16,1-19 0,8 1-16,1-11 15,-1-18 1,1-37-16,0-1 15,-1 1 1,1-20-16,9-18 16,-10 0-1,1-9-15,9-1 16,0-18 0,0 0-16,0-1 15,0-8 1,0-1-16,0-9 15,0 0 1,0 0 0,0 0-16,0 0 15,0-9-15,-9-10 16</inkml:trace>
  <inkml:trace contextRef="#ctx0" brushRef="#br1" timeOffset="84737.22">5334 2328 0,'0'0'16,"0"0"-1,0 0-15,9 0 16,10 0-1,28 10-15,38-1 16,28 10 0,28 0-1,19-1-15,9-18 16,1 0-16,-11 0 16,-17 0-1,8 10-15,19-10 16,-9 9-1,0 1-15,0-1 16,-28-9 0,0 9-16,-20-9 15,-8 10 1,-29-1-16,-18 0 16,-10 1-1,-10-1-15,-18-9 16,0 0-1,-10 10-15,1-10 16,-10 0 0,0 0-1,0 0-15,-10 9 16,-18 0 0,-19 1-16,-28 9 15,-10-1 1,-28-8-16,-28 8 15,-19-8 1,-18-1-16,-11-9 16,-36 0-1,-1 0-15,-9 0 16,-1 0 0,29 10-16,-141-1 15</inkml:trace>
  <inkml:trace contextRef="#ctx0" brushRef="#br1" timeOffset="85659.27">5325 2704 0,'0'0'15,"0"0"-15,0 0 16,9 0-1,10-10-15,18 1 16,39 0 0,27-1-16,29 10 15,47 10 1,28-10-16,28 0 16,19-19-1,-19 0-15,-19 10 16,-28-1-1,-28 1-15,-94-1 16</inkml:trace>
  <inkml:trace contextRef="#ctx0" brushRef="#br1" timeOffset="86970.9">5945 3004 0,'0'0'15,"0"0"-15,-18 9 16,-1 1 0,-9 8-16,-10 11 15,-18 17 1,-1 11-16,10 8 16,0 1-1,19-10-15,18 1 16,10-10-1,10-10-15,-1-9 16,19-9 0,10 0-16,0-10 15,-1-9 1,1 0-16,0-19 16,-10 1-1,-9-1-15,-1 0 16,-18 0-1,0 1-15,-18-11 16,-29 1 0,-38 19-16,-9 18 15,-19 29 1,57-19-16</inkml:trace>
  <inkml:trace contextRef="#ctx0" brushRef="#br1" timeOffset="87516.71">6209 3295 0,'0'0'15,"0"0"-15,0 0 16,0 0-1,-19 9-15,0 1 16,0 18 0,-9 9-16,19 1 15,-1-1 1,20-9-16,-1 1 16,1-11-1,-1 1-15,10-19 16,9 0-1,0 0-15,1-19 16,-1 1 0,9-11-16,-18-8 15,-9 9 1,-10 0-16,-29-1 16,-55 1-1,-39 10-15,11 27 16,55 0-1</inkml:trace>
  <inkml:trace contextRef="#ctx0" brushRef="#br1" timeOffset="87988.08">6566 3098 0,'0'0'16,"0"0"-16,0 0 15,0 0 1,0 0-16,0 9 16,0 19-1,10 47-15,-1 19 16,10 9-1,-10 1-15,1-11 16,-10-18 0,-10-9-16,1-10 15,0 1 1,-1-20-16,1 1 16,9-29-1</inkml:trace>
  <inkml:trace contextRef="#ctx0" brushRef="#br1" timeOffset="88420.79">6914 3314 0,'0'0'0,"0"0"16,0 0-1,0 0-15,0 0 16,-9 0 0,-10 9-16,0 0 15,1 1 1,-11-1-16,11 10 15,8-10 1,1 10-16,-1-10 16,20 10-1,-1 9-15,19 0 16,19 19 0,10 10-16,-1-1 15,-9-9 1,-9 0-16,-10-10 15,-9 1 1,-19-19 0</inkml:trace>
  <inkml:trace contextRef="#ctx0" brushRef="#br1" timeOffset="89120.97">5814 4299 0,'0'0'0,"0"0"16,0 0-16,-28 9 16,-19 19-1,-19 29-15,-19 18 16,19 9 0,10 0-16,18-8 15,19-11 1,10-18-16,18-9 15,19-1 1,1-18-16,18 0 16,19-10-1,-1-9-15,1-19 16,-9 1 0,-10-11-16,-10-8 15,-18 9 1,-9 0-1,-10-1-15,-19-8 16,-19 9 0,-28 18-16,-9 10 15,-10 10 1,20 18-16,18 0 16,18 0-1,20-18-15</inkml:trace>
  <inkml:trace contextRef="#ctx0" brushRef="#br1" timeOffset="89545.39">6228 4599 0,'0'0'16,"0"0"-16,0 0 16,0 0-1,-19 9-15,0 1 16,-9 18 0,0 9-16,9 1 15,9-10 1,1 10-16,9-20 15,0 1 1,9-10-16,1-9 16,-1 0-1,1 0-15,8-18 16,-8-1 0,-1 0-16,-9-18 15,0 9 1,-9-1-1,-10 1-15,0 0 16,0 19-16</inkml:trace>
  <inkml:trace contextRef="#ctx0" brushRef="#br1" timeOffset="89995.14">6595 4317 0,'0'0'0,"0"0"16,0 0-16,0 10 16,0 9-1,0 18-15,-10 29 16,-9 18-1,10 1 1,-10 9-16,0-1 16,10-18-1,0-18-15,-1-10 16,1-10 0,-1-9-16,10-9 15,0-19 1</inkml:trace>
  <inkml:trace contextRef="#ctx0" brushRef="#br1" timeOffset="90371.21">6867 4496 0,'0'0'0,"0"0"16,0 0-16,0 0 15,-9 0 1,-10 9 0,-18 0-16,-1 20 15,-9-1 1,0 0-16,19 0 16,-1 0-1,20-9-15,0 0 16,18 9-1,0 0-15,20 10 16,-1-1 0,19 1-16,0 9 15,9-10 1,-9 1-16,-9-1 16,-10 1-1,-18-29-15</inkml:trace>
  <inkml:trace contextRef="#ctx0" brushRef="#br1" timeOffset="90954.72">5663 5894 0,'0'0'16,"0"0"-16,0 0 15,0 0 1,0 0-16,0 9 16,-28 19-1,-10 29-15,-9 18 16,10 18 0,-1 1-1,10-28-15,18-10 16,20-9-16,-1-9 15,20-10 1,8-9 0,29-1-16,0-18 15,0-18 1,-10-20-16,-9 10 16,-9-10-1,-19 10-15,-19 0 16,0 0-1,-29-10-15,-18 10 16,-28 9 0,-10 19-16,1 10 15,37-1 1</inkml:trace>
  <inkml:trace contextRef="#ctx0" brushRef="#br1" timeOffset="91387.07">6237 6109 0,'0'0'16,"0"0"-16,0 0 15,0 10 1,-19-1-16,0 29 16,-9 9-1,0 9-15,19 10 16,-1-29 0,20 1-16,-1-20 15,0 1 1,1-9-16,18-10 15,19-19 1,19-9 0,-10-29-16,-9 1 15,-9 9 1,-19-9-16,-19 9 16,-19 19-16,-19-10 15,-37 20 1,19 8-1</inkml:trace>
  <inkml:trace contextRef="#ctx0" brushRef="#br1" timeOffset="91863.87">6802 5790 0,'0'0'16,"0"0"-1,0 0-15,0 0 16,0 10 0,-10 18-16,1 28 15,-1 19 1,-8 10-16,-1-1 15,9-9 1,1 0-16,-1-9 16,1-28-1,0-1-15,-1-9 16,10-9 0,0 0-16,0-19 15</inkml:trace>
  <inkml:trace contextRef="#ctx0" brushRef="#br1" timeOffset="92256.7">7009 5828 0,'0'0'0,"0"0"15,0 0 1,0 0-1,0 0-15,0 0 16,0 0 0,-10 9-16,-9 20 15,-18 17 1,-1 11-16,0-10 16,10-10-1,0 1 1,9-10-16,10-9 15,-1 9-15,20 9 16,-1 10 0,19 0-16,1 0 15,8-9 1,1 8-16,-1-8 16,-18 0-1,-19-10-15,0-10 16</inkml:trace>
  <inkml:trace contextRef="#ctx0" brushRef="#br1" timeOffset="92829.46">5569 7329 0,'0'0'16,"0"0"-16,0 0 15,0 0 1,0 0 0,-28 10-16,-19 27 15,-19 29 1,0 18-16,19-9 16,19 0-1,19 0-15,-1-28 16,20-9-1,-1-19-15,0-1 16,20-8 0,18-10-16,0-28 15,9-10 1,-18-9-16,-1-9 16,-18 18-1,-19 10 1,0 9-16,-19 1 15,1 8 1,-29 1-16,-38 18 16,-9 10-1,-10 19-15,57-20 16</inkml:trace>
  <inkml:trace contextRef="#ctx0" brushRef="#br1" timeOffset="93304.16">5955 7451 0,'0'0'16,"0"0"-16,0 0 15,0 0 1,0 10-16,-19-1 16,0 19-1,0 19-15,-9 9 16,19 1 0,-1-20-1,1 1-15,9-20 16,0 1-16,9-19 15,1 0 1,18-9 0,19-10-16,0-19 15,10-8 1,-20 8-16,-9 1 16,-9-1-1,-19 10-15,0 0 16,-19 0-1,-18-1-15,-29 1 16,-47 28 0,47 10-16</inkml:trace>
  <inkml:trace contextRef="#ctx0" brushRef="#br1" timeOffset="93759.39">6425 7160 0,'0'0'16,"0"0"0,0 0-16,0 0 15,0 0 1,0 19-16,0 19 15,10 9 1,-1 18-16,0 10 16,1-9-1,-10-10 1,0-9-16,0-9 16,0-10-1,0-9-15,0-10 16,0-9-16</inkml:trace>
  <inkml:trace contextRef="#ctx0" brushRef="#br1" timeOffset="94087.09">6707 7132 0,'0'0'15,"0"0"-15,0 0 16,0 0 0,-18 10-16,-1 8 15,-9 10 1,-1 10-16,1 9 16,0 9-1,19 10-15,-1 9 16,20-9-1,8-1 1,11 10-16,-1-9 16,9-10-1,1 1-15,-29-29 16</inkml:trace>
  <inkml:trace contextRef="#ctx0" brushRef="#br1" timeOffset="94645.98">5343 8643 0,'0'0'0,"0"0"16,0 9-16,-9 0 15,-19 20 1,-10 27-1,-9 38-15,0 28 16,19 0 0,18 0-16,20-29 15,-1-27 1,19-10-16,1-18 16,8-10-1,10-9-15,0-28 16,0-10-1,-9-19 1,0 1-16,-19-10 16,-10 19-16,-9-10 15,-19 10 1,-9 0-16,-29 18 16,-27 10-1,-1 29 1,10-1-16,47-19 15</inkml:trace>
  <inkml:trace contextRef="#ctx0" brushRef="#br1" timeOffset="95131.03">5945 8624 0,'0'0'15,"0"0"-15,0 0 16,0 0 0,0 9-16,0 10 15,-18 19 1,-1 27-16,-9 20 15,-1 9 1,20-19-16,9-10 16,9-18-1,1-9 1,-1-19-16,1-1 16,18-18-1,19 0-15,0-28 16,9-9-1,1-1-15,-20-18 16,-8 9 0,-20-9-16,-18-1 15,-20 10 1,-27 19-16,-38 9 16,-38 19-1,1 29-15,65-11 16</inkml:trace>
  <inkml:trace contextRef="#ctx0" brushRef="#br1" timeOffset="95505.49">6491 8483 0,'0'0'16,"0"0"-16,0 0 15,0 0 1,0 10-16,0 18 15,-9 47 1,-1 19-16,10 18 16,0 10-1,-9-19-15,-1-18 16,1-19 0,0-10-16,9-19 15,-10-27 1</inkml:trace>
  <inkml:trace contextRef="#ctx0" brushRef="#br1" timeOffset="95839.69">6792 8661 0,'0'0'0,"0"0"16,0 0-1,0 0-15,0 0 16,-9 10 0,-10-1-16,-9 19 15,-10 10 1,-9 18-16,19-9 16,9 0-1,10-9 1,18 8-16,0 1 15,20 0 1,18 10-16,19-20 16,28 1-1,28-1-15,10-9 16,-67-9 0</inkml:trace>
  <inkml:trace contextRef="#ctx0" brushRef="#br1" timeOffset="97637">4205 9637 0,'0'0'16,"0"0"0,0 0-16,0 0 15,0 0 1,10 19-16,-10 0 16,9-10-1,19 10-15,10 0 16,46 9-1,48 0 1,56 10-16,47 8 16,48-46-1,18 0-15,0 0 16,-38-9 0,-9 18-16,-28 1 15,-28-20 1,-29 10-16,-37-9 15,-48 9 1,-18 0-16,-19-9 16,-9 9-1,-19 0 1,-10 0-16,0 0 16,1-19-1,-1 10-15,-9-1 16</inkml:trace>
  <inkml:trace contextRef="#ctx0" brushRef="#br1" timeOffset="99198.69">8485 1634 0,'0'0'16,"0"0"-1,0 0-15,0 0 16,0 0-1,10 0-15,9 9 16,18-9 0,20-9-16,18 9 15,0-19 1,-18 1 0,-1-1-16,1 0 15,-20-9 1,-9 9-16,-9-9 15,0 9 1,-9 0-16,-10 1 16,0 8-1,-19 1-15,-10-10 16,-27 10 0,0 9-16,-10 19 15,0 18 1,9 1-16,20-1 15,9 10 1,18-9 0,1 18-16,18 10 15,19-10 1,19-976-16,19 1943 16,10-985-1,8-10-15,1-10 16,0-8-1,-10-1-15,-19-9 16,-18 0 0,0-9-16,-29 9 15</inkml:trace>
  <inkml:trace contextRef="#ctx0" brushRef="#br1" timeOffset="99620.92">9501 1869 0,'0'0'0,"0"0"16,0 0-16,0 0 15,0 0 1,0 0-16,0 9 15,0 10 1,0 18 0,10 29-16,-10 0 15,0-1-15,-10 10 16,-8-9 0,8-10-1,1-37-15</inkml:trace>
  <inkml:trace contextRef="#ctx0" brushRef="#br1" timeOffset="100569.65">10489 874 0,'0'0'16,"0"0"-16,0 0 16,0 0-1,0 0-15,0 9 16,0 29 0,-9 28-16,-1 46 15,10 10 1,-9 0-16,9 10 15,-9 18 1,-1 19-16,1-1 16,-1 20-1,1 0-15,0 9 16,-1 28 0,10 0-16,-9 28 15,-1 10 1,1-19-1,-10 19-15,0 9 16,-18 0 0,-1-19-16,-18 19 15,-1 47 1,10-9-16,0-66 16,9 9-1,10 29-15,0-38 16,0 9-1,0 29-15,-1-39 16,1 1 0,9 0-16,10-9 15,0-19 1,9-10-16,9 19 16,-9-9-1,9-38-15,1 29 16,-1-38-1,1-10-15,-10 19 16,0-37 0,0 0-16,0 0 15,-10-38 1,1-19 0,-1-18-16,1-10 15,9-18 1,-9-1-16,9-18 15,0 0 1,0-10-16,0-9 16,0 0-1,0 0-15</inkml:trace>
  <inkml:trace contextRef="#ctx0" brushRef="#br1" timeOffset="101461.8">7733 2507 0,'0'0'16,"0"0"-16,0 0 15,0 0 1,0 0-16,0 0 16,19 9-1,28 0-15,47 1 16,38-10 0,18 9-1,19 1-15,29-10 16,9 0-16,0 0 15,-10 9 1,1 0 0,-19 1-16,-10 8 15,-28 1 1,-9-9-16,-10-1 16,-37 0-1,-10-9-15,-28 0 16,-9 0-1,-19 0-15,-1 0 16,-18 0 0,0 0-16,0 0 15,0 0 1,0 0-16</inkml:trace>
  <inkml:trace contextRef="#ctx0" brushRef="#br1" timeOffset="102387.21">8580 1615 0,'0'0'0,"0"0"16,0 0 0,0 0-16,0 0 15,0 0 1,0 0-16,9 10 15,0-1 1,20 0 0,8 1-16,10-10 15,10 0 1,-1 0-16,-18 0 16,-1-10-1,1-8-15,-10-1 16,-9 0-1,0 0-15,0 1 16,-10-20 0,-9 1-16,0-1 15,-19 1 1,-9-10-16,-10 0 16,1 19-1,-1 18-15,-18 1 16,-1 18-1,-9 10-15,1 9 16,8 10 0,10 9-16,19-1 15,0 1 1,18 0-16,10 0 16,10 0-1,18 9 1,0 1-16,19-1 15,0 0 1,19-9-16,0-9 16,9-1-1,0-18-15,-9 0 16,-9-19 0,-10 0-16,-10 0 15,1-10 1,-19 1-16</inkml:trace>
  <inkml:trace contextRef="#ctx0" brushRef="#br1" timeOffset="117687.85">3377 2300 0,'0'0'16,"0"0"-16,0 0 16,0 10-1,-19-1-15,1 0 16,-1 20-1,0 17-15,0 1 16,0 0 0,-9 0-16,0 0 15,9-9 1,10-1-16,-1-18 16,1 0-1,9-10-15,0 0 16,0-9-1,0 0 1,9 0-16,1-18 16,18-10-1,0-10-15,10-18 16,-1-1 0,-18 10-16,0 10 15,-10 9 1,1 0-1,-10 0-15,0-1 16,0 20 0,0 0-16,0-1 15,0 1-15,0 9 16,9 9 0,1 1-1,18 27-15,0 10 16,10 19-1,-1 9-15,-8-10 16,-1 11-16,-9-20 16,-10-28-1</inkml:trace>
  <inkml:trace contextRef="#ctx0" brushRef="#br1" timeOffset="118087.69">3161 2591 0,'0'0'16,"19"0"-16,37-9 16,66-1-1,48 1-15,168-19 16</inkml:trace>
  <inkml:trace contextRef="#ctx0" brushRef="#br1" timeOffset="121337.84">8984 3220 0,'0'0'15,"0"0"1,0 0-16,0 0 16,0-10-1,0 10-15,9 0 16,1-9-1,18 0-15,19 9 16,0 0 0,19 0-16,-10-10 15,1 10 1,-38 0-16</inkml:trace>
  <inkml:trace contextRef="#ctx0" brushRef="#br1" timeOffset="124569.92">7996 4833 0,'0'0'0,"0"0"15,0 0-15,0 0 16,0 0-1,0 0 1,0 0-16,0 0 16,10 0-1,9 10-15,18-1 16,38 1 0,10-10-16,9 0 15,-19 0 1,-18 0-16,-1-10 15,-18 10 1,0 0-16,-20 0 16,1 0-1,-19 0-15</inkml:trace>
  <inkml:trace contextRef="#ctx0" brushRef="#br1" timeOffset="125094.4">8984 4580 0,'0'0'15,"0"0"-15,0 0 16,0 10-1,-9 18-15,-1 0 16,-9 19 0,10-10-16,0 1 15,-1-1 1,10-18-16,0 0 16,10 0-1,-1-10-15,0 0 16,-9-9-1,10 0-15,-1 10 16,1-1 0,8 1-16,1-1 15,10 0 1,-1 10-16,-9 0 16,-1 0-1,1 9-15,0 0 16,0 0-1,-19 0 1,0 10-16,-10-10 16,-8 9-1,-29 1-15,-10-19 16,19-19 0</inkml:trace>
  <inkml:trace contextRef="#ctx0" brushRef="#br1" timeOffset="125454.37">9097 4524 0,'0'0'15,"0"0"-15,9 0 16,29-10-1,28 1-15,19 0 16,9-1 0,0 1-16,0-10 15,-57 10 1</inkml:trace>
  <inkml:trace contextRef="#ctx0" brushRef="#br1" timeOffset="126603.21">8467 5941 0,'0'0'0,"0"0"16,0 0-16,0 0 16,0 0-1,0 0-15,-19 9 16,-19 29 0,10 27-16,0 1 15,18 18 1,1-9-1,18-9-15,10-10 16,9-18-16,1-1 16,8-18-1,10 0-15,0-19 16,10 0 0,-10-19-16,-10 0 15,1-18 1,-10-19-1,-18-10-15,-20-9 16,-27 0 0,-20 9-16,-27 19 15,-20 28 1,-9 29-16,47-1 16</inkml:trace>
  <inkml:trace contextRef="#ctx0" brushRef="#br1" timeOffset="127244.66">8514 7479 0,'0'0'0,"0"0"16,0 0-16,0 0 16,0 0-1,0 10-15,0 18 16,0 28 0,0 0-16,0 1 15,0-20 1,9 1-16,1-19 15,-1-1 1,0-18-16,20 0 16,-1-9-1,9 0-15,1-1 16,-10 1 0,0-1-1,1 10-15,-10 10 16,-1-1-1,1 19-15,0 0 16,-19 10 0,-19 9-16,-9 9 15,-19-9 1,-28-9-16,-29-10 16,1-19-1,46-18-15</inkml:trace>
  <inkml:trace contextRef="#ctx0" brushRef="#br1" timeOffset="127554.36">8429 7583 0,'0'0'15,"9"0"-15,10-19 16,19 0 0,18-9-16,29 0 15,0 0 1,18 18-1,-9 1-15,0-1 16,0 10-16,-47-9 16</inkml:trace>
  <inkml:trace contextRef="#ctx0" brushRef="#br1" timeOffset="128126.9">8401 8577 0,'0'0'0,"0"0"16,0 9 0,0 10-16,0 9 15,0 19 1,9 19-16,1 0 15,-1 9 1,0-19 0,1 0-16,-10-18 15,9-1-15,-9-9 16,0-9 0,0 0-16,10-10 15,-10-9 1</inkml:trace>
  <inkml:trace contextRef="#ctx0" brushRef="#br1" timeOffset="128587.13">8937 8690 0,'0'0'16,"0"0"-16,-9 9 15,-10 0 1,0 20-16,0 8 16,-9 10-1,9 19 1,10-10-16,-1 0 15,20 1-15,9-20 16,9-9 0,0-9-16,10 0 15,9-19 1,19-19-16,-10-9 16,0-19-1,-9 0-15,-9-9 16,-19 9-1,-19 9 1,-10-9-16,-18 0 16,-19 19-1,-19 0-15,29 19 16</inkml:trace>
  <inkml:trace contextRef="#ctx0" brushRef="#br1" timeOffset="130478.24">7215 9909 0,'0'0'0,"0"0"15,10 0 1,9 0-16,18 0 16,10-9-1,19 0 1,9-1-16,20 1 15,8-1-15,29 1 16,9 0 0,19-1-1,9-8-15,29 8 16,9-9 0,-10 10-16,1 0 15,-20-1 1,-36 10-16,-20 0 15,-9 0 1,-29 10-16,-8-1 16,-20-9-1,1 0-15,-20 0 16,-9 0 0,-18 0-16</inkml:trace>
  <inkml:trace contextRef="#ctx0" brushRef="#br1" timeOffset="130893.45">7695 9778 0,'0'0'0,"19"0"16,38 0-16,46-9 15,29-1 1,28 10 0,9-9-16,29-1 15,56-8 1,18-1-16,105 0 15</inkml:trace>
  <inkml:trace contextRef="#ctx0" brushRef="#br1" timeOffset="140753.67">8194 3426 0,'0'0'16,"-10"0"0,-18 0-16,-19 9 15,-9 1 1,9-1-16,0 1 16,18-1-1,1-9-15,19 0 16,-1 0-1,1 0-15,9 0 16,9 0 0,20 0-16,27-9 15,19-1 1,10 1-16,9-1 16,-9 1-1,-29 0-15,-37-1 16</inkml:trace>
  <inkml:trace contextRef="#ctx0" brushRef="#br1" timeOffset="141392.76">8815 3060 0,'0'0'0,"0"0"16,0 0-16,0 0 16,0 0-1,-10 0 1,1 0-16,9 0 16,0 0-1,0 10-15,0-1 16,0 0-1,0 19-15,-19 19 16,0 19 0,-18 28-16,8 0 15,1-10 1,9 1-16,10-10 16,0-19-1,9-19-15,9-8 16,-9-20-1</inkml:trace>
  <inkml:trace contextRef="#ctx0" brushRef="#br1" timeOffset="141986.44">9304 3135 0,'0'0'16,"0"0"-16,-9 10 15,-10-1 1,-19 10-16,0 9 16,1 0-1,-1 19-15,10-9 16,0 8 0,0-8-1,18-1-15,1 1 16,-1 9-1,20-10-15,9 10 16,9-9 0,19-1-16,0-18 15,19 0 1,9-19-16,-9-9 16,0-10-1,9-19-15,-19-18 16,-9-10-1,-28-9-15,-9 0 16,-29 10 0,-9 8-16,-10 10 15,-9 19 1,-10 9-16,1 10 16,28 9-1</inkml:trace>
  <inkml:trace contextRef="#ctx0" brushRef="#br1" timeOffset="154286.68">5071 9853 0,'0'0'0,"0"0"16,0 0-1,0 0-15,0 0 16,0 0-1,0 0-15,9 0 16,19 0 0,47 0-1,38 0-15,38 0 16,18 0 0,10-9-16,9-1 15,-19 1 1,-18 0-16,-10-1 15,-19 1 1,-18 9-16,-19 0 16,-20 0-1,-18 0 1,-9 0-16,-19 0 16,-19 0-16,0 0 15,-10 0 1,-27 0-16,-67-10 15,-56 1 1,-28 9-16,-38 0 16,1 9-1,8 10-15,10 0 16,19 0 0,38-1-16,27 1 15,20-9 1,28-10-16,28 0 15,18 0 1,1 0 0,19 0-16,-1 0 15,10 0 1,19 0-16,56-19 16,67-19-1,46-9-15,28 19 16,0 9-1,-9 10-15,0 9 16,-28 0 0,-10 0-16,-27 9 15,-39-9 1,-18 0-16,-29 0 16,-18 0-1,-10 0-15,-9 0 16,-19 0-1,0 0-15,0 0 16</inkml:trace>
  <inkml:trace contextRef="#ctx0" brushRef="#br1" timeOffset="154766.04">5842 10106 0,'0'0'0,"0"0"15,0 0 1,0 0-16,0 0 16,0 0-1,0 19-15,0 19 16,9 37 0,1 28-16,-1 0 15,-9 0 1,0-9-1,0-19-15,-9 0 16,-1-28 0,1-9-16,0-1 15,-1-18 1,1 0-16,-1 0 16,10-10-1,0-9-15,0 0 16,0 0-1</inkml:trace>
  <inkml:trace contextRef="#ctx0" brushRef="#br1" timeOffset="155093.31">5880 10078 0,'0'0'0,"0"0"16,0 0-1,0 10-15,-19-1 16,0 19 0,-19 19-16,-9 9 15,0 10 1,0-10-16,19 1 15,0-20 1,9 1-16,10-20 16,-1 1-1,1-9-15,9-10 16,0 0 0</inkml:trace>
  <inkml:trace contextRef="#ctx0" brushRef="#br1" timeOffset="155369.57">5851 10069 0,'0'0'16,"0"0"-1,0 0-15,0 0 16,10 0-1,-1 9-15,29 10 16,18 19 0,10 8-16,-9 11 15,-1-1 1,-9-18-16,-9-1 16,-19-18-1,-10-10-15</inkml:trace>
  <inkml:trace contextRef="#ctx0" brushRef="#br1" timeOffset="156303.73">5183 11045 0,'0'0'0,"0"0"16,0 0 0,0 9-16,0 10 15,0 18 1,10 20 0,-1 8-16,-9 20 15,0 18 1,0-9-16,0 0 15,0-1 1,0-8-16,0-10 16,0-19-1,0-18-15,0-1 16,0-18 0,0 0-16,0 0 15,0-19 1,0 0-16,0 0 15,0 0 1,10 0-16,-10-10 16</inkml:trace>
  <inkml:trace contextRef="#ctx0" brushRef="#br1" timeOffset="156672.01">5136 11110 0,'0'0'0,"0"0"16,10 0-1,9-9-15,18 0 16,20-1 0,9 1-16,9-10 15,0 10 1,-18-1-16,-20 1 16,1-1-1,-19 10-15,-1 0 16,-18 0-1,0 0-15,0 10 16,0-10 0</inkml:trace>
  <inkml:trace contextRef="#ctx0" brushRef="#br1" timeOffset="157055.19">5005 11645 0,'0'0'0,"0"0"16,9 0-16,1 0 16,27 0-1,20-9 1,8-1-16,1 1 16,-9 9-1,-1 0-15,1 0 16,-10 0-1,-10 0-15,1 0 16,-10 0 0,-18-9-16</inkml:trace>
  <inkml:trace contextRef="#ctx0" brushRef="#br1" timeOffset="157653.25">5851 11814 0,'0'0'16,"0"0"-16,0 0 15,0 9 1,-18 1-16,-1 18 15,0 9 1,-9 10-16,9 10 16,10-1-1,-1-19-15,20 1 16,-1-1 0,10-8-16,0-11 15,9 1 1,0-19-16,0 0 15,0 0 1,1-19-16,-11 1 16,1-1-1,0-9 1,-9-10-16,-10 1 16,0-1-1,-19 1-15,0-1 16,-19 10-1,19 9-15</inkml:trace>
  <inkml:trace contextRef="#ctx0" brushRef="#br1" timeOffset="159419.25">5833 12049 0,'0'0'16,"0"0"-1,0 0-15,0 0 16,-10 9 0,-9 0-16,1 1 15,-1 18 1,-9 0-16,-1 0 16,1 19-1,0-9-15,18-1 16,1-9-1,18 0-15,1-9 16,-1 0 0,1 0-16,-1-10 15,0 0 1,10-9-16,0 0 16,0-18-1,9-10-15,0-19 16,-9-10-1,0 1-15,-10 9 16,-9 10 0,0 8-16,0 1 15,0 0 1,0 9 0,0 1-16,-18 8 15,-1 1 1,0-1-16,-19 1 15,1 18 1,-1 1-16,10 18 16,0 0-1,9 0-15,0 19 16,10 0 0,-1 0-16,20 0 15,-1 0 1,19 0-16,0-10 15,1 1 1,-1-19 0,10-1-16,-10-8 15,9-10 1,1-19-16,0-9 16,-1-19-1,-9-28-15,-18 0 16,-20-10-1,-18 1-15,-28-1 16,18 48 0</inkml:trace>
  <inkml:trace contextRef="#ctx0" brushRef="#br1" timeOffset="160219.74">5183 11138 0,'0'0'16,"0"0"-16,0 0 15,10 0 1,-1-9-16,20 0 16,-1-10-1,9 10 1,20-10-16,18 9 15,29 1 1,-20 0-16,-9 9 16,-18 0-16,-10 0 15,-19 9 1,-18-9-16</inkml:trace>
  <inkml:trace contextRef="#ctx0" brushRef="#br1" timeOffset="160511.43">5014 11579 0,'0'0'16,"0"0"-16,10 0 16,27-18-1,20-1 1,18 9-16,10-8 16,9 8-1,0 1-15,-10-10 16,-46 10-16</inkml:trace>
  <inkml:trace contextRef="#ctx0" brushRef="#br1" timeOffset="161080.18">5315 11092 0,'0'0'0,"0"0"16,0 0 0,0 0-16,0 0 15,0 9 1,-19 28-16,1 20 15,-11 27 1,1 19-16,0 10 16,9 0-1,0-1-15,0 1 16,10-10 0,0-9-16,-1-19 15,1-19 1,-1-9-16,10-9 15,0-20 1,0-18-16,0 0 16,0 0-1,0-9-15</inkml:trace>
  <inkml:trace contextRef="#ctx0" brushRef="#br1" timeOffset="161419.69">5278 11138 0,'0'0'15,"0"0"-15,0 0 16,0-9 0,9 0-16,0-1 15,20 1 1,8 0-16,29-1 16,19 1-1,-1-1 1,-18 1-16,-19 9 15,-9 0-15,-29 0 16</inkml:trace>
  <inkml:trace contextRef="#ctx0" brushRef="#br1" timeOffset="175104.06">23443 715 0,'0'0'15,"0"0"1,0 0-16,10 9 16,-1 0-1,19 29-15,29 18 16,18 29 0,10 8-1,-1 11-15,-8-11 16,-1 1-16,-9-19 15,-10-9 1,-9-10 0,-9-18-16,-10-1 15,-9 1-15,0-19 16,-1-1 0,-18-18-16</inkml:trace>
  <inkml:trace contextRef="#ctx0" brushRef="#br1" timeOffset="175455.71">24186 930 0,'0'0'0,"0"0"16,-18 10-16,-11 9 15,-27 18 1,0 19-16,-20 10 16,-8 9-1,-1 0-15,0-9 16,1-10-1,18-9 1,0-9-16,19-1 16,0-18-16,19 0 15,9-19 1</inkml:trace>
  <inkml:trace contextRef="#ctx0" brushRef="#br1" timeOffset="175902.83">24469 1822 0,'0'0'0,"0"0"15,0 0 1,0 9-16,0 0 16,0 20-1,-19 18-15,-19 9 16,-18 19-1,18-38 1</inkml:trace>
  <inkml:trace contextRef="#ctx0" brushRef="#br1" timeOffset="176719.96">25052 1184 0,'0'0'15,"0"0"1,0 0-16,0 0 16,0 0-1,9 0-15,1 9 16,18-9-1,10 0-15,-1 0 16,1 0 0,-1 0-16,-8-9 15,-10-1 1,-1-8-16,1-1 16,-19 0-1,0 0-15,0-9 16,-19 9-1,-9 10-15,-10 0 16,-9 9 0,0 9-1,0 19-15,19 10 16,9 18-16,19 10 16,10 9-1,18 0 1,0-19-16,19 0 15,0-18 1,10-1-16,9-18 16,-1 0-1,-8-19-15,-20-9 16,-18-1 0</inkml:trace>
  <inkml:trace contextRef="#ctx0" brushRef="#br1" timeOffset="177015.84">25757 1390 0,'0'0'16,"0"0"-1,0 0-15,0 10 16,0-1 0,0 19-16,0 19 15,0 0 1,0 19-16,-9 9 16,0-10-1,-1-18-15,1-9 16,-1-29-1</inkml:trace>
  <inkml:trace contextRef="#ctx0" brushRef="#br1" timeOffset="177336.5">26059 1052 0,'0'0'16,"9"0"-16,0 0 15,20 10 1,8 18 0,10 9-16,10 38 15,-10 19 1,-19 0-16,-19 19 15,-18-1 1,-29 10-16,-28-9 16,-37-10-1,-38-18-15,66-48 16</inkml:trace>
  <inkml:trace contextRef="#ctx0" brushRef="#br1" timeOffset="177724.21">23283 921 0,'0'0'16,"0"19"-1,-28 37-15,-10 47 16,1 29 0,18 18-16,28 0 15,57 19 1,104 9 0,131 57-16</inkml:trace>
  <inkml:trace contextRef="#ctx0" brushRef="#br1" timeOffset="178986.52">26745 1803 0,'0'0'16,"0"0"-16,0 0 15,0 0 1,0 0-16,0 0 16,10 0-1,37 0-15,47 0 16,19 0-1,18 0 1,-8 0-16,-20 0 16,-18 9-16,-10 1 15,-9-10 1,-10 0-16,-18 0 16,-19 0-1</inkml:trace>
  <inkml:trace contextRef="#ctx0" brushRef="#br1" timeOffset="179519.97">27733 1653 0,'0'0'0,"0"0"15,0 0 1,0 0-16,0 9 15,0 1 1,0-1-16,0 19 16,0 0-1,0 10-15,-9-1 16,9-18 0,0 0-1,-10 0-15,10-19 16,0 0-16,0 0 15,0 0 1,0-19 0,0-19-16,10 1 15,-1-1 1,0 1-16,1 9 16,9-1-1,-10 20-15,10 0 16,9 9-1,0 9-15,1 0 16,-11 20 0,1-1-16,0 9 15,-19 10 1,-9 9-16,-10 1 16,-28-1-1,-19 10-15,-9-10 16,37-28-1</inkml:trace>
  <inkml:trace contextRef="#ctx0" brushRef="#br1" timeOffset="180155.63">28815 1418 0,'0'0'16,"0"0"0,0 0-16,0 0 15,0 10 1,0 8-16,0 20 16,0 28-1,0 27-15,0 11 16,0-11-1,0-8-15,0-10 16,-10 0 0,1-9-1,9-10-15,0-9 16,0-10-16,0-8 16,0-11-1,0 1-15,0-19 16,0 0-1,0 0 1</inkml:trace>
  <inkml:trace contextRef="#ctx0" brushRef="#br1" timeOffset="180486.69">28316 1409 0,'0'0'0,"10"0"16,-1-9 0,19-1-16,29 1 15,37-1 1,19 20-16,28-1 15,0 10 1,0 0-16,-28-19 16,-28 0-1,-20 0 1,-17 0-16,-11 0 16,-27 0-1</inkml:trace>
  <inkml:trace contextRef="#ctx0" brushRef="#br1" timeOffset="180845.99">29313 1925 0,'0'0'0,"0"0"16,0 0 0,0 0-16,0 9 15,0 1 1,0 27-16,10 20 16,-1 27-1,1-9 1,-1 0-1,-9-9-15,0-29 16,0 1-16,0-10 16,10-9-1,-1-1-15,-9 1 16,0-9 0</inkml:trace>
  <inkml:trace contextRef="#ctx0" brushRef="#br1" timeOffset="182081.34">27940 874 0,'0'0'15,"0"0"-15,0 9 16,0 29-1,-9 37-15,-1 38 16,1 37 0,9 19-1,9 18-15,-9 10 16,0 0-16,0 19 16,0 19-1,-9-1-15,-10 20 16,0-10-1,10-10 1,-1-9-16,1-18 16,0-10-1,9-10-15,9-18 16,0-9 0,-9-38-16,0-19 15,0-19 1,0-27-16,0-10 15,0-10 1,0-18-16,0-10 16,0-9-1,0 0-15,0 0 16</inkml:trace>
  <inkml:trace contextRef="#ctx0" brushRef="#br1" timeOffset="183719.81">27724 1015 0,'0'0'0,"18"0"16,39-10-16,84-8 15,75-1 1,48 0 0,9 0-16,9 10 15,0 9-15,-19 9 16,1 10-1,-38 0-15,-38-10 16,-38 1 0,-37-1-1,-28-9-15,-29 0 16,-18 0 0,-10 0-16,-9 0 15,-10 0 1,-9 0-16,0 0 15,0 0 1,0 0-16,0 9 16,0 20-1,-9 18-15,0 28 16,-1 37 0,10 29-16,10 28 15,-1 18 1,0 10-16,1 19 15,-1 9 1,-9-9-16,0 0 16,0 0-1,0-10 1,-19-18-16,1-10 16,-1-9-1,9 0-15,-8-10 16,8-27-1,1-10-15,-1-28 16,-9-19 0,10-19-16,0-19 15,-1 1 1,-9-10-16,10-9 16,-10 0-1,0-1-15,1 1 16,-29-9-1,-29-1-15,-65-9 16,-47 0 0,-47-9-16,-38-1 15,-9-9 1,-29 1 0,10-10-16,-9-1 15,9 1 1,47 0-16,37 9 15,48 10 1,66 0-16,37-1 16,28 10-1,10-9-15,19-1 16,-1 1 0</inkml:trace>
  <inkml:trace contextRef="#ctx0" brushRef="#br1" timeOffset="184253.18">28768 2685 0,'0'0'0,"0"0"16,0 9-1,-10 19-15,10 19 16,10 0 0,-1 0-16,19-9 15,1-1 1,-1-18-16,0 0 16,19-19-1,0-10-15,-9-8 16,-1-20-1,-18-9-15,-19-9 16,-19 0 0,-18 9-16,-20 19 15,-8 18 1,-20 29-16,-9 18 16,9 29-1,38-28 1</inkml:trace>
  <inkml:trace contextRef="#ctx0" brushRef="#br1" timeOffset="184596.16">28824 2976 0,'0'0'0,"0"0"15,0 0-15,0 9 16,-19 19 0,1 29-1,-20 27-15,-18 19 16,-1 10-1,10-19-15,0-10 16,19-18-16,0-19 16,18-10-1,1-18 1,-1-19-16,10 0 16</inkml:trace>
  <inkml:trace contextRef="#ctx0" brushRef="#br1" timeOffset="185213.17">28834 3116 0,'0'0'15,"0"0"1,9 0-16,1-9 16,-1 0-1,19 18-15,10 0 16,9 20-1,19 8-15,0 29 16,-10-10 0,-18-9-1,-1-9-15,-18-1 16,0-18 0,0 0-16,-10-10 15,0 0 1,1 1-16,-10-10 15,0 0 1,0 0-16,0 0 16,0 0-1,0 0-15,0 0 16,0 0 0,0 0-16,-10 9 15,1 1 1,0 8-16,-1 10 15,1 1 1,-1 8-16,10-9 16,10-9-1,-1 0 1,1 0-16,8-10 16,11-9-1,-10 0-15,-1-9 16,1-1-1,-19-9-15,0 1 16,-9-1 0,-10-9-16,-28 9 15,-28 10 1,28-1-16</inkml:trace>
  <inkml:trace contextRef="#ctx0" brushRef="#br1" timeOffset="185655.9">28203 3764 0,'0'0'15,"0"0"-15,0 9 16,-9 1 0,18 18-16,1 0 15,18 0 1,19 0-16,10 0 15,8-9 1,11-19 0,-20 0-16,-18-19 15,-1 1-15,-18-1 16,-19-9 0,-9-10-16,-19 1 15,-38 8 1,-38 20-16,-18 28 15,56 0 1</inkml:trace>
  <inkml:trace contextRef="#ctx0" brushRef="#br1" timeOffset="186053.37">28316 4017 0,'0'0'15,"0"0"-15,0 10 16,-19 27 0,-18 19-16,-1 38 15,-9 19 1,19-1 0,0-8-16,0-20 15,9-18 1,9-19-16,1-10 15,-1-18 1,1 0-16,9-10 16</inkml:trace>
  <inkml:trace contextRef="#ctx0" brushRef="#br1" timeOffset="186679.65">28514 4158 0,'0'0'15,"0"0"-15,0 0 16,0 0 0,0 0-1,9 9-15,10 10 16,38 19-16,8 9 15,11 18 1,-11 1 0,-8-10-16,-19 0 15,-1-18 1,-9 0-16,-9-20 16,0 1-1,0 0-15,-10-19 16,1 0-1,-10 0-15,9 0 16,-9-10 0,0 1-16,0 9 15,0-9 1,0-1-16,0 1 16,0 9-1,0 0-15,0 0 16,0 9-1,-9 1-15,9 8 16,9 1 0,0 0-1,10 0-15,10-10 16,-1 1 0,9-10-16,-18 0 15,0-10 1,-10-9-16,-9 1 15,-37-20 1,-38 10-16,18 9 16</inkml:trace>
  <inkml:trace contextRef="#ctx0" brushRef="#br1" timeOffset="187068.15">27931 4712 0,'0'0'16,"0"0"-16,0 0 15,0 0 1,0 0 0,9 9-16,0 0 15,10 1 1,9-10-16,1 0 16,-11 0-1,1-10-15,0-8 16,-19-1-1,-9-9-15,-20-1 16,-27 1 0,-29 19-16,38 9 15</inkml:trace>
  <inkml:trace contextRef="#ctx0" brushRef="#br1" timeOffset="192019.81">30480 2028 0,'0'0'0,"0"0"16,0 0 0,9 0-16,29 10 15,28-1-15,47 0 16,0 10-1,0 0 1,-1 0-16,-8-10 16,-29-9-1,-18 0-15,-20 0 16,-18 0 0,0 0-16,0 0 15,-10 0 1,1 0-16,-1 0 15</inkml:trace>
  <inkml:trace contextRef="#ctx0" brushRef="#br1" timeOffset="192534.97">31609 2131 0,'0'0'16,"0"0"-1,0 0-15,0 0 16,0 0-16,0 0 16,0 0-1,0 10 1,0 18-16,-10 0 16,1 10-1,0-1-15,9 1 16,0-20-1,0 1-15,0 0 16,0-19 0,0 0-16,0 0 15,0 0 1,0-19-16,0-18 16,-10-1-1,10-9-15,0 19 16,0 0-1,0 18-15,0 1 16,0 0 0,10-1-1,-10 1-15,0 9 16,0 0 0,0 0-16,0 9 15,0 1 1,-19 27-16,-47 20 15,19-20 1</inkml:trace>
  <inkml:trace contextRef="#ctx0" brushRef="#br1" timeOffset="193939.86">30565 2188 0,'9'0'15,"10"0"-15,56-10 16,57 1 0,56-10-16,-9 10 15,-19-1 1,-38 1-1,-37 9-15,-29 0 16,-18 0-16,-19 0 16,-10 0-1</inkml:trace>
  <inkml:trace contextRef="#ctx0" brushRef="#br1" timeOffset="194403.98">31524 2019 0,'0'0'16,"0"0"-16,0 0 16,0 9-1,0 1-15,0 18 16,10 28-1,-10 0-15,9 10 16,-9-10 0,0-9-1,0-9-15,0-20 16,0 1-16,0-9 16,0-10-1,0 0 1,0 0-16,9 0 15,1-29 1,9-17-16,-1-11 16,1-8-1,0 18-15,-9 18 16,-1 11 0,-9 8-16,0 10 15,9 10 1,1-1-16,-10 10 15,0 0 1</inkml:trace>
  <inkml:trace contextRef="#ctx0" brushRef="#br1" timeOffset="205786.43">30499 2113 0,'0'0'0,"0"0"16,9 0-1,19-10 1,29 1-16,37-1 15,28 20-15,1-1 16,18 1 0,-10-10-16,-8 0 15,-20 9 1,-9-9 0,-19 9-16,-18 1 15,-19-1 1,-1 0-16,-18-9 15,0 0 1,-19 0-16,0 0 16,0 0-1,-10 0-15,-27 0 16,-67-18 0,-46-1-16,-10-9 15,-9-10 1,9 1-16,18 9 15,20-1 1,19 20 0,27 0-16,20-1 15,28 10-15,9 0 16,10 0 0,9 0-1,9 10-15,38-1 16,38 19-1,37-9-15,10 9 16,-1-9 0,-8 0-16,-10-10 15,-10 0 1,-28 1-16,1-1 16,-20-9-1,-9 0-15,-9 0 16,-1 0-1,-8 0-15,-20 0 16</inkml:trace>
  <inkml:trace contextRef="#ctx0" brushRef="#br1" timeOffset="206402.71">31750 1840 0,'0'0'15,"0"0"1,0 0-16,0 0 16,-9 10-1,-10 9-15,0 18 16,-9 19 0,0 29-16,9-1 15,9-9 1,1 0-16,-1-18 15,1-20 1,9-9-16,0-9 16,0-9-1,0-10-15,0 0 16,0 0 0,0-29-16,9-17 15,1-20 1,-1-9-16,1 0 15,-1 9 1,-9 19-16,0 10 16,0 8-1,0 20-15,0 0 16,0-1 0,10 10-16,8 10 15,11 8 1,18 11-1,0-1-15,-10 9 16,-9-9 0,1 1-16,-10-1 15,-1 0 1,-8 0-16,-10-9 16,0 0-1,0-1-15,-19 10 16,-19 10-1,1-19-15</inkml:trace>
  <inkml:trace contextRef="#ctx0" brushRef="#br1" timeOffset="207219.42">31091 2788 0,'0'0'15,"0"0"-15,0 0 16,10 0-1,18-9-15,10-1 16,18 20 0,10-1-16,-10 10 15,-8 0 1,-11 9 0,1 0-16,-19 0 15,-1 0-15,-8 0 16,-10 1-1,0-11-15,0 1 16,-10 0 0,1-10-1,0-9-15,9 0 16,0 0 0,0 0-16,0-9 15,9-19 1,0-10-16,20-9 15,-1-9 1,19 9-16,0 0 16,0 19-1,0 0-15,-9 18 16,-29 10 0</inkml:trace>
  <inkml:trace contextRef="#ctx0" brushRef="#br1" timeOffset="207726.75">31835 3060 0,'0'0'0,"0"0"16,0 0-16,0 0 15,0 10 1,0 8-16,0 20 16,0 28-1,0 18-15,9 0 16,-9-9-1,9 1 1,-9-20-16,0-9 16,0-10-1,10-18-15,-1 0 16,1 0-16,-10-19 16</inkml:trace>
  <inkml:trace contextRef="#ctx0" brushRef="#br1" timeOffset="208149.31">32192 3088 0,'0'0'16,"0"0"-16,0 0 16,0 0-1,0 0-15,0 10 16,0 8 0,0 20-1,0 28-15,10 28 16,-10 9-1,9 9-15,-9 1 16,0-10 0,0-9-16,0-19 15,0-19 1,0 1-16,0-20 16,0 1-1,0-20-15,0-8 16,0-10-1,0 0-15</inkml:trace>
  <inkml:trace contextRef="#ctx0" brushRef="#br1" timeOffset="208519.27">32070 3304 0,'0'0'15,"0"0"-15,9 0 16,1-9 0,-1-10-16,19 10 15,1-1 1,18 1-16,0-1 15,9 10 1,-18 10-16,-1-1 16,1 10-1,0 0-15,-20 0 16,1-1 0,-19 1-1,0 0-15,-9 9 16,-29 0-1,10-19-15</inkml:trace>
  <inkml:trace contextRef="#ctx0" brushRef="#br1" timeOffset="209573.49">32352 3398 0,'0'0'0,"0"0"15,0 0-15,0 0 16,0 0-1,9-9-15,1-1 16,-1 1 0,1-1-16,-1 10 15,1 0 1,8 10 0,1-1-16,0 1 15,0-1 1,-10 0-16,-9 1 15,0-1 1,-19 0-16,-28 10 16,-28 0-1,28-10-15</inkml:trace>
  <inkml:trace contextRef="#ctx0" brushRef="#br1" timeOffset="211135.93">31026 2769 0,'0'0'16,"0"0"-16,0 0 15,0 0 1,0 0-16,0 0 16,0 0-1,9 0-15,19 0 16,10 10 0,9-1-16,9 10 15,1 9 1,-10 0-16,-10 10 15,1-1 1,-10 10-16,1 0 16,-11 0-1,1-10-15,-19 1 16,0 0 0,0-1-16,0 1 15,-9-10 1,-1-9-16,1-1 15,9-8 1,-9-1 0,-1-9-16,1 0 15,-1 0 1,1-9-16,0-10 16,9-19-1,9 1-15,0-10 16,20 0-1,-1-9-15,0 9 16,0 0 0,10 9-16,-10 1 15,10 9 1,-19 9-16,-1 0 16,1 10-1,0-1-15,-19 1 16</inkml:trace>
  <inkml:trace contextRef="#ctx0" brushRef="#br1" timeOffset="211957.05">30922 2676 0,'0'0'15,"0"0"-15,0 0 16,0 0-16,10 9 15,8 0 1,11 1 0,-1 18-16,19 0 15,0 9 1,-9 1-16,-1 0 16,1-1-1,-10 10-15,-9-9 16,0 8-1,-1 1-15,-18 0 16,0 0 0,0-9-16,0-1 15,0 1 1,-9-19-16,9-1 16,-9 1-1,9-10-15,-10-9 16,10 0-1,0 0 1,0 0-16,-9 0 16,9 0-1,-10-9-15,1 0 16,0-1 0,9 1-16,0-10 15,9 0 1,0 1-16,1-1 15,18-19 1,0 1-16,19-20 16,0-8-1,10-1-15,-38 29 16</inkml:trace>
  <inkml:trace contextRef="#ctx0" brushRef="#br1" timeOffset="-210753">10734 1324 0,'0'0'0,"0"0"16,0 0 0,0 0-16,0 0 15,0 0 1,9-9-16,1 0 15,8 9 1,20 0-16,28 9 16,19 0-1,-10 20-15,0 8 16,-18 1 0,-1 9-16,-9-1 15,-9 1 1,-19 0-16,-1 0 15,-8 0 1,-10 0 0,-10-9-16,-8-1 15,-1 1 1,-10-20-16,1 1 16,0-19-1,0-9-15,9-10 16,0-28-1,10-9-15,9-19 16,9 0 0,10 9-16,19 0 15,9 1 1,9-1-16,1 19 16,-10 10-1,-29 27-15</inkml:trace>
  <inkml:trace contextRef="#ctx0" brushRef="#br1" timeOffset="-210220.7">11703 1719 0,'0'0'16,"0"0"-16,0 0 15,0 0 1,0 0-1,-10 9-15,-8 10 16,-11 18 0,-8 10-16,9 9 15,-1 10 1,10-10-16,10 1 16,0-20-1,-1 1 1,1-10-16,-1-9 15,10-10-15</inkml:trace>
  <inkml:trace contextRef="#ctx0" brushRef="#br1" timeOffset="-209753.93">11891 1709 0,'0'0'16,"0"0"-16,0 0 15,0 0 1,0 0-16,0 10 16,9 8-1,-9 20-15,0 18 16,0 19 0,0 0-16,-9-9 15,0-10 1,-1 0-16,1-9 15,-1-9 1,1-1-16,0-8 16,-1-11-1,1 1 1,-1 0-16,10-19 16,0 0-1,0 0-15</inkml:trace>
  <inkml:trace contextRef="#ctx0" brushRef="#br1" timeOffset="-209401.11">11863 1784 0,'0'0'0,"9"0"16,1-19-1,-1 1-15,19-1 16,0 10 0,1-1-16,8 10 15,1 10 1,-10-1-16,0 10 16,-9-1-1,0 11 1,0-11-16,-19 10 15,0-9 1,0 0-16,-19 0 16,0 0-1,-28 9-15,-28 0 16,37-9 0</inkml:trace>
  <inkml:trace contextRef="#ctx0" brushRef="#br1" timeOffset="-208077.43">13020 1034 0,'0'0'16,"0"0"-1,0 9-15,0 0 16,0 29 0,0 18-16,-10 29 15,1 27 1,0 10-1,-1 10-15,1 8 16,9 1-16,0 19 16,-19 8-1,0 11-15,0 27 16,-9 10 0,0 9-16,0 0 15,9 10 1,-9-10-16,9 10 15,0 8 1,0 11-16,0 9 16,1-10-1,-1 0 1,-9 10-16,9 9 16,-9-19-1,9 1-15,0-10 16,0-10-1,0-9-15,10-9 16,-10-10 0,0-8-16,0-20 15,1-9 1,-1-10-16,0-18 16,0-10-1,0-18-15,1-10 16,8-19-1,1-8-15,-10-1 16,9-19 0,1 0-16,-10 0 15,10-9 1,-1-9-16,1-1 16,0-8-1,-1-11 1,10 1-16,0 0 15,0 0-15,0-1 16,0-8 0,0 9-16,0-10 15,0 0 1,0 1 0,0 8-16,0 1 15,0 0 1,0 9-16,0 0 15,-9-9 1,-1 9-16,1 0 16,9-9-1,-9 0-15,9 0 16,0-10 0,0 0-16,0-9 15,0 0 1,0 0-1,0 0-15,0 0 16,0-9-16</inkml:trace>
  <inkml:trace contextRef="#ctx0" brushRef="#br1" timeOffset="-207301.62">10320 2432 0,'0'0'16,"0"0"-16,0 0 16,9 0-1,10 9-15,47 0 16,47 1 0,47 8-1,37-8-15,20 9 16,9-10-16,-10 0 15,-19 1 1,-8-10-16,-20 9 16,-19 1-1,-18 8-15,-19-18 16,-19 10 0,0-1-1,-19-9-15,-18 0 16,-19 0-1,-10 0-15,-9 0 16,-10 0 0,-9 0-16,0 0 15</inkml:trace>
  <inkml:trace contextRef="#ctx0" brushRef="#br1" timeOffset="-205143.42">10649 3351 0,'0'0'16,"0"0"-1,0 0-15,0 0 16,0 0 0,0 0-16,0 0 15,0 0 1,10 0-16,27 0 15,20 0 1,27-9-16,1-1 16,-10 1-1,-9 0-15,-28 9 16,-1 9 0,-18-9-1</inkml:trace>
  <inkml:trace contextRef="#ctx0" brushRef="#br1" timeOffset="-204343.23">11882 3201 0,'0'0'0,"0"0"15,0 0-15,-10-9 16,1-1-1,-1 1-15,-8-1 16,-1 1 0,-10 0-16,-8-1 15,-1 10 1,-9 10 0,0-1-16,0 19 15,19 0 1,0 10-16,18-1 15,1 1 1,18-1-16,10 1 16,9-10-1,10-9-15,9-10 16,0-9 0,0-9-16,-9-10 15,-1 0 1,-18-9-1,0 0-15,-10 0 16,1 0-16,-10 0 16,0-1-1,0 1-15,0 10 16,0 8 0,0 1-1,0-1-15,0 10 16,0 0-1,0 0-15,0 19 16,0 19 0,0 27-16,0 20 15,0 9 1,0-1-16,0-17 16,-10-1-1,-8-10-15,-1 1 16,0-10-1,9-37-15</inkml:trace>
  <inkml:trace contextRef="#ctx0" brushRef="#br1" timeOffset="-203461.27">10480 4993 0,'0'0'16,"0"0"-16,0 0 15,0 0-15,0 0 16,0 0-1,0 0 1,9 0-16,19 0 16,38 0-1,38-9-15,9-1 16,18-9 0,-27 10-16,-19 0 15,-29-1 1,-18 10-16,9 0 15,-29 0 1</inkml:trace>
  <inkml:trace contextRef="#ctx0" brushRef="#br1" timeOffset="-202625.1">11947 4486 0,'0'0'0,"0"0"15,0 10 1,-18 8-16,-20 20 16,0 28-1,1 9-15,8 9 16,1 1 0,9-10-16,10 0 15,9-10 1,9-8-16,1-20 15,9 1 1,-1-19-16,1-1 16,0 1-1,0-10-15,0-9 16,0 0 0,-1 0-16,1-9 15,0-10 1,-10 1-1,1-1-15,-10-19 16,0 10 0,-19-9-16,-9 8 15,-10 1 1,1 10-16,-11 8 16,20 1-1,9 9 1</inkml:trace>
  <inkml:trace contextRef="#ctx0" brushRef="#br1" timeOffset="-201485.5">11007 6063 0,'0'0'0,"0"0"15,0 0 1,0 0-16,0 0 15,0 0 1,0 0-16,0 0 16,0 9-1,0 10-15,0 18 16,0 20 0,0 8-16,0 20 15,9 8 1,0 1-1,1-19-15,-1 0 16,1-18-16,-1-10 16,1-10-1,-10-18-15,0 0 16,0-10 0,0-9-1,0 0-15,9 0 16,-9 0-1</inkml:trace>
  <inkml:trace contextRef="#ctx0" brushRef="#br1" timeOffset="-199527.81">10301 7517 0,'0'0'16,"0"0"-16,0 0 15,0 0 1,0 0-16,0 9 15,-9 19 1,-1 1-16,1 17 16,-1-8-1,10-1-15,0 1 16,10-19 0,-1 0-16,1-1 15,-1-18 1,1 0-1,8 0-15,11-9 16,-1 0 0,0-1-16,-9 10 15,9 0 1,-9 10-16,9-1 16,-9 19-1,0 0-15,0 10 16,-1-1-1,-18 1-15,0-1 16,-18-9 0,-20 10-16,-19 0 15,-27-10 1,37-19-16</inkml:trace>
  <inkml:trace contextRef="#ctx0" brushRef="#br1" timeOffset="-199201.72">10329 7395 0,'0'0'0,"0"0"16,10 0-1,-1-19-15,10 10 16,9-10 0,10 10-16,-1-1 15,10 1 1,1 9-16,-11 9 15,10 1 1,-19-10 0</inkml:trace>
  <inkml:trace contextRef="#ctx0" brushRef="#br1" timeOffset="-198967.54">10941 7845 0,'0'0'0,"0"0"16,0 0-16,0 0 16,0 0-1,0 0-15,0 0 16,0 0-1,0 0-15</inkml:trace>
  <inkml:trace contextRef="#ctx0" brushRef="#br1" timeOffset="-198427.56">11317 7536 0,'0'0'15,"0"0"-15,0 0 16,0 0 0,0 0-16,0 9 15,0 0 1,0 20-16,0-1 15,0 0 1,10-9-16,-1-1 16,0 1-1,1-10 1,-1 1-16,1-10 16,-1 0-16,0 0 15,10 0 1,9 0-16,1 0 15,-1 0 1,9 0 0,1 0-16,-10 0 15,-9 9 1,0 1-16,0-1 16,0 19-1,-10 0-15,-9 19 16,0 0-1,-19 0-15,-9 9 16,-10-9 0,1-9-16,8-19 15</inkml:trace>
  <inkml:trace contextRef="#ctx0" brushRef="#br1" timeOffset="-198067.61">11336 7404 0,'0'0'0,"0"0"16,0 0-1,9 0-15,29-19 16,28 1 0,28 8-16,19 1 15,0 0 1,0-1-16,-29 1 15,-18-1 1,-28 1-16,-29 0 16</inkml:trace>
  <inkml:trace contextRef="#ctx0" brushRef="#br1" timeOffset="-195641.56">10687 8737 0,'0'0'16,"0"0"-1,0 0-15,0 0 16,0-19 0,0 0-1,-10 0-15,1 0 16,-10 1-16,0-1 15,-9 0 1,-9 10 0,-20-1-16,-18 20 15,0-1 1,-1 19-16,10 0 16,29 1-1,9-11-15,18 1 16,1 0-1,9 0-15,9-10 16,1 10 0,18-10-16,0 10 15,10-10 1,-1 1-16,10-10 16,0 0-1,0 0-15,0 0 16,0 0-1,1 0-15,-11-10 16,1 1 0,-1 0-16,-8-1 15,-1 1 1,-9-1 0,-1 1-16,1 0 15,-9-1 1,-1 1-16,1 0 15,-1-1 1,-9 1-16,0 9 16,0 0-1,0 0-15,0 0 16,0 9 0,0 10-16,0 28 15,0 19 1,0 18-16,0 0 15,-9-9 1,-1 10 0,1-1-16,-1 1 15,1-10 1,-1-9-16,10-1 16,0-37-1</inkml:trace>
  <inkml:trace contextRef="#ctx0" brushRef="#br1" timeOffset="-190143.62">26463 1878 0,'0'0'0,"0"0"15,9 0 1,10-9-16,28-10 16,38 0-1,47 0-15,28 1 16,28-11-1,-19 1-15,-28 19 16,-28 0 0,-38-1-16,-28 1 15,-9 9 1,-19 0-16,-10 0 16</inkml:trace>
  <inkml:trace contextRef="#ctx0" brushRef="#br1" timeOffset="-189902.86">27630 1493 0,'0'0'0,"0"0"16,0 10-16,0 8 15,0 39 1,9 18-16,0 9 16,1 10-1,-10 0-15,0-19 16,-10-37 0</inkml:trace>
  <inkml:trace contextRef="#ctx0" brushRef="#br1" timeOffset="-189550.72">28918 2676 0,'10'0'16,"-1"0"-16,1 0 15</inkml:trace>
  <inkml:trace contextRef="#ctx0" brushRef="#br1" timeOffset="-186000.77">9962 9703 0,'0'0'0,"0"0"15,0 0-15,0 0 16,0 0 0,0 0-16,0 0 15,10 0 1,-1 0-16,19 0 16,1 9-1,18 1-15,19-1 16,18 19-1,1-9 1,9 0-16,28 0 16,-9-19-16,9 0 15,1 0 1,-1-10 0,-9 1-16,-19 9 15,10-10 1,-1 1-16,-9 0 15,-19 9 1,1 0 0,-11-10-16,1 10 15,-9 0-15,-1 0 16,-18 0 0,-1 0-16,-18-9 15,0 9 1,0 0-16,-10 0 15,1 0 1,-10 0-16,0 0 16,0 0-1,0 0 1,0 0-16,0 0 16,0 9-1,-19 1-15,-19-1 16,-18 10-16,-10 0 15,-28-10 1,-19 10 0,0-19-16,10 0 15,-1 9 1,19-9-16,10 9 16,9-9-1,19 0-15,0 0 16,10 0-1,8 0-15,1-9 16,0 9 0,9 0-16,0 0 15,1 0 1,8 0-16,1 0 16,-10 0-1,10 0-15</inkml:trace>
  <inkml:trace contextRef="#ctx0" brushRef="#br0" timeOffset="-180227.76">25033 902 0,'0'0'0,"10"0"15,-1-19 1,19 1-16,10-20 16,18 1-1,29-10-15,37 9 31,-9 10-31,-9 19 16,-10 18-16,0 0 16,-19 20-1,0 18-15,-9-1 16,-9 20 0,-10 19-16,-10 8 15,-18 11 1,-19 18-16,0-10 15,-19-9 1,0-9-16,1 0 16,-11-10-1,1-9-15,-10 1 16,-18-20 0,0 0-16,-20-18 15,-8-1 1,-20-18-16,1-19 15,-10-19 1,9-9-16,-9-9 16,10-10-1,18-10 1,10 1-16,0 0 16,9-10-1,0 0-15,10 1 16,18-1-1,10 10-15,18-10 16,1-9 0,18-9-16,20-10 15,-1 0 1,19-9-16,0-1 16,9 20-1,1 18-15,27 10 16,-37 28-1</inkml:trace>
  <inkml:trace contextRef="#ctx0" brushRef="#br0" timeOffset="-146278.22">10724 855 0,'0'0'0,"0"0"16,19 0 0,9-18-16,10-1 15,9 0 1,10 0-16,8 1 16,11-1-1,18 0 1,28 0-16,0 10 15,10-1 1,-19 1-16,-10 18 16,-18 1-1,-10 18-15,1 0 16,-11 0 0,-8 10-16,9 9 15,0 0 1,-10 0-16,1 9 15,-10-9 1,0 9-16,0 0 16,-10 1-1,1-1-15,-19-9 16,0 9 0,-19 0-16,0-9 15,0 10 1,-19-1-16,0 10 15,-9-10 1,-10 0-16,0 0 16,-9-9-1,-9 10 1,-1-20-16,1 1 16,-19 9-1,-10-10-15,10 1 16,0-1-1,-1-9-15,1-9 16,0 0 0,-10 0-16,0-10 15,10 0 1,0-9-16,9 0 16,0-9-1,0 0-15,19-10 16,0-9-1,0-10-15,0-9 16,0-9 0,10-19-1,-1 0-15,10 9 16,0 1-16,-1 8 16,10-8-1,10-1-15,0 0 16,-1 10-1,20 0 1,-1-1-16,19 1 16,1 0-1,18-1-15,0 1 16,-19 28 0</inkml:trace>
  <inkml:trace contextRef="#ctx0" brushRef="#br0" timeOffset="-140011.83">21035 1765 0,'0'0'16,"0"0"-16,0 0 15,0 0 1,0 10-16,0-1 15,0 19 1,9 0-16,1 10 16,-1 0-1,10-10-15,9-10 16,0 1 0,1 0-16,8-10 15,1-9 1,0 0-16,-1-18 15,-18-1 1,0 0-16,0-9 16,-1 0-1,-8 9-15,-1 0 16,1 10 0,-10-1-16,0 1 15,0 9 1,0 0-16,9 9 15,0 20 1,20 36 0,-10 29-16,-1 28 15,1 0 1,-19 9-16,-19 1 16,-18-10-1,-10-10-15,-10-18 16,-9-28-1,10-19-15,-19-10 16,9-18 0,0-19-16,0-19 15,19 1 1,0-1-16,19-19 16,9 19-1</inkml:trace>
  <inkml:trace contextRef="#ctx0" brushRef="#br0" timeOffset="-139641.95">21609 2610 0,'0'0'0,"0"0"15,0 0-15,0 0 16,0 9 0,0 10-16,-10 37 15,1 38 1,9 19-16,0 9 15,0 0 1,0-19-16,0-9 16,0-19-1,-9-10-15,-1-18 16,1-19 0,-1-18-1</inkml:trace>
  <inkml:trace contextRef="#ctx0" brushRef="#br0" timeOffset="-139319.55">21722 2582 0,'0'0'15,"9"0"-15,1-10 16,18 1 0,0 0-16,10 9 15,9 9 1,0 19-16,0 10 16,-10 9-1,-18-1 1,-9 1-16,-20 10 15,-46 8 1,-38 1-16,37-38 16</inkml:trace>
  <inkml:trace contextRef="#ctx0" brushRef="#br0" timeOffset="-138878.75">22192 3210 0,'0'0'0,"0"0"16,0 0-1,0 0 1,0 0-16,0 0 16,0 10-1,0 18-15,9 19 16,-9 28-1,10 19-15,-10-10 16,9-9 0,-9-19-16,0-9 15,0-9 1,0-1-16,0-8 16,0-11-1,0-8-15</inkml:trace>
  <inkml:trace contextRef="#ctx0" brushRef="#br0" timeOffset="-137762.62">22841 2948 0,'0'0'0,"0"0"16,10 0-1,-1 0-15,19 0 16,29 0 0,18-10-1,28 10-15,10 10 16,0-10-16,-9 0 15,-10 0 1,-28 0 0,-10 0-16,-18 0 15,-20 0 1,1 0-16,-19 0 16,0 0-1</inkml:trace>
  <inkml:trace contextRef="#ctx0" brushRef="#br0" timeOffset="-137338.99">23368 2450 0,'0'0'16,"0"0"0,0 0-16,0 10 15,0 18 1,0 38-16,0 46 15,9 19 1,-9 10-16,0 0 16,0-10-1,0 1-15,0-20 16,-9-27 0,0-10-16,-1-19 15,1-18 1,-1-1-16,10-18 15,0-10 1</inkml:trace>
  <inkml:trace contextRef="#ctx0" brushRef="#br0" timeOffset="-133088.85">23302 7489 0,'0'0'0,"0"0"16,0 0-16,0-10 15,10 1 1,-1 0-16,0-10 15,20 0 1,18 0 0,47-9-16,28 0 15,10 9 1,-1 10-16,-8-1 16,-39 1-1,-18 0-15,-19 9 16,-9 0-1,0 0-15,-29 0 16</inkml:trace>
  <inkml:trace contextRef="#ctx0" brushRef="#br0" timeOffset="-132794.87">23876 6898 0,'0'0'0,"0"0"16,0 0 0,0 9-16,0 19 15,0 28 1,0 48-16,0 27 15,0 0 1,9 1-16,1-1 16,-1-9-1,-9-66-15</inkml:trace>
  <inkml:trace contextRef="#ctx0" brushRef="#br0" timeOffset="-129862.97">10621 2704 0,'0'0'16,"0"0"-16,0 0 15,-19 0 1,0 0-16,1 0 16,-1 0-1,-10 0-15,11 0 16,-11 0 0,11 0-16,-1 0 15,9 0 1,1 0-16,0 0 15,9 0 1,0 0-16,9 0 16,10-10-1,18-8-15,39-1 16,27-9 0,29 9-1,18 9-15,1 1 16,-1 9-16,20 9 15,-10 1 1,-10-1 0,10 10-16,-9-10 15,-10-9 1,0 0-16,-19 0 16,-18 0-1,-29 0-15,-9 0 16,-10 0-1,-18 0-15,-10 0 16,-9 0 0,0 0-16,-19 0 15,0 0 1,0 0-16,0 0 16,-10 0-1,-27 0-15,-48 0 16,-66 0-1,-18-9-15,-19 0 16,0-10 0,-10 0-16,10 0 15,9 1 1,19-11 0,19 11-16,19-1 15,19 0 1,9 10-16,18-1 15,20 10 1,9 0-16,19 0 16,9 0-1,9 10-15,1-10 16,9 0 0,0 0-16,9 9 15,10 0 1,19 1-16,18 9 15,29-10 1,47 0 0,18 10-16,19-9 15,20-10-15,-20 0 16,10 9 0,-1-9-16,-8 0 15,-20 0 1,-18 0-1,-29 0-15,-8 0 16,-1 9 0,-19-9-16,-19 0 15,-18 0 1,0 0-16,-20 0 16,1 0-1,-19 0-15,0 0 16,0 0-1,0 0-15,-19 0 16,-46 0 0,-58 0-16,-46-9 15,-10 0 1,-9-1-16,0 1 16,-10-1-1,-9 1-15,29 9 16,18 0-1,9 0-15,38 0 16,29 9 0,8-9-1,20 0-15,28 0 16,-1 0 0,20 0-16,0 0 15,9 0 1,0 0-16</inkml:trace>
  <inkml:trace contextRef="#ctx0" brushRef="#br0" timeOffset="-128895.11">13509 977 0,'0'0'0,"0"0"16,0 0 0,0 0-16,0 10 15,0 8 1,9 11-16,1 8 15,-1 10 1,19 0-16,1 0 16,8-10-1,1 1-15,0-10 16,-10-9 0,-9-10-16,9-9 15,0 0 1,0 0-16,1-19 15,-11 1 1,1-20-16,0 1 16,-10-1-1,1 1-15,-10-1 16,0 10 0,0 9-1,0 10-15,0-1 16,0 10-1,0 0-15,0 10 16,0 18 0,0 19-16,-10 28 15,-8 19 1,-1 0-16,-9-1 16,-10-18-1,0 0-15,-9-9 16,0-10-1,0-18-15,10-1 16,-11-18 0,1 0-16,-9-19 15,0-19 1,-20-9 0,29 9-16</inkml:trace>
  <inkml:trace contextRef="#ctx0" brushRef="#br0" timeOffset="-128400.79">14073 1615 0,'0'0'0,"0"0"15,0 0 1,0 10-16,-18 8 16,-1 11-1,0 27-15,0 28 16,0 20 0,1-11-1,-1 1-15,0-19 16,10 0-1,-1-18-15,1-10 16,-1-10 0,1-9-16,0-9 15,-1 0 1,10-19-16,0 0 16</inkml:trace>
  <inkml:trace contextRef="#ctx0" brushRef="#br0" timeOffset="-128048.83">14168 1521 0,'0'0'15,"9"0"1,0 0-16,20 0 16,-1 10-1,9-1-15,1 1 16,0 18 0,-10 0-16,-9 9 15,-10 1 1,-9 9-16,-28 0 15,-47 18 1,-19-8-16,-19-1 16,0-18-1,47-20-15</inkml:trace>
  <inkml:trace contextRef="#ctx0" brushRef="#br0" timeOffset="-127427.97">14440 2188 0,'0'0'16,"0"0"0,0 0-16,10-10 15,-1 1 1,1-1-16,8 1 16,1 0-1,0-1-15,0 10 16,0 10-1,-1-1-15,-8 0 16,-10 20 0,0-1-16,-10 0 15,-8 0 1,-1 10 0,-9-1-16,-1-9 15,11 0-15,8-9 16,1 0-1,-1-10 1,1-9-16,9 0 16,9 10-1,10-1-15,19 0 16,18 1 0,10-10-16,9 0 15,1-10 1,-11 1-16,-8 0 15,-1-1 1,-9 1-16,-9 0 16,-29-1-1</inkml:trace>
  <inkml:trace contextRef="#ctx0" brushRef="#br0" timeOffset="-125094.98">16209 912 0,'0'0'16,"0"0"-1,0 0-15,0 0 16,0 9-1,0 10-15,0 18 16,0 20 0,0 18-16,0 9 15,0 19 1,0 10-16,0-1 16,0 10-1,-9 19-15,9 0 16,-10 9-1,1 10-15,-1-1 16,1 1 0,0 18-16,-1-9 15,1 9 1,-1 0-16,1 10 16,9 0-1,0-1 1,-10 1-16,10 9 15,-9 9-15,0 10 16,-10 0 0,0-10-1,0 1-15,0 8 16,1-8 0,-1-1-16,0-9 15,0 0 1,0-9-16,1-10 15,8 1 1,-9-1-16,10 0 16,-1-9-1,1 9-15,0-9 16,-1-9 0,10-1-16,0-18 15,0-10 1,-9 1-16,-1-1 15,1-19 1,0-8 0,-1-10-16,1-1 15,-1-8-15,-8-10 16,-1 0 0,0-19-1,10 0-15,-1-9 16,-9 0-1,10-9-15,0-1 16,-1 1 0,1-1-16,-10-8 15,9 8 1,1-9-16,0 10 16,-1-1-1,1-9-15,-1 10 16,1 9-1,0 0-15,-1 0 16,1 0 0,-1 0-16,10-1 15,-9 1 1,0 0 0,9-9-16,-10-1 15,10 1-15,0-1 16,0 1-1,0-10 1,0-9-16,0 0 16,0-10-1,0 0-15,0 1 16,0-10 0,0 0-16,0 0 15,0 0 1,10 0-16,-10-10 15</inkml:trace>
  <inkml:trace contextRef="#ctx0" brushRef="#br0" timeOffset="-123617.68">13105 2751 0,'0'0'15,"0"0"1,0 0-16,9 0 16,29 0-1,27 0-15,48-10 16,38 1-1,37 9-15,19 9 16,9 1 0,-9-1-16,0 10 15,0-10 1,-19 0-16,-9-9 16,-19 0-1,-19 0-15,-37 0 16,-20 0-1,-27 0-15,-20 0 16,-18 0 0,0 0-16,-19 0 15,0 0 1,0 0-16,-9 0 16,-38 0-1,-57 0-15,-56 0 16,-28 0-1,-19 0 1,-9 0-16,-1-9 16,1 0-1,9-1-15,9-8 16,29 8 0,28 1-16,19-1 15,18 1 1,29 0-16,28 9 15,19 0 1,9 0-16,9 0 16,10 0-1,10 0-15,18 9 16,57 10 0,65 9-16,57 0 15,28-9 1,1 0-16,-1-19 15,-9 0 1,-10 0-16,-19 0 16,-8 9-1,-20-9 1,-19 9-16,-37 1 16,-19-1-1,-28-9-15,-9 0 16,-20 0-1,-18 0-15,0 0 16,-19 0 0,0 0-16,0 0 15,0 0 1,0 0-16,0 0 16,0 0-1,0 0-15,-9 0 16</inkml:trace>
  <inkml:trace contextRef="#ctx0" brushRef="#br0" timeOffset="-122313.88">10800 10200 0,'0'0'16,"0"0"-16,0 0 15,0 0 1,0 0-16,0 0 15,0 0 1,0 10 0,9-1-16,1 19 15,-1 19 1,-9 9-16,0 19 16,0 0-1,0 10-15,-9 9 16,-1 0-1,-9-1-15,0 1 16,1 9 0,-1-9-16,9 0 15,1-19 1,0-9 0,-1-10-16,10-18 15,0-1-15,0-18 16,0 0-1,0-10 1,0-9-16,0 0 16,0 0-1</inkml:trace>
  <inkml:trace contextRef="#ctx0" brushRef="#br0" timeOffset="-121928.78">10837 10341 0,'0'0'16,"0"0"-16,0 0 15,0 0 1,0 0-16,0 9 16,-9 19-1,-10 10 1,-9 9-16,-10 19 16,1-10-1,-1 0-15,10-9 16,0-9-1,-1-1-15,11-18 16,8 0 0,1-1-16,-1-18 15</inkml:trace>
  <inkml:trace contextRef="#ctx0" brushRef="#br0" timeOffset="-121562.06">10922 10125 0,'0'0'15,"0"0"-15,0 0 16,0 0-1,0 0 1,9 10-16,1 8 16,18 20-1,10 18-15,9 10 16,0-1 0,-10 1-16,1-10 15,0-18 1,-20-1-16,1-8 15,0-11 1,-10 1-16,-9-9 16</inkml:trace>
  <inkml:trace contextRef="#ctx0" brushRef="#br0" timeOffset="-119396.7">5861 10097 0,'0'0'15,"0"0"1,0 0-16,0 9 16,-19 1-1,0-1-15,0 19 16,1 19-1,8 19-15,1 28 16,-1 9 0,10-9-16,0 9 15,0-9 1,-9 0-16,0-1 16,-1-18-1,10-18-15,0-1 16,0-18-1,0-1-15,0-18 16,0 0 0,0-19-1,0 0-15,0 0 16,0 0-16,0 0 16</inkml:trace>
  <inkml:trace contextRef="#ctx0" brushRef="#br0" timeOffset="-119044.33">5767 10172 0,'0'0'16,"0"0"-16,0 0 15,0 0 1,0 0-16,0 9 16,-19 1-1,0 18-15,-19 9 16,1 20 0,-1 8-16,-18 1 15,9-10 1,0 1-1,9-20-15,10-9 16,0-9 0,18-9-16,1-10 15,9 0 1</inkml:trace>
  <inkml:trace contextRef="#ctx0" brushRef="#br0" timeOffset="-118683.56">5739 10135 0,'0'0'0,"0"0"15,0 0-15,0 0 16,9 9-1,19 0-15,0 19 16,19 1 0,19 17-16,0 1 15,-9-9 1,-1 9-16,-9-10 16,-9-8-1,-1-11 1,-18 1-16,0 0 15,-10-10 1,1 1-16,-10-10 16,0 0-1</inkml:trace>
  <inkml:trace contextRef="#ctx0" brushRef="#br0" timeOffset="-117732.09">4017 10998 0,'0'0'15,"0"0"1,0 0-16,0 18 16,0 11-1,0 18-15,0 9 16,0 28-1,9-9-15,1 0 16,-10 0 0,0-18-16,0-1 15,0-18 1,0-1-16,0-18 16,0 0-1,0-1-15,0-18 16,0 0-1</inkml:trace>
  <inkml:trace contextRef="#ctx0" brushRef="#br0" timeOffset="-117428.41">3669 11082 0,'0'0'0,"0"0"16,9 0-1,10-9-15,19-1 16,28-8 0,18 8-16,1 1 15,-10-1 1,10 10-16,-10 10 15,0-1 1,-18 1-16,-20-1 16,-18-9-1</inkml:trace>
  <inkml:trace contextRef="#ctx0" brushRef="#br0" timeOffset="-116995.58">4262 11608 0,'0'0'0,"0"0"16,0 0-1,0 0-15,0 9 16,0 0-1,0 19-15,9 1 16,0 18 0,1-1-16,18 11 15,0-20 1,0-9-16,1-9 16,-1-19-1,0 0-15,0-19 16,1-9-1,-11-9-15,-18-10 16,-9-9 0,-19 9-16,-10 0 15,-18 9 1,-1 19-16,-18 19 16,-19 38-1,47-10-15</inkml:trace>
  <inkml:trace contextRef="#ctx0" brushRef="#br0" timeOffset="-116280.53">9850 11185 0,'0'0'0,"0"0"15,0 0 1,0 0-16,0 0 16,-10-9-1,1 9-15,-1 0 16,10 0-1,0 9-15,-9 1 16,0-1 0,-1 19-1,10 10-15,0 9 16,0 9 0,-9 10-16,-1-10 15,10 0 1,0 1-16,0-11 15,-9-8 1,9 0-16,-10-20 16,10 1-1,0 0-15,0-19 16,0 0 0</inkml:trace>
  <inkml:trace contextRef="#ctx0" brushRef="#br0" timeOffset="-116000.22">9285 11101 0,'0'0'16,"10"0"-16,8-9 15,20-10 1,37 9-16,38 1 15,9 0 1,1 9 0,18 0-16,-9 0 15,-20 0 1,-27 0-16,-19 0 16,-28 9-1,-29-9-15</inkml:trace>
  <inkml:trace contextRef="#ctx0" brushRef="#br0" timeOffset="-115694.92">10094 11673 0,'0'0'0,"0"0"16,0 0-1,0 0 1,0 0-16,0 0 16,10 10-1,-1-1-15,0 19 16,10 10 0,0 9-16,0-1 15,0 1 1,-10 0-16,-9-9 15,0-1 1,-19-8-16,10-20 16</inkml:trace>
  <inkml:trace contextRef="#ctx0" brushRef="#br0" timeOffset="-114741.6">4017 10791 0,'9'0'15,"10"0"1,9-9-16,19 0 16,0-1-1,1 10-15,8 0 16,10 10 0,0-1-16,9 19 15,0 0 1,0 10-16,1 9 15,-20 0 1,1 9-16,-20-9 16,1 0-1,-19 9-15,-1 10 16,-18-1 0,0 10-16,-18 0 15,-20 10 1,-18-10-1,-1 0-15,-18 0 16,0-19 0,-1 1-16,-8-20 15,8-9 1,-8-9-16,-10-19 16,0 0-1,0-19-15,-1-18 16,11-10-1,9-9-15,9-19 16,19-19 0,9-19-16,19-9 15,19 0 1,19 10-16,19-1 16,18 10-1,48 18-15,-39 48 16</inkml:trace>
  <inkml:trace contextRef="#ctx0" brushRef="#br0" timeOffset="-112370.64">5569 10641 0,'0'0'16,"0"0"-1,0 0-15,0-9 16,0-10-1,0 0-15,0 0 16,0 1 0,0 8-16,0 1 15,0-10 1,0 0-16,0 1 16,10-1-1,-10 0-15,9-9 16,0 9-1,-9-9 1,10 0-16,-1 0 16,1 0-1,-1-1-15,-9 20 16,0 0 0,0-1-16,0 1 15,0 9 1</inkml:trace>
  <inkml:trace contextRef="#ctx0" brushRef="#br0" timeOffset="-112270.96">5861 10688 0,'0'0'15,"0"19"-15,0 9 16,0-9 0</inkml:trace>
  <inkml:trace contextRef="#ctx0" brushRef="#br0" timeOffset="-111535.11">5042 11354 0,'0'0'0,"0"0"16,0 0-16,10 0 16,-1-9-1,29-1 1,28-8-16,28-1 16,28 10-1,10-10-15,-10 0 16,-37 0-1,-10 0-15,-19 10 16,-18 0 0,-19-1-16,-10 10 15,-9 0 1,0 0-16</inkml:trace>
  <inkml:trace contextRef="#ctx0" brushRef="#br0" timeOffset="-111292.52">5127 11636 0,'0'0'0,"0"0"15,9 0-15,10-10 16,19-8-1,9-1 1,19 0-16,0 10 16,9-1-1,0 1-15,-47-1 16</inkml:trace>
  <inkml:trace contextRef="#ctx0" brushRef="#br0" timeOffset="-110887.49">5315 11157 0,'0'0'0,"0"0"16,0 0-1,0 0 1,0 10-16,-19 27 16,1 29-1,-11 18-15,1 19 16,9 10-1,0-10-15,-9 0 16,0-9 0,9-19-16,0-9 15,10-19 1,0-10-16,-1 1 16,1-29-1</inkml:trace>
  <inkml:trace contextRef="#ctx0" brushRef="#br1" timeOffset="-94845.97">8335 14310 0,'0'0'16,"0"0"-16,-9-19 15,-10-9 1,9-10-16,1 10 16,0 9-1,-1 10-15,10 9 16,0 0 0,10 9-16,-1 19 15,19 19 1,0 0-16,1-9 15,-1-1 1,0-18-16,0 0 16,0-19-1,1 0 1,18-19-16,0-18 16,9-10-1,-9-10-15,-9 10 16,-10 1-1,-9 17-15,0 1 16,-10 19 0,-9 0-16,0 9 15,0 0 1,10 9-16,-1 19 16,0 28-1,1 19-15,-10 19 16,0 0-1,-19 9-15,0-9 16,-18 9 0,-20-18-1,1-10-15,-20-19 16,-18-18-16,10-10 16,18-9-1,0-19 1,0-19-16,38 9 15</inkml:trace>
  <inkml:trace contextRef="#ctx0" brushRef="#br1" timeOffset="-94388.04">9407 14413 0,'0'0'15,"0"0"-15,0 0 16,0 0 0,0 9-16,0 29 15,0 18 1,-9 29-16,9 37 16,9 9-1,-9-9-15,0 9 16,0-9-1,-9-37-15,0-10 16,-1-19 0,1-9-16,-1-10 15,1-18 1,9 0-16,0-19 16,0 0-1</inkml:trace>
  <inkml:trace contextRef="#ctx0" brushRef="#br1" timeOffset="-94052.58">9323 14647 0,'0'0'0,"9"-9"15,19-28 1,19-1-16,10-9 15,-1 19 1,1 0-16,-1 18 16,1 20-1,-1-1-15,-18 10 16,-10 9 0,-9 0-16,-19 0 15,-10 1 1,-18 17-16,-38 1 15,-18 10 1,-10-10-16,9-10 16,47-18-1</inkml:trace>
  <inkml:trace contextRef="#ctx0" brushRef="#br1" timeOffset="-93665.88">9831 15126 0,'0'0'16,"0"0"-1,0 0-15,0 0 16,0 0 0,0 0-16,0 9 15,9 29 1,1 18-16,-1 10 16,-9 0-1,0-1-15,0-9 16,-9-9-1,9-9 1,-10-1-16,1-8 16,9-11-1,0-8-15,0-10 16</inkml:trace>
  <inkml:trace contextRef="#ctx0" brushRef="#br1" timeOffset="-92934.88">9718 15239 0,'0'0'15,"9"0"-15,1-10 16,-1-9 0,0 1-16,10 8 15,10 1 1,-1-1-16,9 20 16,1-1-1,0 1-15,-10 8 16,-9 11-1,-1 8-15,-18 1 16,0-1 0,0 1-1,-18-1-15,-1 10 16,-19 0 0,10-9-16,0-20 15,9 1 1,10-10-16,-1-9 15,10 0 1,10 10-16,8-1 16,39-9-1,18 0-15,29 0 16,-1-19 0,-9 1-16,-9 8 15,-10 1 1,-19 0-16,-18-1 15,-10 1 1,-9 9-16,-9 0 16,-10 0-1</inkml:trace>
  <inkml:trace contextRef="#ctx0" brushRef="#br1" timeOffset="-92094.82">10913 14619 0,'0'0'0,"0"0"16,0 0-1,0 0-15,9 0 16,0-9-1,29 0-15,28-10 16,19 0 0,9 10-16,-19 9 15,0-10 1,-18 10-16,-20 0 16,1 0-1,-19 0-15,-1 0 16,-18 0-1,0 0-15</inkml:trace>
  <inkml:trace contextRef="#ctx0" brushRef="#br1" timeOffset="-91698">10866 14854 0,'0'0'0,"0"0"16,9 0-1,10-10-15,37 1 16,29 0 0,9-1-16,0 10 15,0-9 1,0 18-16,-9-9 15,-10 10 1,-47-1-16</inkml:trace>
  <inkml:trace contextRef="#ctx0" brushRef="#br1" timeOffset="-90210.96">12484 14160 0,'0'0'0,"0"0"16,0 0-16,0 0 16,0 0-1,0 9-15,9 19 16,0 0 0,1 0-16,9 10 15,-1-1 1,1-18-1,0 0-15,9-10 16,1-9 0,8 0-16,1-9 15,-1-10 1,1 0-16,0-9 16,-19 0-1,-1 0 1,1 0-16,-9 0 15,-10 9 1,0 10-16,0-1 16,0 1-1,0 9-15,0 0 16,0 0 0,0 9-16,-10 19 15,1 19 1,-1 10-16,1 18 15,0 9 1,-10-18 0,0 9-16,-19 0 15,1 0 1,-1-9-16,-9-20 16,0-8-1,9-10-15,-9-9 16,19 0-1,0-10-15,9-9 16</inkml:trace>
  <inkml:trace contextRef="#ctx0" brushRef="#br1" timeOffset="-89868.07">12634 14244 0,'0'0'16,"0"0"-16,0 0 15,0 0 1</inkml:trace>
  <inkml:trace contextRef="#ctx0" brushRef="#br1" timeOffset="-89314.71">13227 14741 0,'0'0'16,"0"0"-16,0 0 15,0 0 1,0 0-16,0 10 15,0 8 1,-10 39-16,1 18 16,0 28-1,-1 10 1,1-10-16,-1-9 16,1-10-1,-10-9-15,10-28 16,-1-9-1,1-10-15,0-10 16,-1-8 0,10-10-16</inkml:trace>
  <inkml:trace contextRef="#ctx0" brushRef="#br1" timeOffset="-89029.43">13208 14647 0,'0'0'16,"9"0"-16,1-9 15,-1 0 1,1-1-16,18 1 16,0 18-1,10 1 1,9 18-16,-10 9 15,-8 10 1,-11 10-16,-18-1 16,-28 0-1,-19 0-15,-19 1 16,29-29 0</inkml:trace>
  <inkml:trace contextRef="#ctx0" brushRef="#br1" timeOffset="-88634.76">13867 15173 0,'0'0'0,"0"0"16,0 0 0,0 0-16,0 0 15,0 9 1,0 10-16,0 28 16,9 19-1,0 27-15,-9 1 16,0 0-1,0-19-15,0-19 16,0-18 0,0-10-1,0-9-15,0 0 16,0-1 0,0-18-16,0 0 15</inkml:trace>
  <inkml:trace contextRef="#ctx0" brushRef="#br1" timeOffset="-88294.74">14346 14769 0,'0'0'0,"10"0"16,-1-9-16,10-10 16,28 1-1,19-11 1,9 11-16,19 8 16,0 1-1,0-1-15,0 1 16,-18 0-1,-29 9-15,-10 0 16,-18-10 0,0 10-16,-10 0 15,-9 0 1</inkml:trace>
  <inkml:trace contextRef="#ctx0" brushRef="#br1" timeOffset="-87945.92">14685 14263 0,'0'0'0,"0"0"15,0 9 1,0 10-16,0 28 15,9 28 1,1 28-16,-1 0 16,1 19-1,-10 0 1,0-9-16,0-10 16,0-9-1,0-10-15,0-27 16,0-10-1,0-10-15,0-9 16,0-18 0</inkml:trace>
  <inkml:trace contextRef="#ctx0" brushRef="#br1" timeOffset="-86747.13">16425 14150 0,'0'0'0,"0"0"16,0 0 0,0 10-16,0-1 15,0 19-15,-9 19 16,-10 19-1,-19 18 1,1 1-16,-10-1 16,-10-9-1,-8 0-15,-1-9 16,9-10 0,-9-9-16,19-19 15,0-9 1,10 0-16,8-19 15,1 0 1,0-19-16,0-28 16,0-9-1,-1-29-15,1-9 16,19 19 0,-1 10-1,20 8-15,-1 11 16,10 8-1,0 0 1,0 10-16,-1 19 16,11 0-16,-1-1 15,28 29 1,20 18 0,8 39-16,10 8 15,-18 0 1,8 1-16,-9 9 15,1-10 1,-20-9-16,-9-19 16,-9-18-1,-19-10-15,-1-9 16,1-10 0,-19-9-16,0 0 15,0 0 1</inkml:trace>
  <inkml:trace contextRef="#ctx0" brushRef="#br1" timeOffset="-85948.69">16200 15698 0,'0'0'16,"0"0"-16,0 0 16,0 0-1,0 0-15,0 0 16,0 19 0,-10 37-1,10 38-15,0 38 16,0 18-1,0-10-15,0 1 16,0-19 0,0-19-16,-9-9 15,-1-19 1,1-19-16,9-18 16,0 0-1,0-20-15,0 1 16,0-19-1,0 0 1,0 0-16,0 0 16</inkml:trace>
  <inkml:trace contextRef="#ctx0" brushRef="#br1" timeOffset="-85595.85">16200 15717 0,'0'0'0,"0"0"16,0 0-16,0 0 15,0 0 1,-19 9-1,-9 10-15,-20 19 16,-8 27 0,0 1-16,-1 0 15,10-10 1,0-9-16,19-10 16,0 1-1,9-10-15,9-9 16,1 0-1,0-19-15</inkml:trace>
  <inkml:trace contextRef="#ctx0" brushRef="#br1" timeOffset="-85302.05">16096 15633 0,'0'0'0,"0"0"16,0 0-1,0 0 1,0 0-16,9 9 16,1 0-1,28 29-15,9 18 16,0 10 0,0 9-1,-10 0-15,1-9 16,-19-10-1,0 0-15,-19-9 16,0-9 0,-19 9-16,9-19 15</inkml:trace>
  <inkml:trace contextRef="#ctx0" brushRef="#br1" timeOffset="-84803.18">13904 16552 0,'0'0'0,"0"0"16,0 0-16,0 9 15,0 10 1,-9 38-16,-1 46 16,1 28-1,0 10-15,-10-10 16,9 1 0,1-20-16,-1-18 15,1-19 1,0-19-1,9 1-15,0-20 16,9-9 0,0-9-16,1-19 15</inkml:trace>
  <inkml:trace contextRef="#ctx0" brushRef="#br1" timeOffset="-84279.07">14121 17434 0,'0'0'0,"0"0"16,0 0 0,0 0-16,9 0 15,0 0 1,20 9 0,-1 1-16,9-10 15,1 0 1,0 0-16,-1 0 15,1 0 1,0-19 0,-1 0-1,1-18-15,-1-1 16,-18 1-16,-19-1 16,0 10-1,0 0-15,-19 0 16,1 18-1,-11 1-15,-8 9 16,-10 9 0,0 19-16,0 10 15,18 9 1,1 0 0,19-10-16,-1 10 15,20 0 1,-1-9-16,10 9 15,9-10 1,-9-9-16,9-9 16,1 0-1,27-10-15,-18 1 16</inkml:trace>
  <inkml:trace contextRef="#ctx0" brushRef="#br1" timeOffset="-83945.72">15024 17218 0,'0'0'0,"-19"0"16,-9-9-16,-19-1 16,-10 1-1,10 18-15,0 1 16,0 18-1,19 0 1,0 10-16,18-1 16,10 10-1,10 0-15,18 9 16,0-18 0,0-10-16,19 0 15,0-9 1,0 0-16,0-19 15,-9 0 1,0-10-16,-20 1 16</inkml:trace>
  <inkml:trace contextRef="#ctx0" brushRef="#br1" timeOffset="-83470.16">15127 17153 0,'0'0'15,"0"0"-15,0-10 16,10-9 0,-1 1-16,0 8 15,20 1 1,-1-1 0,19 10-16,19 10 15,0 18 1,-1 10-1,1 8-15,-9 11 16,-20-1-16,-18 10 16,0-1-1,-19-8-15,-19-10 16,0-10 0,0-9-1,1-9-15,-1-19 16,0 0-1,10-19-15,-1-9 16,1-19 0,18-18-16,19-11 15,1-8 1,8 9-16,1 28 16,0 10-1,-1 8-15,1 20 16,-1 9-1,-18 0-15</inkml:trace>
  <inkml:trace contextRef="#ctx0" brushRef="#br1" timeOffset="-82929.33">15983 17237 0,'0'0'0,"0"0"15,0 0 1,0 0-16,0 9 16,0 10-1,0 19-15,0 9 16,0 18 0,0 1-16,0-10 15,0-9 1,0-9-16,0-10 15,0-9 1,0-19-16,0 0 16,0-10-1,10-18 1,-1-38-16,19-18 16,0-1-1,10 20-15,0 18 16,-1 9-1,-8 10-15,-1 9 16,9 10 0,1 18-16,0 10 15,-1 19 1,1 9-16,-19 18 16,0 1-1,-19 0 1,0-10-16,-10-9 15,1-10 1,-1 1-16,10-10 16,0-19-1</inkml:trace>
  <inkml:trace contextRef="#ctx0" brushRef="#br1" timeOffset="-82675.36">16858 17406 0,'0'0'16,"0"0"-1,0 9-15,0 10 16,0 9-1,0 19-15,0 19 16,0-1 0,-9-8-16,9-39 15</inkml:trace>
  <inkml:trace contextRef="#ctx0" brushRef="#br1" timeOffset="-82517.96">16613 17115 0,'0'0'0,"10"0"15,-1-9 1,10-1-16,-9 10 16</inkml:trace>
  <inkml:trace contextRef="#ctx0" brushRef="#br1" timeOffset="-81812.49">17131 17256 0,'0'0'0,"0"0"0,0 0 16,0 0 0,0 0-16,9 0 15,10 9 1,19 1-16,18 8 15,10 1 1,0 0-16,9 0 16,-9-10-1,0-9-15,9 0 16,-9-19 0,-10 0-16,-9 1 15,-9-10 1,-19-10-1,0 0-15,-19 1 16,0-1 0,-19 10-16,0 0 15,-9 19 1,9-1-16,10 1 16,-10 18-1,0 19-15,10 29 16,-1 27-1,20 19-15,-1 19 16,10 10 0,-10-1-16,1-18 15,-10-10 1,-10-19-16,-9-18 16,1-28-1,-1-1-15,0-18 16,0 0-1,10-19 1,-10-10-16,0-18 16,0-28-1,10-10-15,9 10 16,9-10 0,20 0-16,8-9 15,20 10 1,8-1-16,1 19 15,-9 10 1,-10 8-16,-10 11 16,-27 8-1</inkml:trace>
  <inkml:trace contextRef="#ctx0" brushRef="#br1" timeOffset="-80291.93">15146 18241 0,'0'0'0,"9"0"16,10-19-16,47 0 15,28 1 1,28 8-16,1 20 16,-20-1-1,-9 29-15,-9 8 16,-19 11-1,-19-1-15,-10-9 16,-18 9 0,-19 10-16,-19 0 15,1-29 1,-1-9 0,0-9-16,10-19 15,-1 0 1,1-28-16,-1-47 15,20-19 1,18-9-16,19-19 16,9 9-1,-9 29-15,10 27 16,-1 20 0,20 9-16,8 37 15,-8 19 1,-11 10-16,-8-1 15,-20 1 1,-18-10-16,0-9 16,-9 0-1,-10-10-15,0 0 16,-19 1 0,-10 9-1,-18-1-15,0 1 16,0 9-1,10 0-15,9 0 16,9 1 0,9-1-16,1-9 15,18-1 1,1 1-16,-1 0 16,19 9-1,1-9-15,8 0 16,10-1-1,0-8-15,0-10 16,0-10 0,0-8-16,0-1 15,0-19 1,0-9 0,10-18-16,-10-29 15,-9-19 1,-20 1-16,1 18 15,-19 28 1,0 10-16,0 18 16,-9 10-1,9 19-15,0-1 16,0 10 0,-19 19-16,0 19 15,0 46 1,10 29-16,0-1 15,18-8 1,0-1-16,20-9 16,-1-19-1,0-10-15,0-8 16,10-11 0,0-17-1,-1-11-15,1 1 16,9-19-16,0 0 15,-10 0 1,1 0 0,-10-19-16,1 1 15,-11-11 1,1-8-16,-19-1 16,0 1-1,0 9-15,-9 9 16,-1 10-1,-8-1-15,-1 1 16,0 18 0,0 10-16,10 9 15,9 0 1,9 10 0,19-1-16,1 1 15,18-1 1,18 1-16,1-10 15,10-9 1,-1-19-16,-19 0 16,-9 0-16,-18-10 15,-20 1 1</inkml:trace>
  <inkml:trace contextRef="#ctx0" brushRef="#br1" timeOffset="-80017.93">16999 18194 0,'0'0'15,"0"0"-15,0 0 16,10 0-1,18 0-15,28-9 16,20-1 0,8 20-1,10-10 1,-9 0-16,0 0 0,-48 0 16</inkml:trace>
  <inkml:trace contextRef="#ctx0" brushRef="#br1" timeOffset="-79373.76">17479 13522 0,'0'0'16,"0"0"-1,-19 9-15,-9 10 16,-29 37 0,1 19-16,9 28 15,9 10 1,10 9-16,19 0 16,-1 0-1,10-10-15,10-8 16,-1-20-1,1-18 1,-1-10-16,19 0 16,0-9-1,10 0-15,9 0 16,0-9 0,10 8-16,37 1 15,-29-18 1</inkml:trace>
  <inkml:trace contextRef="#ctx0" brushRef="#br1" timeOffset="-78362.08">19614 13662 0,'0'0'16,"0"0"-16,10 0 15,-1 0 1,19 0-16,1 10 16,18 18-1,9 28-15,1 19 16,-1 28-1,-18 1-15,-19-1 16,-19 0 0,-19 10-16,-28-1 15,-19 1 1,-28-10-16,0 10 16,9-20-1,10-8-15,37-48 16</inkml:trace>
  <inkml:trace contextRef="#ctx0" brushRef="#br1" timeOffset="-77612.9">17912 13963 0,'0'0'15,"0"0"-15,9 0 16,1-10 0,-1 1-16,10-1 15,9 10 1,10 10-16,9 18 16,9 19-1,1 19-15,-10-10 16,-19 9-1,-9 1-15,-19 9 16,0 0 0,-19-18-16,0-1 15,-9-9 1,0-19-16,9-9 16,9-19-1,1 0-15,-1 0 16,1-28-1,0-19 1,18-19-16,10-18 16,28-1-1,0 1-15,19 9 16,0 9 0,0 0-16,-10 19 15,0 19 1,-37 19-16</inkml:trace>
  <inkml:trace contextRef="#ctx0" brushRef="#br1" timeOffset="-77104.38">18627 14525 0,'0'0'15,"0"0"-15,0-9 16,0 0-1,0-1-15,0 1 16,0 9 0,0 0-16,0 0 15,0 9 1,-10 19-16,1 29 16,-1 8-1,1 29-15,0 9 16,9 1-1,0-1-15,0 9 16,0 1 0,0-28-16,0-10 15,0-19 1,0-9-16,0-10 16,0-18-1,0-10 1,0-9-16,0 0 15</inkml:trace>
  <inkml:trace contextRef="#ctx0" brushRef="#br1" timeOffset="-76660.39">18918 14619 0,'0'0'0,"0"0"16,0 0 0,0 0-16,0 0 15,0 10 1,0 18-1,10 28-15,-1 38 16,-9 9 0,10 0-16,-10 19 15,0-9 1,0 0-16,0-20 16,-10-8-1,1-10-15,-1-19 16,10 0-1,-9-18-15,-1-10 16,10-9 0,0-10-16,0-9 15,0 0 1,0 0-16</inkml:trace>
  <inkml:trace contextRef="#ctx0" brushRef="#br1" timeOffset="-76245.61">18871 14957 0,'0'0'0,"10"-9"16,-1-29-1,0 1 1,10-10-16,0 9 15,9 1 1,1-1-16,18 10 16,0 0-1,9 0-15,-18 18 16,-1 1 0,1 18-16,-19 1 15,0-1 1,-1 10-16,1 9 15,-9 10 1,-10 18-16,-19 9 16,-9 1-1,-29 0-15,-28-10 16,-46-9 0,-10-19-16,18-9 15,67-10 1</inkml:trace>
  <inkml:trace contextRef="#ctx0" brushRef="#br1" timeOffset="-67940.78">14290 3314 0,'0'0'16,"0"0"-16,0 0 15,0 0 1,9 0-16,10-10 16,9 1-1,19-1-15,19 1 16,19 0 0,-10 9-1,0 0-15,-18 0 16,-20 0-1,1-10-15,0 10 16,-10 0 0,-19-9-16</inkml:trace>
  <inkml:trace contextRef="#ctx0" brushRef="#br1" timeOffset="-59658.26">5503 3839 0,'0'0'0,"0"0"16,0 0-16,0 0 16,0 0-1,-9 0-15,0 0 16,9 0 0,0 0-16,0 0 15,9 9 1,10 1-16,37-1 15,38 10 1,29-10 0,18 1-16,0 8 15,-19-18 1,0 10-16,10-10 16,-10 0-1,-9 0-15,-19 0 16,-9 9-1,-29-9-15,1 0 16,-19 0 0,-1 0-16,1 0 15,-19 0 1,-1 0-16,1 0 16,0-9-1,-10 9-15,1 0 16,-1-10-1,1 10-15,-1-9 16,0-10 0,1 0-16,-1-18 15,10-10 1,-9-9 0,-1-19-16,-9-10 15,0 1 1,0-10-16,-19 10 15,0-1 1,0 19-16,1 1 16,-20 8-1,-9 1-15,-9 0 16,-1 9 0,-9 0-16,-9 0 15,0 19 1,-19 0-16,0 0 15,9 18 1,10 10-16,-10 10 16,0 18-1,1 0-15,18 9 16,0 10 0,0 0-1,19 0-15,0-9 16,0-1-1,0 1-15,0-1 16,0 1 0,0 9-16,0 0 15,9 0 1,10 9-16,0-9 16,0 18-1,9 11-15,9-20 16,1 0-1,-1 0-15,20 1 16,-1-20 0,1 1-16,18-1 15,10-9 1,-10-18-16</inkml:trace>
  <inkml:trace contextRef="#ctx0" brushRef="#br1" timeOffset="-58227.7">10960 3238 0,'0'0'16,"0"0"-16,0 0 16,0 0-1,0-18-15,0-1 16,9 0-1,0 0-15,20-9 16,8-9 0,29-20-16,19 1 15,18 0 1,1 9-16,-10 19 16,-19 9-1,0 10-15,1 9 16,8 9-1,-8 10 1,-1 9-16,0-9 16,-18 9-1,-1 0-15,0 10 16,1-10 0,-1 9-16,-9-9 15,-9 10 1,0 9-16,-1-10 15,-9 10 1,-9 0-16,0 0 16,0 0-1,0 9-15,-19-9 16,0 0 0,0 19-16,-19-10 15,0 10 1,-19-1-16,1-8 15,-20-1 1,1-9 0,-19-10-16,-10 1 15,-9-10 1,0-9-16,0 0 16,-10-10-1,10-9-15,0 0 16,9 0-1,20 0-15,-11-19 16,1 1 0,-10-1-16,1-9 15,-1-10 1,19 10-16,10-10 16,9 1-1,0-1-15,0 10 16,9 0-1,0 0-15,10 0 16,0-10 0,0 10-16,9-9 15,10-1 1,-1 0 0,1 1-16,9-19 15,0-10 1,9 19-16,1 0 15,-1 0 1,0 0-16,1 10 16,9-1-1,-1 10-15,11 0 16,-1-10 0,19 1-16,19-1 15,84 1 1,114-1-16,121 1 15</inkml:trace>
  <inkml:trace contextRef="#ctx0" brushRef="#br1" timeOffset="-50461.86">13565 7826 0,'0'0'15,"0"0"1,0 0-16,0 0 15,0 0 1,0 0-16,0 0 16,0 0-1,0 0-15,0 0 16,0 0 0,0 0-16,0 0 15,0 0 1,0 0-16,0 0 15,0 0 1,0 0-16,0 0 16,0 0-1,0 0-15,0 0 16,0 0 0,0 0-16,0 0 15,0 0 1,0 0-1,0 0-15,0 0 16</inkml:trace>
  <inkml:trace contextRef="#ctx0" brushRef="#br1" timeOffset="-46547.42">14723 8174 0,'0'0'0,"0"0"15,0 0 1,0 0-16,0 0 16,0 0-1,0 0-15</inkml:trace>
  <inkml:trace contextRef="#ctx0" brushRef="#br2" timeOffset="-35380.86">5118 3914 0,'0'0'16,"0"0"-1,0 0-15,9 0 16,0-9 0,10 9-16,9-10 15,1 1 1,8-1-16,1 1 15,9 0 1,0-1-16,19 1 16,0 0-1,18-1-15,20 1 16,9 9 0,18-10-16,1 10 15,0 0 1,0 0-16,-10 0 15,-19 0 1,-18 0 0,-10 0-16,-9 10 15,-9-1-15,-1 1 16,-9-1 0,-9 0-16,-1-9 15,-18 0 1,-9 0-16,-10 0 15,0 0 1,0 0 0,-10 10-16,-27-1 15,-39 0 1,-65-9-16,-28 10 16,-10-10-1,0 0-15,10 0 16,9 0-1,28 0-15,19 0 16,29 0 0,9 0-16,9 0 15,19 0 1,18 0-16,1 0 16,19 0-1,-1 0-15,10 0 16,0 0-1,19 0-15,19 0 16,47 0 0,27 9-16,30 1 15,27 8 1,0 1 0,1 0-16,-1 0 15,-28-10 1,-28-9-16,-10 0 15,-18 0 1,-19 0-16,-10 0 16,-18 0-1,-10 0-15,-9 0 16,-10 0 0,-9 0-1,0 0-15</inkml:trace>
  <inkml:trace contextRef="#ctx0" brushRef="#br2" timeOffset="-30871.85">3876 3557 0,'0'0'0,"0"0"16,0 0-16,0 0 15,0 0 1,0 0-16,9 0 16,19 0-1,29 0-15,28-9 16,18 0-1,1-1 1,-10 1-16,-19 0 16,-19-1-16,1 10 15,-20 0 1,1 0 0,-19 0-16,0 0 15,-19 0 1</inkml:trace>
  <inkml:trace contextRef="#ctx0" brushRef="#br2" timeOffset="-30312.99">4073 3389 0,'0'0'0,"0"0"15,0 0-15,0 0 16,0 0 0,0 0-1,0 0-15,-18 9 16,-20 0-1,-9 1-15,0 18 16,0-9 0,0-1-16,19 1 15,-1 0 1,1-10 0,19 1-16,-1-10 15,10 0-15,10 0 16,9 9-1,18 0-15,38 20 16,1 18 0,-39-19-16</inkml:trace>
  <inkml:trace contextRef="#ctx0" brushRef="#br2" timeOffset="-20992.22">4130 4918 0,'0'0'0,"0"0"16,0 0-1,0 0 1,0 0-16,0 0 16,0 0-1,0 0-15,0 0 16,9 0-1,1-9-15,8-10 16,30 0 0,17 0-16,1 0 15,9 10 1,1 0-16,-1-1 16,0 10-1,-9 0-15,-28 0 16</inkml:trace>
  <inkml:trace contextRef="#ctx0" brushRef="#br2" timeOffset="-20230.83">4346 4486 0,'0'0'16,"0"0"-1,0 0-15,0 0 16,0 0-1,0 0-15,0 0 16,0 0 0,-9 0-16,-1 10 15,1-1 1,-10 0-16,0 20 16,1-1-1,-1 0-15,-9 19 16,-1-10-1,10-18-15,10 0 16,0-10 0,9-9-1,9 10-15,0-1 16,10 0 0,10 10-1,8-9-15,20-1 16,-29 0-16</inkml:trace>
  <inkml:trace contextRef="#ctx0" brushRef="#br2" timeOffset="-16302.85">4036 6166 0,'0'0'0,"0"0"16,0 0 0,0 0-16,0 0 15,0 0 1,0 0-1,9 0-15,1 0 16,18-10 0,0 1-16,10 0 15,18-1 1,10 1-16,9-1 16,0 1-1,1 0-15,-10 9 16,-10 0-1,-9-10-15,-9 10 16,-10-9 0,-9 9-16,-19 0 15</inkml:trace>
  <inkml:trace contextRef="#ctx0" brushRef="#br2" timeOffset="-15763.84">4167 5884 0,'0'0'0,"0"0"16,0 0-16,0 0 15,0 0 1,0 0-16,-18 10 16,-1-1-1,0 10-15,-9 9 16,0 10 0,-1-10-1,11 0-15,-11 9 16,11-9-1,8 1-15,1-11 16,-1 11 0,1-11-16,9-8 15,9 8 1,38 11-16,85 8 16,188 19-1</inkml:trace>
  <inkml:trace contextRef="#ctx0" brushRef="#br2" timeOffset="2663.13">15231 13812 0,'0'0'15,"9"0"-15,0-9 16,20 0-1,-1-10 1,19 0-16,0 0 16,9 1-1,1-1-15,9 0 16,0 10 0,18-1-16,10 1 15,0 18 1,-18 1-16,-1-1 15,-19 10 1,10 9-16,0 0 16,-10 10-1,10 9 1,0-1-16,-9 20 16,-1-10-16,-9 10 15,-9 0 1,-1 9-1,1 9-15,-19 1 16,0-10-16,-1 0 16,-18 9-1,0 1 1,0-1-16,-18-9 16,-1 0-1,0-9-15,-19 0 16,1-1-1,-20 1-15,-9-10 16,1 1 0,-1-10-16,9-10 15,-18 1 1,0-1-16,-1-18 16,11-10-1,-1-9-15,9 0 16,-9-19-1,1 1-15,-11-20 16,11 1 0,8-1-16,10-9 15,0 0 1,19 0-16,0-9 16,-1-19-1,11-9-15,-1-1 16,9 1-1,1-1 1,-1 1-16,1-1 16,9 1-1,9 0-15,1 18 16,-1-9 0,1 9-16,9 0 15,-1 10 1,1 9-16,0 19 15,-10 9 1</inkml:trace>
  <inkml:trace contextRef="#ctx0" brushRef="#br2" timeOffset="3570.03">15550 12724 0,'0'0'16,"0"0"-16,0 9 15,-18 1 1,-1 18-16,0 0 16,0 19-1,0 0 1,10 9-16,0 1 16,18-1-1,0-19-15,1 1 16,18-19-1,0-1-15,0 1 16,10-19 0,0 0-16,-1-19 15,-8 1 1,-11-1-16,1-19 16,0 1-1,-19-1-15,-9-9 16,-10 0-1,-28 10-15,-19 9 16,-19 18 0,-18 29-16,46-9 15</inkml:trace>
  <inkml:trace contextRef="#ctx0" brushRef="#br2" timeOffset="4095.02">16256 13024 0,'0'0'16,"0"0"-1,0 0-15,0 0 16,0 0-1,0 0-15,0 0 16,0 0 0,0 0-16,0 0 15,0 0 1,0 0-16</inkml:trace>
  <inkml:trace contextRef="#ctx0" brushRef="#br2" timeOffset="4846.87">16162 13128 0,'0'0'0,"0"0"15,0 0-15,0 0 16,9 9 0,20-9-16,-1 0 15,0 0 1,10-9-16,-20-1 16,1 1-1,-19-1-15,0 10 16,0 0-1,-9 0-15,-10 0 16,-9 10 0,0-1-16,-1 1 15,20-1 1,0 0 0</inkml:trace>
  <inkml:trace contextRef="#ctx0" brushRef="#br2" timeOffset="5352.86">16679 12583 0,'0'0'0,"0"0"16,0 0-16,0 0 15,0 10 1,0 8-16,-9 39 16,0 37-1,18 18-15,0 10 16,1-9-1,-10-19-15,0-19 16,0 0 0,0-19-16,0-9 15,-10-10 1,1 1-16,0-19 16</inkml:trace>
  <inkml:trace contextRef="#ctx0" brushRef="#br3" timeOffset="24321.67">20866 14882 0,'0'0'0,"0"0"16,0 0 0,9 0-16,0-9 15,29-1 1,19 1-16,8-1 15,1 10 1,9 10 0,1 9-16,-39-10 15</inkml:trace>
  <inkml:trace contextRef="#ctx0" brushRef="#br3" timeOffset="24527.24">20659 15379 0,'0'0'16,"9"0"-16,10 0 16,47 0-1,47-18-15,18-1 16,-8 0-1,-67 10-15</inkml:trace>
  <inkml:trace contextRef="#ctx0" brushRef="#br3" timeOffset="25122.21">22418 14244 0,'0'0'15,"0"0"1,-10 9-16,-27 20 16,-29 36-1,-19 29-15,1 9 16,27 0 0,10 1-16,19-11 15,19 1 1,9 0-16,9-9 15,19-10 1,0-19-16,19 0 16,19-18-1,0-19-15,19-10 16,-10-9 0,-19-19-16,1-18 15,-19-1 1,-10-9-1,-9-9-15,-29 0 16,-18-1 0,-38 10-16,-19 0 15,-27 29 1,-20 18-16,10 37 16,18 10-1,57-19-15</inkml:trace>
  <inkml:trace contextRef="#ctx0" brushRef="#br3" timeOffset="25736.39">23161 14572 0,'0'0'0,"0"0"15,-9 10 1,-20 18-16,-8 19 16,-1 19-1,10 9-15,0 0 16,9 0 0,9-10-16,10-8 15,10-1 1,-1 0-16,20-18 15,-1-1 1,0-9-16,10-9 16,9-19-1,0 0-15,0-19 16,0-18 0,-10-10-1,1-19-15,0-9 16,-20-9-1,-8 9-15,-10 0 16,-19 9 0,0-9-16,-18 9 15,-1 19 1,-18 10-16,-1 18 16,19 10-1</inkml:trace>
  <inkml:trace contextRef="#ctx0" brushRef="#br3" timeOffset="27452.67">12549 13681 0,'10'0'0,"9"0"16,47-9 0,46-1-1,39 1-15,9 18 16,9 1 0,-28-1-16,-9 0 15,-10 1 1,-37-1-16,-19 1 15,-19-1 1,-19-9-16,-9 0 16,-19 0-1,0 0-15,-28 9 16,-66 1 0,-76-1-16,-27-9 15,-1 10 1,10-1-16,38-9 15,37 9 1,19 1-16,37-10 16,29 0-1,9 0-15,10 0 16,9 0 0,18 0-1,48-10-15,66 1 16,37 0-1,10 18-15,0 0 16,-29 1 0,-9 8-16,-9-8 15,-75-1 1</inkml:trace>
  <inkml:trace contextRef="#ctx0" brushRef="#br3" timeOffset="28399.12">23801 14826 0,'0'0'0,"0"0"16,9 0-1,10 0 1,37 0-16,38 0 15,29-10 1,-10 1-16,9 9 16,0 0-1,-18 0-15,-20 0 16,-18 0 0,-19 0-16,-18 0 15,-11 0 1,-18 0-16,0 0 15</inkml:trace>
  <inkml:trace contextRef="#ctx0" brushRef="#br3" timeOffset="28769.45">24412 14253 0,'0'0'15,"0"0"1,0 10-16,0 27 16,-9 29-1,-1 47-15,1 18 16,9 10-1,0-10-15,0 0 16,0 1 0,-9-20-16,-1-18 15,-9-19 1,10-9-16,0-10 16,-1-18-1,1-1-15,-1-18 16,1-10-1</inkml:trace>
  <inkml:trace contextRef="#ctx0" brushRef="#br3" timeOffset="29394.79">25513 14563 0,'0'0'0,"0"0"16,0 0 0,-19 0-16,0 9 15,-18 1 1,-1 18-1,10 0-15,0 0 16,-1 19 0,20 19-16,9 9 15,9-19 1,10-9-16,9-9 16,10-10-1,9-9-15,0-19 16,0-10-1,10-37-15,-10-9 16,-10-10 0,-9 1-16,-9-1 15,-19 0 1,-19 10-16,-9 9 16,-19 0-1,-19 19 1,-18 9-16,37 10 15</inkml:trace>
  <inkml:trace contextRef="#ctx0" brushRef="#br3" timeOffset="29724.24">26124 14929 0,'0'0'15,"0"0"1,0 0-16,0 0 15,0 0 1,0 0-16,0 0 16,0 0-1,0 0-15,0 0 16,0 0 0</inkml:trace>
  <inkml:trace contextRef="#ctx0" brushRef="#br3" timeOffset="30093.03">26679 14300 0,'0'0'0,"0"0"16,0 0-1,0 10-15,0 8 16,0 39 0,0 37-16,0 9 15,-9 9 1,9 1-16,0-10 16,0-18-1,0-10-15,0-19 16,0-9-1,0-10 1,0-18-16,0 0 16,0-19-1,0 0-15,0 0 16,0 0 0</inkml:trace>
  <inkml:trace contextRef="#ctx0" brushRef="#br3" timeOffset="30515.56">27507 14216 0,'0'0'0,"0"0"16,-9 9-1,-19 10-15,-19 28 16,-10 47 0,1 18-1,9 10-15,9 10 16,10-1-1,9-18-15,10-1 16,18-9 0,0-18-16,1-29 15,9 0 1,-1-18-16,1-19 16,-9-1-1,-1 1-15,-9-19 16,0 0-1</inkml:trace>
  <inkml:trace contextRef="#ctx0" brushRef="#br3" timeOffset="31037.24">27771 14798 0,'0'0'16,"0"0"-16,0 0 15,0 0 1,0 0-1,0 0-15,9 0 16,10 0 0,47 0-16,47 0 15,18 0 1,-8 9-16,-20-9 16,-18 0-1,-19 0-15,-19 0 16,-10 0-1,-18 0-15,-9 0 16</inkml:trace>
  <inkml:trace contextRef="#ctx0" brushRef="#br3" timeOffset="31702.42">29361 14488 0,'0'0'15,"0"0"-15,-19-9 16,-10-1-16,-36 1 16,-29-1-1,9 20 1,19-1-1,0 10-15,29 0 16,8 9-16,20 0 16,0 0-1,-1 0-15,20-9 16,-1 0 0,0 0-1,1-1-15,18-18 16,0 0-16,0-18 15,19-11 1,0-8-16,1-10 16,-11 0-1,-9 10-15,-9 8 16,0 1 0,-10 19-16,-9 0 15,0 9 1,0 0-1,10 18-15,-1 29 16,-9 38 0,0 46-16,0 28 15,-19-18-15,10-9 16,0-10 0,-1-19-1,1-19-15,-1-28 16,1 1-1,9-20-15,0-18 16,0 0 0,0-19-16,0 0 15,0 0 1</inkml:trace>
  <inkml:trace contextRef="#ctx0" brushRef="#br3" timeOffset="32037.12">29840 14066 0,'0'0'0,"10"9"15,9 29 1,18 55-16,10 48 16,-9 9-1,-10 10-15,-19-1 16,-18-9 0,-19-9-16,-29 9 15,-46 10 1,-76 9-16,-65-10 15,-114 19 1</inkml:trace>
  <inkml:trace contextRef="#ctx0" brushRef="#br3" timeOffset="32619.02">20508 16927 0,'0'0'0,"0"0"16,10 0-16,8 0 15,20-9 1,9-10-16,19 10 16,-10-1-1,1 1-15,-1 18 16,-18 1 0,-1-1-1,-18 1-15</inkml:trace>
  <inkml:trace contextRef="#ctx0" brushRef="#br3" timeOffset="32843.07">20405 17237 0,'0'0'16,"0"0"-1,0 0-15,9 9 16,29 1-1,28-1-15,37-9 16,19 0 0,10 0-16,0 0 15,-10 0 1,-56 0-16</inkml:trace>
  <inkml:trace contextRef="#ctx0" brushRef="#br3" timeOffset="33391.58">22154 16355 0,'0'0'0,"0"0"16,0 0-1,0 9-15,-18 10 16,-20 19 0,0 18-16,10 10 15,0 9 1,9 0-1,10 0-15,18-19 16,1 0-16,8-18 16,11 0-1,-1-1-15,19-18 16,9 0 0,10-19-16,-9-10 15,-10-9 1,-10 1-16,-18-1 15,0-19 1,-19 1 0,-10-1-16,-18-9 15,-28 0 1,-10 19-16,-19 10 16,1 18-1,18 9-15,9 10 16,38-10-1</inkml:trace>
  <inkml:trace contextRef="#ctx0" brushRef="#br3" timeOffset="33919.3">22691 16505 0,'0'0'15,"0"0"-15,0 0 16,0 0 0,0 0-16,0 0 15,0 10 1,-10 18-16,1 9 15,-1 29 1,1 0-16,18-10 16,1 0-1,18 0-15,0 1 16,10-20 0,9 1-16,0-19 15,9-19 1,1 0-16,-1-10 15,-9-9 1,-9-9-16,-19-9 16,0-1-1,-29-18-15,-18-10 16,-10 1 0,-18 8-1,-10 10-15,0 19 16,19 19-1,0 9-15,19 0 16</inkml:trace>
  <inkml:trace contextRef="#ctx0" brushRef="#br3" timeOffset="34281.99">23302 17021 0,'0'0'0,"0"0"15,10 0-15,8 0 16,20-9-1,18 9 1,39-10-16,17 10 16,-8 0-1,-1 0-15,-9 0 16,-9 0 0,-28-9-16,-20 9 15,-9 0 1,-9 0-16,-9 0 15,-10 0 1</inkml:trace>
  <inkml:trace contextRef="#ctx0" brushRef="#br3" timeOffset="34786.48">24685 16721 0,'0'0'16,"0"0"-16,-9 9 16,-10 1-1,-19 18-15,-9 19 16,0 0-1,19 0-15,0 9 16,18 0 0,1 0-16,18-18 15,1 0 1,18-10-16,0-10 16,10 1-1,-1-9-15,1-10 16,9-19-1,0-19-15,-9-18 16,-10 0 0,-9-1-16,-19 1 15,-19-10 1,-9 20 0,-19-1-16,-10 9 15,1 19-15,9 10 16,0 18-1,28 1-15</inkml:trace>
  <inkml:trace contextRef="#ctx0" brushRef="#br3" timeOffset="35009.95">25118 17321 0,'0'0'15,"0"0"-15,0 0 16,0 0 0,0 0-16,0 0 15,0 0 1</inkml:trace>
  <inkml:trace contextRef="#ctx0" brushRef="#br3" timeOffset="35680.98">25899 16768 0,'0'0'15,"0"0"-15,-10-10 16,-9 1 0,-28 0-16,-19-1 15,-18 10 1,9 10-16,9 8 16,19 1-1,18 0-15,1 9 16,19-9-1,-1 9-15,10-9 16,10 0 0,-1-1-16,10 1 15,0-9 1,9-1 0,0-9-16,1 0 15,-1-9 1,0-10-16,0 0 15,-9 0 1,0-9-16,0 0 16,-1 19-1,-8-1-15,-10 1 16,0 9 0,9 0-16,1 9 15,-1 10 1,10 47-16,9 37 15,-9 19 1,0 0-16,-19 0 16,0-19-1,0-19-15,0-27 16,0-10 0,0-10-16,0 1 15,0-20 1,0 1-1,0-19-15,0 0 16,0 0 0,0 0-16</inkml:trace>
  <inkml:trace contextRef="#ctx0" brushRef="#br3" timeOffset="36044.26">26425 17049 0,'0'0'0,"0"0"16,0 0-1,10 0 1,-1 0-16,19-9 16,1 0-16,18-10 15,28 0 1,38 0 0,9 10-16,-9 0 15,-28-1-15,-19 10 16,-19 0-1,-29 0 1,-8 0-16</inkml:trace>
  <inkml:trace contextRef="#ctx0" brushRef="#br3" timeOffset="36269.78">26567 17199 0,'0'0'16,"0"0"-16,0 0 16,0 0-1,9 0-15,0 10 16,20-1 0,27 1-1,29-10-15,46 0 16,-65 0-1</inkml:trace>
  <inkml:trace contextRef="#ctx0" brushRef="#br3" timeOffset="42220.02">28025 16702 0,'0'0'15,"0"0"-15,0 0 16,0 10-1,0 18-15,0 0 16,0 9 0,0 10-1,0-9-15,0-1 16,0-18 0,0 0-16,0 0 15,0-10 1,0 0-16,0 1 15,0-1 1,0-9-16,0 0 16,0 0-1,0 0-15,0 0 16,9 0 0,0 0-16,1 0 15,18 0 1,0 0-16,1 0 15,-11 0 1,11 10-16,-11-1 16,11 0-1,-11 1-15,1 8 16,0 11 0,0-1-16,-10 0 15,-9 19 1,-19 0-1,-28 18-15,-9 10 16,-19-9 0,-1-10-16,1-18 15,9-19 1,29-10-16</inkml:trace>
  <inkml:trace contextRef="#ctx0" brushRef="#br3" timeOffset="42780.63">28232 16608 0,'0'0'16,"0"0"-1,0 0-15,9 0 16,10 0 0,28-9-16,19 0 15,9-1 1,0 1-16,1 9 16,-20 0-1,-18 0-15,-20 0 16,1 9-1,-19-9-15</inkml:trace>
  <inkml:trace contextRef="#ctx0" brushRef="#br3" timeOffset="43286.35">29059 16665 0,'0'0'16,"0"0"-16,0 0 16,0 0-1,0 9-15,0 10 16,-9 18 0,0 10-16,-1 19 15,1 18 1,-1-9-1,1 0-15,0-18 16,-1-10-16,10-10 16,-9 1-1,9-10-15,0-9 16,0-1 0,0 1-16,0-9 15,0-1 1,0-9-1,0 0-15,0 0 16</inkml:trace>
  <inkml:trace contextRef="#ctx0" brushRef="#br3" timeOffset="44855.1">29012 16730 0,'0'0'16,"0"0"-1,0 0-15,0 0 16,-9-9-1,-10 0-15,0-1 16,-9 1 0,-9 9-16,-1 9 15,0 1 1,10 8-16,0 1 16,9 0-1,10 0 1,-1-1-16,1 1 15,9 0 1,0 0-16,0-10 16,9 0-1,1 1-15,-1-1 16,38 1 0,-19-10-16</inkml:trace>
  <inkml:trace contextRef="#ctx0" brushRef="#br3" timeOffset="45195.39">29398 17434 0,'0'0'0,"0"0"16,0 0-1,0 0-15,0 0 16,0 0-1,0 0-15,0 0 16,0 0 0,0 0-16,0 0 15</inkml:trace>
  <inkml:trace contextRef="#ctx0" brushRef="#br3" timeOffset="45611.42">29991 16627 0,'0'0'0,"0"0"16,0 0-16,0 0 16,0 0-1,0 10-15,-19 27 16,0 38 0,0 19-16,1 28 15,8-10 1,1-8-16,-1-10 15,1-19 1,0-19-16,-1 0 16,10-18-1,-9-1-15,9-9 16,0-9 0,0-19-1</inkml:trace>
  <inkml:trace contextRef="#ctx0" brushRef="#br3" timeOffset="46174.21">28871 16927 0,'0'0'15,"0"0"1,0 0-16,0 0 15,0 0 1,0 0-16,0 10 16,10-1-1,-1 1-15,1-1 16,-1 0 0,0 1-16,20-10 15,8 0 1,10-10-16,-9 1 15,-10 0 1,-18-1 0</inkml:trace>
  <inkml:trace contextRef="#ctx0" brushRef="#br3" timeOffset="47685.87">27724 17809 0,'0'0'0,"0"0"16,0 0-1,9 0-15,10 0 16,37 0-1,67 0-15,65 0 16,19 0 0,18 10-16,-8-10 15,-10 0 1,-19 9-16,-19-9 16,-28 0-1,-18 0-15,-29 0 16,-28 0-1,-19 0-15,-10 0 16,-18 0 0,-19 0-1</inkml:trace>
  <inkml:trace contextRef="#ctx0" brushRef="#br3" timeOffset="50540.96">13302 3304 0,'0'0'15,"0"0"1,0 0-16,0 0 15,0 10 1,-9 8-16,-1 10 16,1 1-1,-1 8-15,1-9 16,0-9 0,9 0-16,0 0 15,0-10 1,0 0-16,0 1 15,9-1 1,0-9 0,1 9-16,9-9 15,9 10 1,0-1-16,-9 1 16,0-1-1,0 0-15,-1 1 16,1 9-1,0-1-15,0 10 16,-10 1 0,-9-1-16,0 0 15,-19 9 1,-9 10-16,-38 10 16,-9-20-1,0 1-15,0-20 16,-1-8-1,-8-10-15,37 0 16</inkml:trace>
  <inkml:trace contextRef="#ctx0" brushRef="#br3" timeOffset="50912.15">13208 3389 0,'0'0'16,"0"0"-16,0 0 15,0 0 1,9 0-16,20 0 16,18 0-1,19-10 1,18 1-16,1-1 16,-10 1-16,-9 0 15,-10-1 1,-18 1-1,-10 9-15,-18 0 16</inkml:trace>
  <inkml:trace contextRef="#ctx0" brushRef="#br3" timeOffset="51727.12">14356 3529 0,'0'0'0,"0"0"16,0 0-1,0-9-15,-19 0 16,-9-10-16,-10 9 16,-9 1-1,-9 0-15,9 18 16,-1 0-1,1 10 1,10 9-16,9 0 16,-1 19-1,20-9-15,0-1 16,18 1 0,0-19-16,1-1 15,18-8 1,0-10-16,19 0 15,19-19 1,9-18-16,1-10 16,-20 0-1,1 0 1,-10 0-16,-10 0 16,1 19-16,-19 0 15,-1 0 1,1 18-16,-19 1 15,0 9 1,0 0 0,0 9-16,0 10 15,0 28 1,-19 28-16,1 28 16,-11-9-1,1-10-15,9-9 16,1-9-1,8-19-15,1-9 16,-1-1 0,1-9-16,0-9 15,9 0 1,0-19-16,0 0 16</inkml:trace>
  <inkml:trace contextRef="#ctx0" brushRef="#br3" timeOffset="52085.06">14873 3961 0,'0'0'0,"0"0"16,0 0-16,0 9 16,0 1-1,-9 8-15,9 1 16,-10 0 0,10 0-16,0 0 15,0-10 1,0 0-16,0-9 15,0 0 1,0 0-16,0 0 16,0 0-1,0 0 1</inkml:trace>
  <inkml:trace contextRef="#ctx0" brushRef="#br3" timeOffset="52510.18">15278 3511 0,'0'0'0,"0"0"16,0 0-1,0 0-15,0 0 16,0 0 0,0 9-16,0 10 15,-10 9 1,1 19-16,-1 18 16,1 20-1,0-1-15,-1 10 16,1 0-1,-1-19 1,1-19-16,0-9 16,-1-9-1,1-1-15,9-18 16,0 0 0,0-10-16,0-9 15,0 0 1,0 0-16</inkml:trace>
  <inkml:trace contextRef="#ctx0" brushRef="#br3" timeOffset="55369.95">13227 4993 0,'0'0'15,"0"9"-15,-10 1 16,1 18-16,0 0 15,-1 0 1,1-9 0,-1 0-16,1-1 15,9-8 1,0-10-16,9 9 16,1-9-1,9 10-15,9-10 16,19 0-1,0 0 1,9 0-16,-9 9 16,0 0-1,10 10-15,-10 0 16,-9 0 0,-1-1-16,-9 11 15,-9-1-15,0 0 16,-19 0-1,0 0 1,0 10-16,-19 9 16,-18-10-16,-10 1 15,-19-1 1,-28-18 0,-19 0-16,56-19 15</inkml:trace>
  <inkml:trace contextRef="#ctx0" brushRef="#br3" timeOffset="55743.36">13189 4937 0,'0'0'0,"0"0"16,0 0-1,0 0-15,10 9 16,18-9 0,19 0-16,0 0 15,9-9 1,-9-1-16,0 1 16,-28 9-1</inkml:trace>
  <inkml:trace contextRef="#ctx0" brushRef="#br3" timeOffset="61202.21">14309 5021 0,'0'0'0,"0"0"15,0 0 1,-10-9-16,-9-1 15,-18-8 1,-1 8-16,1 1 16,-20-1-1,1 20 1,9 9-16,0 9 16,18-9-1,20 9-15,0 0 16,18 0-1,19-9-15,0-1 16,19 1 0,0-9-16,10-10 15,-1 0 1,-9-19-16,-9 0 16,0-9-1,-10 0-15,-9 9 16,0 0-1,-10 10-15,-9 0 16,0 9 0,0 0-16,0 9 15,0 19 1,-19 28 0,0 38-16,-9 0 15,0 9 1,0-18-16,-1-10 15,11-19 1,8-9-16,1-19 16,-1-9-1,1-10-15</inkml:trace>
  <inkml:trace contextRef="#ctx0" brushRef="#br3" timeOffset="61435.75">14516 5575 0,'0'0'16,"0"0"-16,0 0 15,0 0 1,0 0-16,0 0 15,0 0 1,0 0-16,0 0 16</inkml:trace>
  <inkml:trace contextRef="#ctx0" brushRef="#br3" timeOffset="62036">14779 5124 0,'0'0'16,"0"0"-16,0 10 16,0 8-1,0 11-15,0-1 16,9 0-1,1 0-15,-1-9 16,1 0 0,-1-1-16,10 1 15,9 0 1,0-10-16,10-9 16,0 0-1,-1 0-15,-9-9 16,1-10-1,-11 0 1,1 1-16,0-1 16,-9 0-1,-1 10-15,-9-1 16,0 1 0,0 9-16,0 0 15,0 0 1,0 9-16,0 10 15,0 28 1,-9 28-16,-1 28 16,1-9-1,-1-9-15,1-10 16,-10-19 0,10 0-16,-1-18 15,-9-1 1,10-18-16,0 0 15,-1-19 1</inkml:trace>
  <inkml:trace contextRef="#ctx0" brushRef="#br3" timeOffset="76919.38">5343 5350 0,'0'0'15,"0"0"1,0 0-16,0 0 16,0 0-1,0 0-15,10 0 16,9-10-1,18 1-15,39 18 16,36 19 0,20 0-1,0 10-15,9-1 16,-9 1-16,-10-19 16,0 0-1,1-1-15,-11 1 16,-18-10-1,-9-9-15,-19 0 16,-10 0 0,-18 0-16,-19 0 15,0 0 1,-19 0 0,0 0-16,-29 0 15,-55 0 1,-57 0-16,-29-9 15,1 0 1,-19-10-16,9 0 16,10 0-1,9 1-15,28-11 16,19 11 0,29-1-16,27 10 15,20-1 1,8 1-16,20-1 15,9 10 1,19 0-16,56 0 16,66 0-1,38 0-15,28 0 16,0 0 0,-19 0-16,-19 0 15,-28-9 1,-37 9-1,-19 0-15,-20 0 16,-18 0 0,-18 0-16,-11 0 15,-18 0 1,0 0-16,0 0 16,-37 9-1,-67 1-15,-56 9 16,-37-1-1,-20 1-15,29 0 16,10 0 0,36-1-16,39 1 15,37-19 1,29 10-16,18-10 16,9 0-1,10 0 1,19 0-16,38 0 15,46-10 1,-37 1-16</inkml:trace>
  <inkml:trace contextRef="#ctx0" brushRef="#br3" timeOffset="80823.02">13641 6156 0,'0'0'0,"0"0"16,-10 10-16,-8-1 15,-30 10 1,-8 9-16,0 19 15,-10 9 1,19 10 0,0-10-16,18 1 15,20-1 1,0 0-16,18-9 16,19 9-1,0-18-15,1-10 16,8-9-16,1 0 15,0-1 1,-1-18 0,1 0-16,-1-18 15,-8-1 1,-10-19-16,-19 1 16,-10-1-1,-18 1-15,-19-10 16,-28 19-1,-10 9-15,19 19 16,10 9 0,27 19-16,11-9 15</inkml:trace>
  <inkml:trace contextRef="#ctx0" brushRef="#br3" timeOffset="81312.34">13970 6560 0,'0'0'0,"0"0"16,0 0-16,0 0 16,0 9-1,-9 1-15,9-1 16,9 19 0,0 0-16,10 10 15,9-1 1,1-9-16,18-9 15,0-9 1,0-10-16,9-19 16,-9 0-1,-9-18-15,-19-1 16,-19 1 0,-29-20-16,-18 10 15,-9 0 1,-10 19-16,0 19 15,0 18 1,1 10-16,27 0 16</inkml:trace>
  <inkml:trace contextRef="#ctx0" brushRef="#br3" timeOffset="81609.45">14534 6832 0,'0'0'15,"0"0"1,0 0-16,0 0 16,0 0-16,0 0 15,0 0 1,10 0 0,-10-9-16</inkml:trace>
  <inkml:trace contextRef="#ctx0" brushRef="#br3" timeOffset="81952.45">15127 6438 0,'0'0'15,"0"0"1,0 0-16,0 0 15,0 0 1,0 0-16,0 9 16,0 10-1,-9 37-15,-1 29 16,10 18 0,0-9-1,0 0-15,0-19 16,0-19-1,0-9-15,0-10 16,0-8 0,0-11-16,0-8 15,0-10 1</inkml:trace>
  <inkml:trace contextRef="#ctx0" brushRef="#br3" timeOffset="83102.15">13086 8108 0,'0'0'0,"0"0"16</inkml:trace>
  <inkml:trace contextRef="#ctx0" brushRef="#br3" timeOffset="85536.6">13123 7648 0,'0'0'0,"0"0"16,0 10-16,-18-1 15,-11 19 1,-8 0-16,8 19 16,1 0-1,0 19-15,19 9 16,-1 0 0,20-19-1,-1 0-15,10-18 16,0 0-1,-1-20-15,1 1 16,0-19 0,9 0-16,1-19 15,-1-9 1,-9 0-16,-10-10 16,-9 10-1,-19 0-15,-9 0 16,-29 9-1,-37 10-15,38 9 16</inkml:trace>
  <inkml:trace contextRef="#ctx0" brushRef="#br3" timeOffset="86085.67">13443 7911 0,'0'0'15,"0"0"-15,0 0 16,0 0 0,0 0-16,-9 9 15,-10 10 1,0 28-16,10 0 15,9 9 1,9 0-16,10-18 16,0-10-1,0-9 1,9-19-16,0-9 16,0-10-16,10-19 15,-10-18 1,-9 9-16,-19 0 15,0 0 1,-19 19 0,0 0-16,-18 9 15,8 10 1</inkml:trace>
  <inkml:trace contextRef="#ctx0" brushRef="#br3" timeOffset="86390.19">13970 8342 0,'0'0'0,"0"0"16,0 0 0,0 0-16,0 0 15,9 0 1,1 0-16</inkml:trace>
  <inkml:trace contextRef="#ctx0" brushRef="#br3" timeOffset="86851.9">14318 7836 0,'0'0'0,"0"0"16,0 0-16,0 9 16,0 10-1,0 9-15,9 10 16,1-1 0,-1 1-1,10-1-15,0-18 16,0 0-1,0-10-15,9-9 16,0 0 0,0 0-16,0 10 15,1-1 1,-1 19-16,0 0 16,-9 10-1,0-1-15,0 1 16,-19-10-1,-10 0-15,-9 19 16,-18 0 0,-20 0-16,-18 9 15,9-18 1,0-10-16,38-19 16</inkml:trace>
  <inkml:trace contextRef="#ctx0" brushRef="#br3" timeOffset="87161.15">14422 7826 0,'0'0'0,"0"0"16,0 0-16,9 0 16,19 0-1,38 10-15,19-1 16,9 10 0,0 0-1,0-19-15,0 9 16,-19-9-1,-18 0-15,-38 0 16</inkml:trace>
  <inkml:trace contextRef="#ctx0" brushRef="#br3" timeOffset="87604.78">15343 7751 0,'0'0'0,"0"0"16,0 0 0,0 0-16,-18 10 15,-1-1 1,0 19-16,0 0 16,0 10-1,10 0-15,0-10 16,18 0-1,0 0-15,1-9 16,9-1 0,-1 11-16,1-1 15,0 0 1,9 0 0,-9 0-16,0 0 15,0-9 1,-19 0-16,0 9 15,0 0 1,-19 0-16,0 0 16,-19 1-1,-18 8-15,-10-18 16,19-10 0,19-9-16</inkml:trace>
  <inkml:trace contextRef="#ctx0" brushRef="#br3" timeOffset="87902.37">15343 7817 0,'0'0'0,"0"0"16,10 0-16,28-19 16,27 1-1,20-11 1,9 1-16,0 9 16,-9 1-1,0 8-15,-29 1 16,-28 0-1,-28 9-15</inkml:trace>
  <inkml:trace contextRef="#ctx0" brushRef="#br3" timeOffset="89051.89">13246 8812 0,'0'0'16,"0"0"-16,-19 0 15,0 9 1,-19 0-16,-18 20 16,-10 27-1,0 19-15,29 0 16,18-9 0,19-10-1,9 0-15,19 0 16,1-18-1,-1-10-15,9-9 16,11-19 0,-1 0-16,9-9 15,-18-10 1,-1-9-16,-18-1 16,-19 1-1,0 0-15,-19 9 16,-9 10-1,-19 9-15,-9 9 16,18 1 0</inkml:trace>
  <inkml:trace contextRef="#ctx0" brushRef="#br3" timeOffset="89568.55">13650 8877 0,'0'0'15,"0"0"1,0 0-16,0 10 16,-19 8-1,-18 20-15,8 9 16,1 9 0,9 0-16,10 1 15,9-1 1,9-18-16,1-1 15,-1-18 1,19 0-16,1-1 16,-1-18-1,19 0-15,0-18 16,0-20 0,-9-9-16,-1-9 15,-27 0 1,-10 9-16,-19 0 15,-19 0 1,1 19-16,-20 9 16,29 10-1</inkml:trace>
  <inkml:trace contextRef="#ctx0" brushRef="#br3" timeOffset="89836.98">14055 9281 0,'0'0'0,"0"0"16,0 0-1,0 0 1,0 0-16,0 0 16,0 0-16,0 0 15,0 0 1</inkml:trace>
  <inkml:trace contextRef="#ctx0" brushRef="#br3" timeOffset="90419.4">14901 8943 0,'0'0'0,"0"0"16,-18-19-16,-20 0 15,-19 10 1,-8 0-16,-1 18 16,0 0-1,19 20 1,0-1-16,19 9 16,9 1-1,9-1-15,20 1 16,-1-19-1,1-1-15,18 1 16,9-9 0,10-10-16,10-10 15,9-9 1,-10-18-16,1-10 16,-1 0-1,-18 0-15,-10 19 16,-9 9-1,-10 10-15,-9-1 16,0 10 0,0 0-16,0 19 15,0 37 1,0 10-16,0 19 16,0-1-1,0-9-15,-9 0 16,9-19-1,0-18 1,0-19-16</inkml:trace>
  <inkml:trace contextRef="#ctx0" brushRef="#br3" timeOffset="91379.99">15014 9009 0,'0'0'0,"0"0"15,0 0 1,0 0-16,0 0 16,0 9-1,0 10 1,-19 18-16,10 29 16,-10 9-16,10 0 15,-1 10 1,1-10-16,0-19 15,-1 0 1,10-18 0,0-1-16,-9-9 15,9-9 1,0 0-16,0-10 16,0-9-1,0 0-15,0 0 16</inkml:trace>
  <inkml:trace contextRef="#ctx0" brushRef="#br3" timeOffset="92695.46">12747 9900 0,'9'0'0,"10"0"16,28 0-1,47 0-15,29 0 16,37 0-1,9 0-15,19 9 16,0 1 0,-9-1-16,9 0 15,-19 1 1,1-1-16,-29 1 16,-19-10-1,-18 0-15,-29 0 16,-19 0-1,-18 0 1,0 0-16,-20 0 16,1 0-1,-19 0-15,0 0 16,0 0 0,-28 0-16,-28 0 15,-67 0 1,-37 0-16,-18 0 15,-20 0 1,-9 0-16,0-10 16,10 10-1,-10-9-15,18-1 16,11 1 0,8 0-16,20 18 15,28 0 1,28 1-16,37-10 15,19 0 1,20 0-16,8 0 16,10 0-1,10 0-15,27 0 16,39 0 0,65-19-1,19 0-15,18 10 16,20 9-1,18-9-15,-9 9 16,0 9 0,0 0-16,-9 1 15,-1 8 1,-18-8-16,-19-1 16,-19 1-1,-28-10-15,-28 0 16,-29 0-1,-18 0-15,-20 0 16,1 0 0,-9 0-16,-10 0 15</inkml:trace>
  <inkml:trace contextRef="#ctx0" brushRef="#br4" timeOffset="103285.75">5729 3032 0,'0'0'16,"0"0"-16,10 0 16,-1-9-16,0-1 15,1 1 1,9 0-1,9-1-15,19 1 16,9-10 0,10 0-16,9 10 15,-9-10 1,0 10-16,0-1 16,0 1-1,0 9-15,-1 9 16,1 1-1,-9-10-15,-1 9 16,1 0 0,-1 1-16,1-1 15,-1 10 1,0 0 0,-18 0-16,9 9 15,-9 0 1,-1 0-16,1 0 15,0 10-15,-10 9 16,0-1 0,-9 1-1,0 0-15,0 0 16,-1 9 0,-8-9-16,-1 10 15,-9-10 1,0 9-16,0-9 15,-19 9 1,1-9-16,-1 9 16,-19-9-1,0 0-15,-9 9 16,-9-9 0,0 0-16,-10-9 15,-10-1 1,-8-9-16,-10-9 15,0 0 1,9-10-16,-9-9 16,9-9-1,1-10 1,8 0-16,10 1 16,1-10-1,8-1-15,1 1 16,9 0-1,0-9-15,0 8 16,9 1 0,0 0-16,1 0 15,8 0 1,-8-10-16,9 1 16,-1-1-1,1 10-15,9-9 16,1 8-1,8-8-15,1 9 16,-1-10 0,10 1-16,10-1 15,-1 1 1,10-10 0,9-10-16,19 1 15,28-19 1,57-19-16,56 10 15,151-29 1</inkml:trace>
  <inkml:trace contextRef="#ctx0" brushRef="#br4" timeOffset="106118.89">2079 3389 0,'0'0'0,"9"0"16,20-19-1,8 0 1,10-18-16,19-1 16,9 0-16,10 1 15,19-1 1,18-9-16,-9 10 16,0-1-1,-19 10 1,-10 0-16,1 9 15,-10 10 1,1 0-16,-1 18 16,-9 0-1,9 1-15,10 18 16,-1 0 0,-8 19-16,-1 0 15,-9 0 1,-10 0-16,-18 0 15,-10-10 1,-9 10-16,0 0 16,-19 0-1,-10 0-15,-9 9 16,-18 10 0,-10-1-16,-29 1 15,-8-10 1,-20 1-1,-9-1-15,1-9 16,-1-10 0,-19 1-16,0 0 15,10-20 1,0 1-16,9-19 16,9-9-1,1-10-15,-1-9 16,20-10-1,-1 1-15,19-20 16,19 1 0,19 0-16,9-19 15,19 0 1,19-19-16,37 0 16,-27 38-1</inkml:trace>
  <inkml:trace contextRef="#ctx0" brushRef="#br4" timeOffset="121400.43">13603 10238 0,'0'0'16,"0"0"-16,0-10 15</inkml:trace>
  <inkml:trace contextRef="#ctx0" brushRef="#br4" timeOffset="123385.34">16764 1475 0,'0'0'0,"0"0"15,9 0-15,1 0 16,18 9-1,10-9-15,9 0 16,0 0 0,0-19-16,-10 0 15,1 1 1,0-1 0,-20 0-16,1 0 15,-19 1 1,0 8-16,-9 1 15,-19-1 1,-19 1-16,-19 18 16,0 10-1,0 9-15,10 19 16,9 10 0,9-11-16,10 20 15,0 9 1,18-9-16,10-10 15,10-9 1,18-9-16,9-1 16,20-18-1,9 0 1,9-19-16,0 0 16,-18 0-1,-1-10-15,-28 10 16</inkml:trace>
  <inkml:trace contextRef="#ctx0" brushRef="#br4" timeOffset="124024.4">17554 2019 0,'0'0'0,"0"0"16,0-10-1,0 1-15,10-10 16,-1 0 0,0-9-1,20 0-15,-1 9 16,10 1 0,-1 8-16,-9 1 15,-9 9 1,0 9-16,-10 1 15,-9-1 1,0 0-16,-9 20 16,-10-1-1,-18 9-15,-1 1 16,-9-1 0,0 1-16,0-10 15,19-9 1,9-1-16,9-8 15,1-10 1,9 0-16,9 0 16,10 0-1,28 0 1,38 0-16,18-10 16,-9 1-1,-18 0-15,-1-1 16,0 1-1,-47 0-15</inkml:trace>
  <inkml:trace contextRef="#ctx0" brushRef="#br4" timeOffset="125037.58">19125 1081 0,'0'0'0,"0"0"15,0 0 1,0 0-16,0 0 16,0 0-1,0 18-15,-9 20 16,-10 37 0,0 28-16,0 19 15,1 0 1,-1 19-16,0 18 15,0 20 1,0 8-16,-9 20 16,-10 8-1,10 20-15,-9 9 16,8-10 0,1 10-16,0 0 15,9 0 1,10 0-16,-1 0 15,1 9 1,0-9 0,9 0-16,-10 0 15,1 0 1,-1 0-16,1 0 16,-1 0-1,1-19-15,0 0 16,-1 10-1,1 0-15,-1-10 16,1-9 0,-10-1-16,0-8 15,1-10 1,-1-19-16,0-9 16,0-10-1,0-18-15,10-19 16,0-9-1,-1-10-15,1-9 16,-1 0 0,1-19-1,9 0-15,0-10 16,0-8-16,0-1 16,0-19-1,0 1 1,0 0-16,0-20 15,0 1 1,0 0-16,0 0 16,0-10-1,0 0-15,0 1 16,0-10 0,0 0-16,0 0 15,0 0 1,0 0-16,0-10 15,0-8 1</inkml:trace>
  <inkml:trace contextRef="#ctx0" brushRef="#br4" timeOffset="125776.77">16077 2816 0,'0'0'15,"0"0"1,10 0-16,8 0 15,39 10 1,56-1-16,47 0 16,56 1-1,38-10-15,0 0 16,-9-10 0,-29 10-16,-28-9 15,-18 9 1,-20 9-16,-28 1 15,-9-1 1,-28 1-16,-10-1 16,-18-9-1,-10 9-15,-10-9 16,-18 0 0,0 0-1,-10 0-15,-9 0 16,0 0-1,0 0-15</inkml:trace>
  <inkml:trace contextRef="#ctx0" brushRef="#br5" timeOffset="132404.03">2135 4027 0,'0'0'15,"0"0"-15,0 0 16,0 0-1,-9-10-15,9 10 16,0 0 0,0 0-16,0 0 15,9 0 1,29-9-16,47-1 16,28 1-1,37 0-15,10-1 16,9 1-1,1 0-15,-10-10 16,9 0 0,10 0-1,-10 10-15,-9-1 16,-38 1 0,-9 0-16,-9 9 15,-20 0 1,-18 0-16,-19 0 15,-9 9 1,-10-9-16,-9 0 16,-10 0-1,-9 0-15,0 0 16,-9 0 0,-48 9-16,-46-9 15,-57 10 1,-37 9-16,-10-10 15,0 10 1,18 0-16,11-10 16,-10 10-1,18-1-15,1-8 16,18-1 0,20 10-16,8 0 15,29 0 1,28-10-1,19 0-15,19 1 16,0-10 0,19 0-16,-1 0 15,1 0 1,9 0-16,0 0 16,0 0-1,0 0-15,19 0 16,18 0-1,29 0-15,28-10 16,19-8 0,28-1-16,0 0 15,0 0 1,0 0-16,-18-9 16,-29 19-1,9 0-15,1-1 16,-20 1-1,-46-1 1</inkml:trace>
  <inkml:trace contextRef="#ctx0" brushRef="#br5" timeOffset="140528.9">12898 4439 0,'0'0'0,"0"0"16,0 0-16,9 0 16,19-9-1,29-10-15,18 1 16,38-1 0,28 9-1,28 10-15,19 10 16,19-1-1,-9 1-15,-38 8 16,-28-8 0,-10-10-16,-19 0 15,-18 0 1,-10 0-16,-18 0 16,-20 0-1,1 0-15,-19 0 16,0 0-1,-19 0-15</inkml:trace>
  <inkml:trace contextRef="#ctx0" brushRef="#br5" timeOffset="143984.32">16256 3736 0,'0'0'0,"0"0"15,0 0-15,0 0 16,0 0 0,9 0-16,10 0 15,19 0 1,18 0-1,20-10-15,-1 1 16,-9 9 0,-10 0-16,-18 0 15,-1 0 1,1 9-16,-10 1 16,-9-10-1</inkml:trace>
  <inkml:trace contextRef="#ctx0" brushRef="#br5" timeOffset="144785.51">17281 3511 0,'0'0'0,"0"0"15,0 0 1,-9-10-16,0 1 16,-1 9-1,1 0-15,-10 9 16,0 1 0,0-1-16,1 10 15,8-1 1,1 1-16,-1 0 15,10 0 1,0 0-16,0-10 16,10 0-1,-10-9-15,9 0 16,1 0 0,-1 0-16,0 0 15,10-9 1,-9 0-1,8-1-15,-8 1 16,-1-1 0,1 1-16,-1 0 15,-9 9 1,0 0-16,0 0 16,9 9-1,1 10-15,-1 18 16,1 10-1,-10 19-15,0 0 16,0-10 0,0 0-16,0 0 15,-10-18 1,10 0-16,0-10 16,0-10-1,0 1-15,10-9 16,-1-1-1,0 0-15</inkml:trace>
  <inkml:trace contextRef="#ctx0" brushRef="#br5" timeOffset="145028.04">17667 3980 0,'0'0'15,"0"0"-15,0 0 16,0 0 0,0 0-16,0 0 15,0 0 1,0 0-16,0 0 15</inkml:trace>
  <inkml:trace contextRef="#ctx0" brushRef="#br5" timeOffset="145401.51">17959 3520 0,'0'0'16,"0"0"-16,0 0 16,0 0-1,0 9-15,0 10 16,0 28-1,0 28-15,0 19 16,9 28 0,1-10-16,-10-8 15,0-20 1,0-9-16,0-19 16,0-18-1,0 0-15,0-20 16,0-8-1</inkml:trace>
  <inkml:trace contextRef="#ctx0" brushRef="#br5" timeOffset="149077.35">16237 5134 0,'0'0'0,"0"0"16,0 0-1,19 0-15,19 9 16,27 0 0,11 1-16,8-1 15,1 1 1,0-10-16,-10 0 15,-19 0 1,-18 0-16,-10 0 16,-9 0-1,-19 0-15</inkml:trace>
  <inkml:trace contextRef="#ctx0" brushRef="#br5" timeOffset="150347.29">17056 4833 0,'0'0'15,"0"0"-15,0 0 16,0 0 0,0 0-16,0 0 15,0 10 1,-10 18-16,1 10 16,9 8-1,9 11-15,1-20 16,-1 1-1,0-10-15,1-9 16,-1-1 0,1-8-16,-1-1 15,0-9 1,1 0 0,-1 0-16,1 0 15,-1 0-15,1 0 16,-1 0-1,0-9 1,1-1-16,-1 10 16,1-9-1,-10 0-15,0 9 16,0 0 0,0-10-16,0 10 15,0 0 1,0-9-16,0 9 15,0-9 1,0 9-16,0 0 16,0 0-1,0 0-15,0 0 16,0 0 0,0 0-16,0 0 15,0 0 1,0 0-1,0 0-15,0 0 16,0 0-16,0 0 16,0 0-1,0 0 1,0 0-16,0 0 16,0 0-1,0 0-15,0 0 16,0 0-1,0 0-15,0 0 16,0 0 0,0 0-16,0 0 15,0 0 1,0 0-16,0 0 16,0 0-1,0 0 1,0 0-16,0 0 15,0 0-15,0 0 16,0 0 0,0 0-1,0 0-15,0 0 16,0 0 0,0 0-16,0 0 15,0 0 1,0 0-16,0 0 15,0 0 1,0 0-16,0 0 16,0 9-1,0 19-15,-10 10 16,1 9 0,-1 18-16,1 1 15,0 9 1,-1-9-16,1-10 15,-1 0 1,1-18-16,-1-1 16,1 1-1,9-19-15,0-1 16,0-18 0</inkml:trace>
  <inkml:trace contextRef="#ctx0" brushRef="#br5" timeOffset="150626.62">17488 5547 0,'0'0'0,"0"0"16,0 0 0,0 0-16,0 0 15,0 0 1,0 0-16,0 0 16,0 0-1,0 0-15</inkml:trace>
  <inkml:trace contextRef="#ctx0" brushRef="#br5" timeOffset="151155.37">17789 5077 0,'0'0'16,"0"0"-16,0 0 15,0 0 1,0 10-16,0-1 16,-9 19-1,0 0-15,9 19 16,9 0 0,0-9-16,1-1 15,-1 1 1,1-19-1,-1-1-15,0-8 16,1-10-16,-1 0 16,10 0-1,9-19-15,1-9 16,-11 0 0,1 0-1,0-1-15,-10 1 16,1 19-1,-10 0-15,0 9 16,0 0 0,0 9-16,0 28 15,-10 39 1,-8 36-16,-1 10 16,0 0-1,0 9-15,0-18 16,0 0-1,10-57-15</inkml:trace>
  <inkml:trace contextRef="#ctx0" brushRef="#br5" timeOffset="155429.25">16228 6757 0,'0'0'15,"0"0"-15,0 0 16,0 0-1,0 0-15,0 0 16,9 0 0,10 0-1,19 9-15,18 1 16,19 8 0,-9 1-16,-9-9 15,-10-10 1,-10 9-16,1-9 15,-19 0 1,0 0-16,-10 0 16</inkml:trace>
  <inkml:trace contextRef="#ctx0" brushRef="#br5" timeOffset="156026.11">17197 6597 0,'0'0'16,"0"0"-16,0 0 15,0 0 1,0 0-16,-10 0 16,1 0-1,-10 0-15,0 10 16,0-1-1,1 1-15,8 8 16,1 1 0,-1 0-16,10 0 15,0-1 1,0 1-16,10 0 16,-1-10-1,1 1-15,-1-1 16,0-9-1,1 0 1,-1 0-16,10-9 16,0-10-1,-10 0-15,1 0 16,-10 1 0,0-11-16,0 1 15,-19 0 1,-9-9-16,9 18 15</inkml:trace>
  <inkml:trace contextRef="#ctx0" brushRef="#br5" timeOffset="156353.94">17545 6785 0,'0'0'16,"0"0"-1,0 0-15,0 0 16,0 0 0,0 0-16,0 0 15,0 0 1,0 0-16,0 0 16</inkml:trace>
  <inkml:trace contextRef="#ctx0" brushRef="#br5" timeOffset="156721.91">17846 6504 0,'0'0'16,"0"0"-16,0 0 16,0 0-1,0 9-15,0 0 16,-10 29 0,1 18-16,-10 29 15,10 18 1,-1-9-16,1-10 15,0-9 1,9-19-16,-10 1 16,10-20-1,-9-9-15,9-9 16,-10-19 0</inkml:trace>
  <inkml:trace contextRef="#ctx0" brushRef="#br5" timeOffset="162345.37">16529 7780 0,'0'0'16,"0"0"-16,0 0 15,0 0 1,0 9-16,0 0 15,0 1 1,0 8-16,0 11 16,0-1-1,9-9-15,1-1 16,-1 1 0,0 0-16,10 0 15,0-10 1,0 0-16,0 1 15,9-10 1,-9 0-16,0 0 16,-1 0-1,1-10 1,0 1-16,0 0 16,0-1-1,-1-9-15,-8 1 16,-1 8-1,1 1-15,-10 0 16,0 9 0,0 0-16,0 0 15,0 9 1,0 19-16,0 19 16,-10 19-1,10-1-15,0-8 16,-9-1-1,9 0-15,0-18 16,-10-1 0,10 1-16,0-19 15,0-1 1,0-8-16</inkml:trace>
  <inkml:trace contextRef="#ctx0" brushRef="#br5" timeOffset="162645.82">17197 8333 0,'0'0'0,"0"0"16,0 0-1,0 0-15,0 0 16,0 0 0,0 0-1,0 0-15,0 0 16,0 0-16</inkml:trace>
  <inkml:trace contextRef="#ctx0" brushRef="#br5" timeOffset="164601.79">17451 7836 0,'0'0'0,"0"0"15,0 0 1,0 9-16,0 10 16,0 9-1,0 10-15,9-1 16,1-9 0,8 0-16,1-9 15,-9 0 1,8-10-16,1-9 15,-9 0 1,-1 0 0,0-18-16,1 8 15,-1 1 1,-9-1-16,0 1 16,0 9-1,0 0-15,0 9 16,0 10-1,0 38-15,0 8 16,0 10 0,0 10-16,0-10 15,10 0 1,-1-19-16,-9-28 16</inkml:trace>
  <inkml:trace contextRef="#ctx0" brushRef="#br5" timeOffset="165101.17">18006 8070 0,'0'0'15,"0"0"-15,0 0 16,0 0 0,0 10-16,-10-1 15,1 1 1,0 18-16,-1 0 15,1 0 1,9 10-16,9-1 16,1 1-1,8 8 1,1 1-16,0-9 16,0-1-16,0 1 15,-10-10 1,-9 0-16,0 0 15,0-9 1,-9 0 0,-1 0-16,-9-1 15,-18 1 1,-10-9-16,9-10 16</inkml:trace>
  <inkml:trace contextRef="#ctx0" brushRef="#br5" timeOffset="165441.75">17959 8089 0,'0'0'0,"0"0"15,9 0 1,1-9 0,27-10-16,20 10 15,37-10 1,0 9-16,0 1 15,0 9 1,-19 0-16,-18 9 16,-39-9-1</inkml:trace>
  <inkml:trace contextRef="#ctx0" brushRef="#br5" timeOffset="172090.42">16736 9412 0,'0'0'15,"0"0"-15,0 0 16,0 0 0,0-9-16,0 9 15,0-10 1,-10-8-16,1-1 16,-10 0-1,0 0-15,-18 0 16,-1 10-1,0 0-15,1 18 16,9 0 0,-1 1-16,1 9 15,9 9 1,10-9 0,0-1-16,9 10 15,9-9 1,0 9-16,20 1 15,-1-11 1,0 1-16,10 0 16,-1-10-1,1-9-15,0 0 16,-1-9 0,1-10-16,-1 0 15,-8 1 1,-1 8-16,-9 1 15,-1-1 1,-8 1-16,-10 0 16,0 9-1,0 0-15,0 9 16,0 10 0,0 18-16,0 29 15,-10 9 1,1 0-1,0 0-15,-1-9 16,10-10-16,0-18 16,0-10-1,10-9 1,-10-10-16</inkml:trace>
  <inkml:trace contextRef="#ctx0" brushRef="#br5" timeOffset="172367.76">17253 9872 0,'0'0'16,"0"0"-16,0 0 16,0 0-16,0 0 15,0 0 1,0 0-16,0 0 16,0 0-1</inkml:trace>
  <inkml:trace contextRef="#ctx0" brushRef="#br5" timeOffset="172768.03">17573 9309 0,'0'0'16,"0"0"-16,0 0 15,0 0 1,0 0-16,0 0 15,0 9 1,0 19 0,0 29-16,0 27 15,0 1 1,0-1-16,0 0 16,-9 1-1,-1-29-15,1-9 16,9-28-1</inkml:trace>
  <inkml:trace contextRef="#ctx0" brushRef="#br5" timeOffset="173339.87">16162 10181 0,'0'0'16,"0"0"-16,0 0 15,0 0 1,0 0-16,0 0 15,0 0 1,0 0-16,0 0 16,9 0-1,10 0-15,28 0 16,38 0 0,37-9-16,19 0 15,19 9 1,-9 0-16,18 0 15,10 9 1,9 0-16,-9-9 16,-1 10-1,-36-1 1,-77 1-16</inkml:trace>
  <inkml:trace contextRef="#ctx0" brushRef="#br5" timeOffset="174244.95">16247 10285 0,'0'0'0,"0"0"15,9 0-15,0 0 16,20 0 0,27 0-16,29-10 15,46 10 1,48 10 0,85-10-16,121-10 15</inkml:trace>
  <inkml:trace contextRef="#ctx0" brushRef="#br5" timeOffset="175885.91">16820 10519 0,'0'0'0,"0"0"15,-18-9 1,-1-1-16,0 10 16,0-9-1,0 0-15,1-10 16,8 10-1,1-10-15,-1 9 16,10 1 0,10-10-16,9 0 15,46-9 1,58-9-16,65 9 16,47-1-1,0 20-15,113 0 16</inkml:trace>
  <inkml:trace contextRef="#ctx0" brushRef="#br6" timeOffset="181867.83">24694 6053 0,'0'0'0,"0"0"16,0 0-1,0 0-15,0 0 16,0 0 0,0 0-16,10 0 15,18 0 1,19 28-16,28 10 16,10 28-1,19 18 1,-10 19-16,-19-9 15,0 0-15,-18 0 16,-20-10 0,1-9-16,-1-9 15,-18-10 1,0-9 0,0-9-16,-19-29 15</inkml:trace>
  <inkml:trace contextRef="#ctx0" brushRef="#br6" timeOffset="182201.75">25287 6278 0,'0'0'0,"-9"10"15,-10 18-15,-28 38 16,-19 27 0,0 1-1,-9 0-15,0-10 16,9-8-1,0-20-15,19 0 16,19-18 0,18 9-16,1-29 15</inkml:trace>
  <inkml:trace contextRef="#ctx0" brushRef="#br6" timeOffset="182441.76">25645 6935 0,'0'0'0,"0"0"16,0 0-1,0 0 1,0 0-16,0 0 16,0 0-16</inkml:trace>
  <inkml:trace contextRef="#ctx0" brushRef="#br6" timeOffset="182995.36">25475 6916 0,'0'0'0,"0"0"16,0 10 0,0-1-16,-9 19 15,-10 19 1,0 9-16,-18 10 16,18-28-1</inkml:trace>
  <inkml:trace contextRef="#ctx0" brushRef="#br6" timeOffset="183554.05">26106 6701 0,'0'0'0,"0"0"16,0 0-16,9 0 15,0 0 1,20-10-16,-1 1 15,19-10 1,-10 0 0,1 1-16,-10-1 15,-9-19-15,-19 1 16,-9-10 0,-19-10-1,-10 1-15,-19 28 16,-18 19-1,0 18-15,0 10 16,18 28 0,10 0-16,19 9 15,19 10 1,18 9-16,19-10 16,10-8-1,9-1-15,9-9 16,-9-19-1,19-9-15,19-10 16,-48-9 0</inkml:trace>
  <inkml:trace contextRef="#ctx0" brushRef="#br6" timeOffset="184019.55">26519 6766 0,'0'0'0,"10"0"15,-1-19 1,20 10-16,-1 0 15,9-1 1,10 1-16,-9 18 16,0 1-1,-10 18-15,-9 0 16,-19 10 0,-10 8-16,-18 1 15,-19 10 1,0-10-1,0-1-15,19-17 16,18-11 0,1 1-16,18-9 15,1-1 1,27 0-16,39 1 16,27-10-1,1 0-15,-10-19 16,-47 10-1</inkml:trace>
  <inkml:trace contextRef="#ctx0" brushRef="#br6" timeOffset="184292.49">27056 6316 0,'0'0'0,"9"0"16,1-9 0,8 18-1,29 28-15,29 29 16,-1 47 0,-9 9-16,-19 9 15,-19-9 1,-37 0-16,-38 9 15,-57 1 1,38-57-16</inkml:trace>
  <inkml:trace contextRef="#ctx0" brushRef="#br6" timeOffset="184601.33">24591 6203 0,'0'0'0,"0"0"16,-19 10-1,0 46-15,-9 57 16,28 27 0,28 1-16,48 9 15,46 19 1,66 0-16,113 47 16</inkml:trace>
  <inkml:trace contextRef="#ctx0" brushRef="#br6" timeOffset="185126.58">27865 6982 0,'0'0'0,"0"0"15,0 0 1,0 0-16,9 0 15,19-9 1,29-1 0,-57 10-16,94-9 15,28-10 1,-18 10 0,-48-1-16,-18 10 15,-19 0 1</inkml:trace>
  <inkml:trace contextRef="#ctx0" brushRef="#br6" timeOffset="185976.06">28476 6672 0,'0'0'0,"0"0"16,0 0-16,0 0 15,0 10 1,0-1-16,0 19 16,0 19-1,-19 19-15,1 0 16,-1-10 0,0 0-1,10-18-15,-1-20 16,1 1-16,-1-19 15,1 0 1,9 0 0,-9-19-16,-1 1 15,1-1 1,-1 10-16,10-1 16,0 1-1,0-1-15,0 1 16,0 9-1,0 0-15,0 0 16,0-9 0,0-1-16,0-8 15,0-1 1,0-9-16,0-1 16,0 1-1,0 0-15,0 0 16,0 19-1,0-1-15,0 1 16,0 9 0,0 0-16,0 19 15,0 28 1,-9 37 0,-1 29-16,10 37 15,0 37 1,0 29-16,-9 9 15,9-9 1,0-9-16,0-20 16,0-18-1,0-9-15,9-20 16,1 1 0,-10-28-16,0-10 15,9-19 1,1-18-16,-10-10 15,9-18 1,-9-19-16,0-1 16,0-18-1,0 0-15,10 0 16,-10-9 0</inkml:trace>
  <inkml:trace contextRef="#ctx0" brushRef="#br6" timeOffset="186378.34">28439 6982 0,'0'0'16,"0"0"-1,0-19-15,0-9 16,0-9 0,9-1-16,0 1 15,1-1 1,-1-18-16,1-10 16,-1-9-1,0-9-15,1-1 16,-1 19-1,1 1-15,-10 8 16,0 11 0,0 17-16,0 1 15,0 9 1,0 10 0,0 0-16,0 9 15,0 0 1</inkml:trace>
  <inkml:trace contextRef="#ctx0" brushRef="#br6" timeOffset="187301.04">28429 6063 0,'0'0'0,"10"0"15,8-19 1,48-19-16,47 1 16,47-1-1,38 1-15,-1 27 16,20 1 0,18 18-16,0-9 15,-38 10 1,-27-1-1,-20-9-15,-46 9 16,-20-9 0,-18 0-16,-19 0 15,-9 0 1,-19 0-16,-10 0 16,-9 0-1,0 0-15,0 0 16,0 0-1,0 10-15,0-1 16,0 19 0,0 19-16,0 19 15,-9 28 1,-1 37 0,10 19-16,10 19 15,-1 19 1,1 9-16,-1 19 15,0 28 1,-9-1-16,0-8 16,0-19-1,0-19-15,-9-9 16,-10-20 0,0 1-16,1-28 15,8-19 1,1-9-16,-1-10 15,10-28 1,0-9-16,-9-20 16,9-8-1,0-10-15,0-9 16,0 0 0,-9-10-16,-10-9 15,-19 0 1,-65-19-16,-48-18 15,-46-1 1,-20-9-16,20 0 16,8 19-1,20 0 1,9 0-16,10 0 16,18 18-1,10 1-15,18 0 16,29 9-16,19-10 15,27 1 1,20 9 0</inkml:trace>
  <inkml:trace contextRef="#ctx0" brushRef="#br6" timeOffset="187816.54">29455 6363 0,'0'0'0,"0"0"15,0 0 1,0 0-16,0 0 15,0 9 1,0 10-16,0 18 16,-10 29-1,1 19-15,9 8 16,0-18 0,-10 1-16,10-20 15,-9-19 1,0 1-16,-1-10 15,10-9 1,0 0-16,0-19 16,0 0-1</inkml:trace>
  <inkml:trace contextRef="#ctx0" brushRef="#br6" timeOffset="188096.34">28965 6419 0,'0'0'0,"10"0"16,9-9-16,18-10 16,29 10-1,19-1-15,18 1 16,-9 9-1,-9 9 1,-10 1-16,-9-1 16,-19 10-1,-9-1-15,-19 11 16,-10-11-16</inkml:trace>
  <inkml:trace contextRef="#ctx0" brushRef="#br6" timeOffset="188551.57">29483 6710 0,'0'0'0,"0"0"16,9 0 0,10-9-16,9-1 15,0 1 1,1-1-16,-1 1 15,10 0 1,-10 18-16,9 0 16,-8 10-1,-1 9-15,-9 0 16,-1 1 0,-18-1-1,0 9-15,-9 10 16,-10-9-1,0-1-15,10 1 16,0-10 0,-1-9-16,10-1 15,10-8 1,-1-1-16,10 1 16,56-10-1,47-19-15,38-19 16,10 10-1,-20 0-15,-56 9 16,-56 10 0</inkml:trace>
  <inkml:trace contextRef="#ctx0" brushRef="#br6" timeOffset="189539.2">29295 7526 0,'0'0'0,"0"0"15,0 0-15,0 0 16,0 0 0,0 0-16,0 0 15,0 0 1,0 0-16,0 0 16,0 0-1,0 0 1,0 0-16,0 0 15,0 10-15,-10-1 16,1 19 0,-1 0-1,10 0-15,10 1 16,-1-1 0,10-10-16,9-8 15,1-1 1,-1-9-16,9 0 15,1-19 1,0 1-16,-20-20 16,1 1-1,-9-10-15,-20 9 16,-9-9 0,-18 19-16,-20 9 15,-18 19 1,-10 19-16,-9 37 15,47-27 1</inkml:trace>
  <inkml:trace contextRef="#ctx0" brushRef="#br6" timeOffset="189917.43">29304 7733 0,'0'0'15,"0"0"-15,0 0 16,0 9-1,-9 10-15,-10 28 16,-19 47 0,-9 18-16,0 10 15,0-9 1,0-1-16,19-9 16,0-27-1,-1-11 1,20-27-16,0-10 15,-1-9 1,10-19-16</inkml:trace>
  <inkml:trace contextRef="#ctx0" brushRef="#br6" timeOffset="190553.21">29492 7817 0,'0'0'16,"0"0"-16,0 0 16,0 0-1,0 0-15,10 9 16,18 10 0,0 38-16,19 27 15,0 19 1,0-9-1,0-10-15,-9-18 16,-1-19 0,-18-9-16,0-20 15,0 1 1,-10-10-16,1 1 16,-1-10-1,-9 0-15,0 0 16,0 0-1,0 0-15,0-10 16,-9 1 0,-10 0-16,0-1 15,-9 10 1,0 10-16,-1-1 16,20 0-1,0 20 1,-1-1-16,20 9 15,18 10 1,19-9-16,9-1 16,1-18-16,-1-19 15,-18 0 1,-1-19 0,1-18-16,-19-1 15,-10-9 1,-27-9-16,-48-10 15,-47 10 1,-28 18-16,65 29 16</inkml:trace>
  <inkml:trace contextRef="#ctx0" brushRef="#br6" timeOffset="191024">28749 8596 0,'0'0'0,"0"0"16,0 0-1,0 0-15,0 0 16,0 9 0,-9 19-16,-1 19 15,10 0 1,10-9-16,-1-1 16,0-18-1,1 0-15,-1-10 16,1-9-1,18 0-15,-9 0 16,9-19 0,-9-18-16,-10-10 15,-18-19 1,-29 1-16,-28 18 16,-9 9-1,-10 38-15,-18 28 16,37-9-1</inkml:trace>
  <inkml:trace contextRef="#ctx0" brushRef="#br6" timeOffset="191571.86">29793 8633 0,'0'0'15,"0"0"-15,0 0 16,0 0 0,0 10-16,0 8 15,-19 20 1,-18 46-16,-1 29 16,-9 9-1,0-9-15,0-10 16,19-19-1,0-27-15,-1-11 16,20-17 0,0-11-16,9-18 15</inkml:trace>
  <inkml:trace contextRef="#ctx0" brushRef="#br6" timeOffset="192169.12">29972 8699 0,'0'0'15,"0"0"-15,0 0 16,0 0 0,0 9-16,9 1 15,1 18 1,9 19-16,9 28 15,0 9 1,0-9-16,-9 0 16,0-18-1,0-10-15,-10-10 16,1-18 0,-1 0-16,0-10 15,-9-9 1,0 0-1,10-9-15,-10-10 16,0 0 0,0 0-16,0-9 15,-10 10 1,1 8-16,-10 1 16,0 18-1,1 1-15,-1 18 16,-10 28-1,20 0-15,9 1 16,9-11 0,10-8-16,10-19 15,-1 0 1,19-19-16,0-10 16,0-27-1,-10-20-15,-8 1 16,-29-10-1,-10 19 1,1 19-16</inkml:trace>
  <inkml:trace contextRef="#ctx0" brushRef="#br6" timeOffset="192750.78">30659 7282 0,'0'0'0,"0"0"16,9 0 0,29 0-16,28-18 15,37 8 1,29 1 0,28-1-16,9 10 15,-28 10-15,-19-1 16,-27 1-1,-30-10-15,-18 0 16,-9 0 0,-19 0-16,-10 0 15,-9 0 1,0 0-16,0 0 16,0 0-1,0 0-15</inkml:trace>
  <inkml:trace contextRef="#ctx0" brushRef="#br6" timeOffset="193450.87">31806 6635 0,'0'0'15,"0"0"1,10 0-16,-1-9 16,10 9-1,19 0-15,9 9 16,19 19-1,9 10-15,-9 18 16,0 10 0,-10-1-16,-18 1 15,-20-10 1,1 0-16,-19 1 16,0-20-1,-19 1-15,1-1 16,-1-18-1,9 0-15,1-19 16,0 0 0,-10-19-16,0-9 15,10-28 1,9-29-16,18 1 16,11-10-1,18 10-15,0 18 16,0 0-1,-10 29 1,-18 9-16,0 18 16,0 20-1,-10-10-15</inkml:trace>
  <inkml:trace contextRef="#ctx0" brushRef="#br6" timeOffset="193992.81">32493 7245 0,'0'0'0,"0"0"16,10 0-16,-1-10 16,19 1-1,0 0 1,10-1-16,0 20 16,-1-1-1,-18 0-15,0 1 16,0 27-1,-10 1-15,-9-1 16,-19 10 0,-9 10-16,0-11 15,0-8 1,18 0-16,1-20 16,-1 1-1,10-10-15,10 1 16,9-1-1,18-9 1,20 0-16,18 0 16,0 0-16,1 0 15,-11-9 1,-27 9-16,-10 0 16,-18 0-1</inkml:trace>
  <inkml:trace contextRef="#ctx0" brushRef="#br6" timeOffset="194371.65">33208 7245 0,'0'0'0,"0"0"15,0 0 1,0 0-16,0 0 16,0 19-1,-19 37-15,1 28 16,-11 38 0,10 28-1,1-18-15,-1-1 16,-9 0-1,-1-18-15,11-29 16,-1-9-16,9-18 16,1-20-1,0 1 1,-1-1-16,10-18 16,0 0-1,0-19-15</inkml:trace>
  <inkml:trace contextRef="#ctx0" brushRef="#br6" timeOffset="194734.93">33039 7301 0,'0'0'15,"9"0"-15,1-9 16,-1-1 0,10 1-16,0 9 15,-1 9-15,1 1 16,0 18-1,0 9 1,-19 10-16,-9 0 16,-29 19-1,-37 0-15,-57-1 16,-56-9 0,-151 20-16</inkml:trace>
  <inkml:trace contextRef="#ctx0" brushRef="#br6" timeOffset="196034.58">16604 2769 0,'0'0'0,"0"0"16,0 0-1,0 0-15,9 0 16,29 0-1,37 10-15,57 8 16,66 11 0,46-1-16,29-9 15,0-1 1,-29 1-16,-37-10 16,-37 10-1,-10 0-15,-29 0 16,-46-10-1,-19 1-15,-19-1 16,-19-9 0,-18 0-16,-10 0 15,-29 0 1,-102-28-16,-105-10 16,-46 1-1,-9-10-15,-1 19 16,19-1-1,29 11-15,37 8 16,37 1 0,39 9-1,27 0-15,29 0 16,28 0 0,19 0-16,18 0 15,10 0 1,28 9-16,95 1 15,112-10 1,75 0-16,1-10 16,-38 1-1,18 0-15,-27 9 16,-29 9 0,-28 0-16,-38-9 15,-37 10 1,-48-1-16,-37-9 15,-37 0 1</inkml:trace>
  <inkml:trace contextRef="#ctx0" brushRef="#br7" timeOffset="201467.87">19238 1343 0,'0'0'0,"0"0"16,10 0 0,-1-9-16,19-1 15,0 1 1,19 18-16,0 1 15,19 9 1,0 28-16,0 18 16,-10-9-1,-8 1-15,-11-1 16,-18 0 0,0 10-16,-19 0 15,0-10 1,-19-18-16,0-1 15,-18-9 1,-1-9 0,0-10-16,1-9 15,8-18-15,1-1 16,19-28 0,9-19-1,28-28-15,28-18 16,10-1-1,0 10-15,-9 19 16,-1 18 0,-18 10-16,-1 27 15,-18 20 1,-19 9-16</inkml:trace>
  <inkml:trace contextRef="#ctx0" brushRef="#br7" timeOffset="202118.25">19765 1953 0,'0'0'0,"0"0"15,0 0 1,9-9-16,1-1 16,-1 1-1,19 0-15,1-1 16,-1 20 0,-9-1-16,-1 0 15,1 1 1,-9 18-1,-10 0-15,0-9 16,-19 18 0,0 10-16,-19 0 15,10-9 1,0-1-16,9-18 16,10 0-1,-1-10-15,1 10 16,18-10-1,1 10-15,18-10 16,28 10 0,20-9-16,8-10 15,1 0 1,-19 0-16,-19 0 16,-28 0-1</inkml:trace>
  <inkml:trace contextRef="#ctx0" brushRef="#br7" timeOffset="202645.42">20235 2141 0,'0'0'0,"10"0"15,-10-10 1,0 10-16,9 0 16,1 0-1,-1 10-15,0-1 16,1 19 0,-1 38-16,10 28 15,-19 18 1,0 1-16,0 0 15,-19-10 1,0-9 0,10-10-16,0-28 15,-1-9 1,1 0-16,9-9 16,0-20-1,0-18-15,0 0 16,0 0-1</inkml:trace>
  <inkml:trace contextRef="#ctx0" brushRef="#br7" timeOffset="202932.13">20367 2328 0,'0'0'0,"0"0"16,9-18-1,1-1-15,9-9 16,9 9 0,0 0-16,0 10 15,1 18 1,-1 1 0,0 18-16,-9 0 15,0 0 1,-19 0-16,-29 19 15,-27 0 1,-29 0-16,29-28 16</inkml:trace>
  <inkml:trace contextRef="#ctx0" brushRef="#br7" timeOffset="203947.69">21120 799 0,'0'0'0,"0"-9"16,0 9-1,0 0-15,0 0 16,9 9 0,0 10-16,10 28 15,0 37 1,0 48-16,-10-1 31,-9 19-31,0-9 16,0 9-16,-19 19 15,10 18 1,-10 20-16,0-10 16,1 19-1,-1-10-15,0 0 16,10 20 0,-1-1-16,-9 9 15,10-8 1,9 8-16,9 19 15,1-9 1,18 0-16,0 0 16,-9 19-1,0 0-15,-19 28 16,-19 9 0,0-28-16,-18 9 15,-1 10 1,10 9-1,0 1-15,-1-11 16,1-8 0,-10-10-16,1 10 15,-1 8 1,1-18-16,-1 10 16,0-10-1,1-19-15,-1-9 16,10-19-1,0-46-15,9-10 16,-9-19 0,9-10-16,9-18 15,-8-9 1,8-10-16,1-18 16,-1-10-1,1-19-15,9-9 16,0-10-1,0-8 1,0-11-16,0-18 16,0 0-16,0 0 15</inkml:trace>
  <inkml:trace contextRef="#ctx0" brushRef="#br7" timeOffset="204793.9">18391 3004 0,'0'0'0,"0"0"16,10 0 0,9 0-16,28 0 15,37 9 1,39-9 0,18 10-16,47 8 15,10 1 1,27 0-16,1 0 15,0-19 1,-19 0-16,-19 0 16,-9 9-1,-38-9-15,-28-9 16,-29 9 0,-18 0-16,-19 0 15,-9 0 1,-19 0-16,-10 0 15,-9 0 1,0 0-16</inkml:trace>
  <inkml:trace contextRef="#ctx0" brushRef="#br7" timeOffset="207110.34">18787 3942 0,'0'0'15,"0"0"-15,0 0 16,0 0 0,-10 0-1,1 0-15,-1 0 16,1 0 0,0 0-16,9 0 15,18 0 1,20 0-16,18 0 15,29-9 1,0 9-16,-10 0 16,-28 0-1,-9 0-15,-19 0 16,-1 9 0,-8-9-16</inkml:trace>
  <inkml:trace contextRef="#ctx0" brushRef="#br7" timeOffset="207777.43">19784 3708 0,'0'0'16,"0"0"-16,0-10 16,-19-9-1,-9 1-15,-19-10 16,-10 18-1,10 1-15,0 18 16,19 1 0,0-1-16,18 10 15,1-1 1,0 11-16,18-1 16,19 9-1,10 10-15,9-9 16,0 9-1,9 0 1,-18-1-16,-10 1 16,-9-9-1,-19-1-15,-9-8 16,-20-1 0,-18-10-16,0 1 15,0-19 1,10 0-1,8 0-15,20-19 16,0-9-16,18-37 16,19-10-1,19 9 1,10 0-16,-10 19 16,-10 0-16,1 19 15,9 19 1,19-1-16,-38 10 15</inkml:trace>
  <inkml:trace contextRef="#ctx0" brushRef="#br7" timeOffset="208012.05">20019 4186 0,'0'0'0,"0"0"16,0 0-16,0 0 16,0 0-1,0 0-15,0 0 16</inkml:trace>
  <inkml:trace contextRef="#ctx0" brushRef="#br7" timeOffset="208751.66">20442 3867 0,'0'0'0,"0"0"16,0 0-1,0 0-15,0-9 16,0-1 0,0-8-16,-9 8 15,-1 1 1,1-1-1,-10 1-15,0 0 16,1 18 0,-1 0-16,-9 20 15,-1-1 1,11 0-16,8-9 16,1-1-1,9 11-15,9-11 16,1 1-1,8-10-15,11 1 16,-1-10 0,9-10-1,10-8-15,-9-1 16,0-19-16,-19 10 16,-1 9-1,1-9 1,-9 19-16,-1 0 15,-9-1 1,0 10-16,0 10 16,0 8-1,-19 48-15,0 37 16,10 19 0,0 28-16,18 19 15,10 131 1</inkml:trace>
  <inkml:trace contextRef="#ctx0" brushRef="#br7" timeOffset="210134.08">18834 5415 0,'0'0'0,"0"0"16,0 0-16,0 0 15,9 0 1,29 0-16,46 0 16,29 0-1,19 10 1,-19-10-16,-10 0 16,-18 0-16,-19 0 15,-38 0 1</inkml:trace>
  <inkml:trace contextRef="#ctx0" brushRef="#br7" timeOffset="210734.45">19831 4965 0,'0'0'0,"0"0"16,0 0-1,0 9-15,0 10 16,-10 19-1,10 18 1,10 9-16,-1 20 16,1 9-1,8-10-15,11-28 16,-1-18 0,0-10-16,0-9 15,1 0 1,-1-19-16,0 0 15,0-19 1,10 0-16,-10-18 16,-9-1-1,0 1-15,0 8 16,-19 1 0,0 19-16,0 0 15,0 9 1,0 0-16,0 9 15,-10 19 1,-9 38 0,0 28-16,1 37 15,8 0-15,10 1 16,10-1 0,-10-65-1</inkml:trace>
  <inkml:trace contextRef="#ctx0" brushRef="#br7" timeOffset="212442.63">19360 6616 0,'0'0'15,"0"0"1,-18 10-16,-1-1 16,-9 10-1,-10 9-15,10 19 16,0 0 0,18 0-16,10 9 15,10-9 1,18-10-16,0 1 15,19-19 1,9-1-16,10-18 16,0-9-1,-9-10-15,-10-9 16,-10-9 0,-18-20-1,-10 1-15,-27-10 16,-29 1-1,-19-1-15,-19 19 16,-18 19 0,-1 28-16,48 9 15</inkml:trace>
  <inkml:trace contextRef="#ctx0" brushRef="#br7" timeOffset="212828.83">20019 7010 0,'0'0'0,"0"0"15,0 0 1,0 0-16,0 0 16,0 0-1,0 0-15</inkml:trace>
  <inkml:trace contextRef="#ctx0" brushRef="#br7" timeOffset="-214652.2">20254 6522 0,'0'0'0,"10"0"16,18-9 0,9 0-16,10-1 15,10 10-15,-19 10 16,-1-1-1,-18 0 1,0 19-16,-10 1 16,-9-1-1,0 0-15,-9-9 16,-10-1 0,0 1-16,0 0 15,10-10 1,0 1-1,-1-1-15,1-9 16,9 0-16,9 9 16,1 1-1,18-1-15,9 10 16,1 9 0,0 0-1,-10-9-15,-9 0 16,-1 0-16,-8 9 15,-10-9 1,0 9 0,-28 0-16,-19 9 15,-29 1 1,29-19-16</inkml:trace>
  <inkml:trace contextRef="#ctx0" brushRef="#br7" timeOffset="-214177.53">18636 6851 0,'0'0'0,"0"0"16,0 0-16,0 0 15,0 0 1,9 0-16,10-10 15,19 1 1,9 9-16,19 9 16,-38-9-1</inkml:trace>
  <inkml:trace contextRef="#ctx0" brushRef="#br7" timeOffset="-212525.49">19059 7911 0,'0'0'16,"0"0"0,0 0-16,0 0 15,0 0 1,0 9-16,-9 19 16,0 19-1,-1 19-15,1 9 16,18-9-1,1-10 1,8-9-16,1-19 16,0-9-16,0 0 15,0-19 1,-1 0-16,11-10 16,-1-9-1,0-27-15,10-11 16,-10 1-1,-9 9-15,0 19 16,-10 9 0,-9 10-16,0-1 15,0 10 1,9 19 0,-9 28-16,0 28 15,0 19 1,0 9-16,0 0 15,0-28 1,0-18-16,0-20 16,0-9-1,0-9-15,10-9 16,-10-10 0</inkml:trace>
  <inkml:trace contextRef="#ctx0" brushRef="#br7" timeOffset="-212353.72">19596 8446 0,'0'0'0,"0"0"16,0 0-16,0 0 15,0 0 1,0 0-1</inkml:trace>
  <inkml:trace contextRef="#ctx0" brushRef="#br7" timeOffset="-211854.61">19859 8005 0,'0'0'15,"9"0"-15,1-10 16,18 1 0,0 0-16,10-1 15,0 20 1,-1-1-16,1 10 16,-1 9-1,-18 19-15,0 9 16,-19 0-1,-9 10 1,-10-10-16,-9 1 16,-1-10-1,20-10-15,0-18 16,-1 0 0,1-10-16,9-9 15,0 0 1,9 9-16,10 1 15,19-10 1,18 0-16,10 0 16,19 0-1,-10 0-15,0-10 16,-18 10 0,-20 0-16,-18 0 15,0 0 1,-19 0-16</inkml:trace>
  <inkml:trace contextRef="#ctx0" brushRef="#br7" timeOffset="-210432.72">19332 9384 0,'0'0'0,"0"0"16,0 0-1,0 0 1,0 0-16,0 0 15,0 0 1,-19-9-16,-9-1 16,-9 1-1,-1 18-15,-9 1 16,19 8 0,-1 10-16,1 1 15,19-1 1,-1 9-16,20 10 15,9 9 1,9 29-16,19-1 16,-9-9-1,-10-9-15,-9-10 16,-19-18 0,0-1-16,-10-18 15,-9 0 1,1-19-16,-1 0 15,0-19 1,0-9 0,10-19-16,-1-9 15,20 0 1,27-10-16,20-9 16,9 0-1,9 9-15,0 0 16,-9 20-1,-10 8-15,-18 10 16,-19 18 0,-19 1-16</inkml:trace>
  <inkml:trace contextRef="#ctx0" brushRef="#br7" timeOffset="-210219.59">19774 9928 0,'0'0'0,"0"0"16,0 0-16,0 0 15,0 0 1,0 0-16,0 0 15</inkml:trace>
  <inkml:trace contextRef="#ctx0" brushRef="#br7" timeOffset="-209795.78">20141 9365 0,'0'0'0,"0"0"16,0 0-16,0 10 16,-19-1-1,1 10-15,8 9 16,1 9 0,18 10-16,1 0 15,8 0 1,1-9-1,0-1-15,0-9 16,0 0 0,0 1-16,-1-1 15,1 0 1,0 9-16,0 1 16,-10-1-1,-9-8-15,0-1 16,-19 0-1,-18 0-15,-10 0 16,0-9 0,0 0-16,18-10 15</inkml:trace>
  <inkml:trace contextRef="#ctx0" brushRef="#br7" timeOffset="-209562.72">20113 9412 0,'0'0'16,"9"-9"-16,29-10 15,28-19 1,47-9-16,9 19 15,-9 0 1,9 28-16,-65 0 16</inkml:trace>
  <inkml:trace contextRef="#ctx0" brushRef="#br7" timeOffset="-200469.92">18344 10791 0,'0'0'16,"0"0"-16,0 0 15,10 0-15,18 0 16,38 0 0,47-9-1,19-10-15,27 0 16,11-9-1,9 19-15,9-1 16,-10 1 0,-8 0-16,-1 9 15,-28 0 1,-9 0-16,-10 0 16,-9 0-1,-28-10-15,-10 1 16,-19 0-1,-18 9-15,0 0 16,-19 0 0,-1 0-16,-8 0 15,-10 0 1,0 0-16,0 0 16,-10 0-1,-27-10-15,-39 1 16,-36-1-1,-30 10-15,-17 0 16,-1 0 0,0 10-1,-19-1-15,10-9 16,-1 10 0,10-10-16,19 0 15,0 0 1,19 0-16,28 0 15,18 0 1,20 0-16,9 9 16,19-9-1,0 0-15,18 0 16,1 0 0,9 0-16,0 0 15,0 0 1,19 0-16,28 0 15,47 0 1,28-9-16,38 9 16,19 0-1,-1 0 1,11 0-16,-11 0 16,1 0-1,-10 9-15,-28-9 16,-9 9-1,-19 1-15,-19-1 16,-19 0 0,-18-9-16,-20 0 15,1 0 1,-19 0-16,0 0 16,-10 0-1,-9 0-15,0 0 16,0 0-1,0 0-15</inkml:trace>
  <inkml:trace contextRef="#ctx0" brushRef="#br8" timeOffset="-188512.4">21468 208 0,'0'0'16,"0"0"-16,0 0 15,0 9 1,9 19-1,1 1-15,-1 18 16,0 9 0,10 0-16,9 0 15,1-18 1,-1-1-16,9-18 16,1 0-1,9-19-15,0 0 16,0-9-1,-9-10 1,-1-9-16,1-10 16,-19 10-16,0 0 15,-10 0 1,1 9 0,-10 10-16,0-1 15,0 10 1,0 0-16,0 19 15,0 19 1,-19 37-16,-19 18 16,10 1-1,-10 0-15,10 0 16,0-10 0,-10-9-16,1-9 15,-1-10 1,-28-18-16,-19-1 15,-18-18 1,-10-19-16,0-19 16,-9-18-1,18-10-15,20-9 16,27 9 0,29 28-16</inkml:trace>
  <inkml:trace contextRef="#ctx0" brushRef="#br8" timeOffset="-188048.78">22126 743 0,'0'0'16,"0"0"-1,0 0-15,0 0 16,0 9-1,-9 1-15,-1 27 16,-8 38 0,8 38-16,1 9 15,-1 18 1,1-18-16,0-18 16,-1-29-1,-9 0-15,10-19 16,-10 0-1,10-18 1,-1-19-16,1-1 16,-1-18-1,10 0-15</inkml:trace>
  <inkml:trace contextRef="#ctx0" brushRef="#br8" timeOffset="-187695.25">22060 968 0,'0'0'0,"0"0"15,10 0 1,-1-9-16,19-1 15,1 1 1,18-1 0,9 10-16,-18 10 15,-1-1 1,-18 10-16,0 9 16,-19 0-1,-9 19-15,-20 0 16,-18 0-1,-9-10-15,-1 1 16,29-19 0</inkml:trace>
  <inkml:trace contextRef="#ctx0" brushRef="#br8" timeOffset="-187124.85">22343 1390 0,'0'0'15,"0"0"1,9 0-16,0 0 15,10-9 1,9-1-16,1 1 16,-1 9-1,0 9-15,-9 1 16,0-1 0,-10 1-16,-9-1 15,0 0 1,0 1-16,-19 8 15,1-8 1,8-1 0,1-9-16,-1 0 15,10 0 1,0 0-16,0 0 16,0 0-1,10 10-15,18-1 16,0 19-1,0 0-15,-9 0 16,0 1 0,0 8-16,-19-9 15,-19 0 1,-19 19-16,-56 0 16,-28 0-1,56-38-15</inkml:trace>
  <inkml:trace contextRef="#ctx0" brushRef="#br8" timeOffset="-185929.9">23236 245 0,'0'0'0,"0"0"15,0 0-15,0 0 16,0 10 0,-19-1-16,1 19 15,-1 19 1,9 19-16,1 28 15,0 9 1,18 0 0,0 0-16,1 19 15,-1 10-15,1 18 16,-1 0 0,-9 9-16,0 29 15,0 0 1,0 9-1,0 9-15,9 1 16,1 8 0,18 11-16,0-11 15,1 11 1,-1 8-16,-9 1 16,-1-1-1,1 20-15,-19 8 16,0 1-1,-9 0-15,-10 9 16,10 19 0,-1-10-16,1 1 15,-1 8 1,-8-8 0,8 9-16,-9 0 15,1-10 1,-11 1-16,1-10 15,0-10 1,9 1-16,0 0 16,10-29-1,9 1-15,-10-10 16,10-28 0,10-19-16,-1-18 15,1-29 1,-1-9-16,0-19 15,1-18 1,-10-19-16,0-20 16,0-8-1,0-19-15,0-1 16,0-18 0,0 0-16,0 0 15,0 0 1,0 0-16,0 0 15,0 0 1,0 0 0,0 0-16,0 0 15,0 0 1,0 0-16,0 0 16,0 0-1,0 0-15,-10 0 16,10 0-1,0 0-15,-9 0 16,0 0 0,-1-9-16</inkml:trace>
  <inkml:trace contextRef="#ctx0" brushRef="#br8" timeOffset="-184668.4">20452 3464 0,'0'0'16,"0"0"0,9 0-16,1-10 15,18 1 1,0-1-16,28 1 16,48 0-1,65 9 1,85 9-16,47-9 15,19 0-15,47-19 16,19 1 0,9 8-16,19 10 15</inkml:trace>
  <inkml:trace contextRef="#ctx0" brushRef="#br8" timeOffset="-179626.52">20160 13184 0,'0'0'15,"9"0"-15,10 0 16,38 0 0,27 0-16,29-10 15,10-8 1,18-1-16,-10 10 15,-18-10 1,-28 9-16,-29 1 16,-18 0-1,-10 9 1,-9 0-16,-10 0 16,-9 0-1,0 0-15</inkml:trace>
  <inkml:trace contextRef="#ctx0" brushRef="#br8" timeOffset="-179254.18">20884 12668 0,'0'0'0,"0"0"16,0 0 0,0 19-1,0 18-15,-9 48 16,9 36 0,-9 11-1,-1 9-15,1-10 16,-1 0-16,10-28 15,0-9 1,0-19-16,0-9 16,0-10-1,0-18-15,-9-1 16,9-18 0,0 0-16,0-19 15</inkml:trace>
  <inkml:trace contextRef="#ctx0" brushRef="#br8" timeOffset="-177946.53">22098 12574 0,'0'0'16,"0"0"0,0 0-16,0 0 15,0 0 1,0 9-16,0 19 16,0 29-1,-9 18-15,-10 9 16,0 10-1,-19-19-15,1 0 16,-1-18 0,0-20-16,-9 1 15,0-20 1,10 1-16,-10-19 16,9 0-1,10-19-15,0 1 16,-1-20-1,20-18-15,0-1 16,18 11 0,0-1-1,1 18-15,-1 1 16,1 19 0,18 0-16,0 9 15,19 9 1,19 19-16,0 28 15,0 10 1,-10 0-16,1 9 16,-10-10-1,-10-8-15,1-1 16,-1 0 0,-8-18-16,-1-1 15,-9 1 1,0-19-16,-1-1 15,1-8 1,-9-10-16</inkml:trace>
  <inkml:trace contextRef="#ctx0" brushRef="#br8" timeOffset="-177479.43">23020 12161 0,'0'0'0,"0"0"16,-9 9 0,-20 29-16,-27 28 15,-19 37 1,9 19 0,19 19-16,18-1 15,11-8 1,8-10-16,20-19 15,-1-9 1,10-19-16,9-19 16,-9 0-1,9-9-15,0-9 16,1-1 0,-1-18-16,0 0 15,10 0 1,-20-19-16</inkml:trace>
  <inkml:trace contextRef="#ctx0" brushRef="#br8" timeOffset="-176945.8">23067 12555 0,'0'0'0,"0"0"16,0 0 0,9-9-16,10-1 15,9 1 1,19 0-16,0-1 16,1 20-1,8-1-15,0 19 16,1 19-1,-1 0-15,-9 0 16,-9 19 0,-19-1-16,0 1 15,-19 9 1,-10-9-16,-9-10 16,1-9-1,-11-10-15,11-18 16,-1-19-1,0 0 1,0-28-16,-9-38 16,18-27-1,20-29-15,18 9 16,0 19-16,1 19 16,-1 28-1,0 19 1,0 0-16,-9 19 15,9-1 1,-18 10-16</inkml:trace>
  <inkml:trace contextRef="#ctx0" brushRef="#br8" timeOffset="-176477.65">23876 12884 0,'0'0'0,"0"0"16,0 0-16,9 0 16,1-10-1,-1 1-15,1-1 16,18 1 0,0 9-16,0 9 15,-9 1 1,0-1-1,0 1-15,-19-1 16,0 19 0,-10 0-16,-8 19 15,-20 0 1,10-9-16,-1-1 16,11-9-1,8-9-15,1 0 16,9 0-1,9-10-15,1 0 16,8 1 0,39-1-16,18-9 15,19 0 1,-19 0-16,-9-9 16,-9-1-1,-20 1-15,-18 0 16,-9-1-1</inkml:trace>
  <inkml:trace contextRef="#ctx0" brushRef="#br8" timeOffset="-176117.89">24563 12696 0,'0'0'16,"0"0"-16,0 0 16,0 0-1,0 0-15,0 9 16,0 10 0,0 37-16,9 29 15,1 27 1,-1 1-1,0-10-15,-9-18 16,0-1-16,-9-18 16,0-10-1,-1-18-15,1-20 16,-1 1 0,1 0-16,9-19 15,0 0 1</inkml:trace>
  <inkml:trace contextRef="#ctx0" brushRef="#br8" timeOffset="-175819.25">24365 12799 0,'0'0'16,"10"0"-16,-1-9 16,19-10-1,0 0-15,19 0 16,1 10-1,-1 0-15,-10-1 16,1 20 0,-1-1-1,1 19-15,0 0 16,-19 1-16,-1 17 16,-18 20-1,-28 9-15,-28 10 16,-38 8-1,-10-18 1,19-18-16,38-29 16</inkml:trace>
  <inkml:trace contextRef="#ctx0" brushRef="#br8" timeOffset="-175462.91">25071 11973 0,'0'0'15,"9"0"-15,1 19 16,27 19 0,10 46-16,10 29 15,-1 28 1,-18 27-16,-29 1 16,-28 19-1,-65 28-15,-57 18 16,-66 10-1,-76 28-15</inkml:trace>
  <inkml:trace contextRef="#ctx0" brushRef="#br8" timeOffset="-173008.54">20254 13991 0,'0'0'16,"0"0"-16,0 0 15,0 0 1,10 0-16,-1 0 16,19-10-1,10 1-15,37 0 16,38-1-1,28 10 1,19 0-16,19 0 16,18 0-1,38 0-15,19-19 16,29 10 0,18-10-16,28 0 15,10-9 1,-19 10-16,-29-1 15,-27 9 1,-20 1-16,-37 0 16,-19 9-1,-28 0-15,-19-10 16,-37 10 0,-20 0-16,-18 0 15,-9 0 1,-20 0-1,-18 0-15,0 0 16,0 0-16,-10 0 16,1 0-1,-1 0 1,0 0-16,-9-9 16,10 9-1,-1-9-15,-9-1 16,10 1-1,-1-1-15,0 1 16,1-10 0,-1 0-16,-9 10 15,10-10 1,-10 10-16,0 0 16,0-1-1,0 1-15,0 9 16,0-10-1,0 10 1,0 0-16,0 0 16,0 0-1,0 0-15,0 0 16,0 0 0,0 0-16,0 0 15,-10 0 1,-18 10-16,-47-1 15,-38 19 1,-38 0-16,-37 1 16,0-1-1,-9 0-15,-10 0 16,-10-9 0,-9 0-16,-9-1 15,-9-8 1,-1-1-1,0 10-15,29-10 16,19 1 0,8-1-16,20 0 15,0 10-15,9-19 16,9 0 0,20 0-16,-20 0 15,19 0 1,10 10-1,19-1-15,18-9 16,19 0 0,19 0-16,0 0 15,19-9 1,0-1-16,9 10 16,9-9-1,1 9-15,0 0 16,-1 0-1,1 0 1,9 0-16,0 0 16,0 0-16,0 0 15,0 0 1,0 0-16,0 9 16,-10-9-1</inkml:trace>
  <inkml:trace contextRef="#ctx0" brushRef="#br8" timeOffset="-171897.15">11336 16318 0,'9'0'15,"20"-19"-15,46 0 16,38-9 0,37-10-1,20 1-15,18-1 16,19 10-16,37-9 16,20 8-1,27 1-15,29-9 16,19-1-1,28 10-15,37 0 16,20 9 0,-1 10-1,10-1-15,-19 20 16,-10-10-16,-18 0 16,-19 9-1,-19 1-15,-10-1 16,-37 0-1,-47 1 1,-37 8-16,-38-8 16,-38-1-1,-47 1-15,-47-10 16,-19 0 0,-9 0-16,-19 0 15,0 0 1,-57 0-16,-84 0 15,-75-19 1,-48 9-16,-27 1 16,-29 0-1,-47-1-15,0 20 16,-18-1 0,-29 0-1,-10 1-15,-18-1 16,9-9-16,1 10 15,27-1 1,19 0 0,48-9-16,65 10 15,28-10 1,48 0-16,65 0 16,19 0-1,29 0-15,18-10 16,19 1-1,18 0-15,20 9 16,0 0 0,-1 0-16,10 0 15,0 0 1,19 0-16,-10 0 16</inkml:trace>
  <inkml:trace contextRef="#ctx0" brushRef="#br8" timeOffset="-166316.53">12201 15877 0,'0'0'0,"0"0"15,0 0 1,0 0-16,0 0 16,10 0-1,27 9-15,48-9 16,56 0-1,47-9-15,66-10 16,29-9 0,46 18-16,19 1 15,47 9 1,38 0-16,0 0 16,9 0-1,9 0-15,-18-10 16,-38 10-1,-28 10 1,-47-1-16,-57-9 16,-46 10-1,-39-1-15,-37-9 16,-28 9 0,0-9-16,-19 0 15,0 0 1,0 0-16,-9 0 15,-28 0 1,-10-9-16,-10 0 16,1-1-1,-19 1-15,-1-1 16,-18 1 0,0 0-16,0-10 15,-28 0 1,-19 0-16,-28 1 15,-38-1 1,-28 10-16,-38-1 16,-37 10-1,-57 10-15,-37-1 16,-38 0 0,-29 10-16,-18 0 15,-9 0 1,-20-10-16,10 0 15,-9 1 1,18-1-16,29 0 16,28 1-1,19 9 1,28-10-16,56 10 16,29-10-1,37 1-15,38-10 16,38 0-1,18 0-15,19 0 16,19 0 0,19 0-16,9 0 15,10 0 1,-1 0-16,10 0 16,10 0-1,18 0-15,66-19 16,75 0-1,57 10 1,47-1-16,18 1 16,48-1-1,37 10-15,29-9 16,-1-10 0,10 10-16,10 0 15,-10-1 1,-10 1-16,-37-1 15,-19 1 1,-56 0-16,-38 9 16,-57-10-1,-27 10-15,-20 0 16,-28 0 0,-37 10-16,-19-10 15,-10 0 1,-18 0-16,-10 0 15,-9 0 1,-19 0 0,0 0-16</inkml:trace>
  <inkml:trace contextRef="#ctx0" brushRef="#br8" timeOffset="-165393.85">17159 15952 0,'0'0'0,"0"0"16,0 0 0,0 9-16,10 10 15,-1 9 1,10 19-16,9 0 15,10 9 1,9-18-16,0-1 16,9-18-1,1 0-15,-1-19 16,-9 0 0,0-19-16,-9 0 15,-1-9 1,1-10-16,-19 10 15,0 0 1,-10 9-16,-9 1 16,0 8-1,0 1-15,0 9 16,0 0 0,0 0-1,0 9-15,0 10 16,9 37-1,1 10-15,-10 18 16,0-9 0,0 0-16,-19-9 15,0 0 1,-18-10-16,-1 0 16,-9-18-1,-10-10-15,-8-9 16,-1 0-1,9-19-15,10 0 16,0 0 0,10-10-16,8 1 15,1-1 1,19 1-16,-1 0 16</inkml:trace>
  <inkml:trace contextRef="#ctx0" brushRef="#br8" timeOffset="-164969.76">18128 16242 0,'0'0'15,"0"0"1,0 0-16,0 0 16,0 0-1,0 0-15,0 10 16,0 9 0,0 28-16,0 28 15,0 28 1,0 0-1,0-9-15,0-10 16,0-9-16,-9 0 16,-1-18-1,10-10 1,-9-10-16,9-18 16,0 0-1,0-10-15,0-9 16,0 0-1,0 0-15</inkml:trace>
  <inkml:trace contextRef="#ctx0" brushRef="#br8" timeOffset="-164671.25">18100 16430 0,'0'0'15,"0"0"-15,9-19 16,1 1-1,-1-11-15,0 1 16,20 0 0,-1 0-1,0 19-15,0-1 16,1 10 0,8 10-16,-18-1 15,0 0 1,0 10-16,-19 0 15,-10 9 1,-18 19-16,-28 0 16,-1 9-1,20-28-15</inkml:trace>
  <inkml:trace contextRef="#ctx0" brushRef="#br8" timeOffset="-164096.54">18608 16937 0,'0'0'0,"0"0"16,0 0 0,9-19-16,1 0 15,-1 0 1,10-9-16,0 0 16,0 9-1,-1 10-15,1 0 16,9-1-1,-9 1-15,0 18 16,0 1 0,-10-1-16,1 0 15,-1 20 1,-9 8-16,-19 10 16,0 9-1,-9 1-15,0-11 16,0-8-1,9-10-15,10-9 16,-1 0 0,1-10-16,9 0 15,9 1 1,1-1 0,8-9-16,29 0 15,47-19 1,85 1-16,169-20 15</inkml:trace>
  <inkml:trace contextRef="#ctx0" brushRef="#br8" timeOffset="-159994.43">13170 4411 0,'0'0'16,"0"0"-1,10 0-15,-1 0 16,19-9-1,19 0-15,10 9 16,18-10 0,47 10-1,29 10-15,18-10 16,10 0 0,-19 0-16,-28 0 15,-1 0 1,-8 0-16,-10 9 15,-19 0 1,9 1-16,-9-1 16,-9 0-1,-10 1-15,0-1 16,-18-9 0,-10 0-1,-10 0-15,-18 0 16,0 0-16,-19 0 15,0 0 1,0 0-16,-9 0 16,-38-9-1,-57-1-15,-28 10 16,-37 0 0,0 0-16,9 0 15,-9 0 1,18 0-1,10-9-15,9 0 16,10-1 0,9 1-16,19 0 15,9-1 1,19 1-16,19 9 16,0 0-1,10 0-15,9 0 16,-1 0-1,20 0-15,-1 0 16,1 0 0,0 0-16,9 0 15,0 0 1,0 0-16,0 0 16,0 0-1,0 0-15,9 0 16,0 0-1,1 0 1,18 0-16,0 9 16,1-9-1,-1 0-15,0 0 16,0 0 0,0 0-16,1 10 15,-20-10 1</inkml:trace>
  <inkml:trace contextRef="#ctx0" brushRef="#br8" timeOffset="-156982.43">19163 4627 0,'0'0'0,"0"0"15,0 0 1,0 0-16</inkml:trace>
  <inkml:trace contextRef="#ctx0" brushRef="#br8" timeOffset="-156386.84">20019 4674 0,'9'0'15,"10"0"-15,9 0 16,19 9 0,10 1-16,-10-10 15,0 9 1,0-9-16,-9 0 16,-1 0-1,-18 0-15,0 0 16,0 0-1,-19 0-15,0 0 16,0 0 0,-10 0-16,-18 0 15,-28-9 1,-38-1 0,-29 1-16,1 0 15,-10-10 1,-9 0-16,9 10 15,10-1 1,9-8-16,19 8 16,28 1-1,19-1-15,19 1 16,9 9 0,10 0-16,9 0 15,0 0 1,0 0-16,9 0 15,19 0 1,29 0-16,18 9 16,38 1-1,28-1-15,10 10 16,27 9 0,152 19-16</inkml:trace>
  <inkml:trace contextRef="#ctx0" brushRef="#br8" timeOffset="-153899.94">27234 11626 0,'0'0'16,"0"10"-16,10 8 15,-10 20 1,9 9-16,1 0 16,-10-10-1,9 1-15,-9-19 16,9-1 0,1 1-16,-1-9 15,1-1 1,-1-9-1,1 0-15,18 0 16,0 0 0,0 0-16,0 9 15,-9 1-15,0-1 16,0 19 0,0 0-16,-19 10 15,0 9 1,-19 0-16,-9 0 15,-10-10 1,-18 1-16,-10-1 16,0-18-1,0 0 1,28-19-16</inkml:trace>
  <inkml:trace contextRef="#ctx0" brushRef="#br8" timeOffset="-153579.79">27451 11457 0,'0'0'0,"9"0"16,29-18-1,28-1-15,18 0 16,1 10 0,-29-1-16,1 10 15,-19 10 1,-1-1-16,-9 1 15,1 8 1,-11-8-16</inkml:trace>
  <inkml:trace contextRef="#ctx0" brushRef="#br8" timeOffset="-152943.65">28476 11589 0,'0'0'15,"0"0"-15,0 0 16,-9-10 0,-10 1-16,-9 0 15,-19 18 1,-29 0-1,-8 20-15,18 17 16,10 1 0,27-9-16,10-1 15,10-8 1,0-11-16,9 1 16,9-10-1,0 1-15,20-10 16,-1 0-1,19-19-15,9-9 16,-9 0 0,-9 0-16,0 0 15,-10-1 1,-9 11 0,0 8-16,-10 1 15,0-1-15,1 10 16,-1 10-1,1 9 1,8 28-16,1 28 16,-9 9-1,-10 0-15,0 1 16,-10-1 0,-9-18-16,1-10 15,8-9 1,1-9-16,-1-1 15,1-18 1,0 0-16,9-19 16</inkml:trace>
  <inkml:trace contextRef="#ctx0" brushRef="#br8" timeOffset="-152706.39">28871 12152 0,'0'0'0,"0"0"15,0 0 1,0 0-16,0 0 16,0 0-16,0 0 15,0 0 1,0 0-1,0 0-15,0 0 16</inkml:trace>
  <inkml:trace contextRef="#ctx0" brushRef="#br8" timeOffset="-152338.81">29295 11439 0,'0'0'0,"0"0"16,0 0-16,0 0 15,0 9 1,0 10-16,0 37 16,-10 29-1,1 8-15,-1 11 16,1 8-1,-10-9 1,10-9-16,-1-28 16,1-10-1,0-18-15,-1-1 16,1-18 0,9 0-16,0-10 15,0-9 1,0 0-16,0 0 15,0 0 1</inkml:trace>
  <inkml:trace contextRef="#ctx0" brushRef="#br8" timeOffset="-150716.71">29464 12049 0,'0'0'0,"0"0"15,0 0 1,0 0-16,9 0 16,20 0-1,27 0-15,29 0 16,18 0-1,-9 0 1,0 0-16,-9 0 16,-10 0-16,-18 0 15,-20 0 1,1 0-16,-19 0 16,0 0-1,-10 0-15,-9 0 16,0 0-1,0 0 1</inkml:trace>
  <inkml:trace contextRef="#ctx0" brushRef="#br8" timeOffset="-149564.06">30593 11589 0,'0'0'16,"0"0"-1,0 0-15,0 9 16,-19 1-1,0 18-15,10 19 16,-1 18 0,10 1-16,10 0 15,-1-10 1,10 0-16,0-18 16,9-19-1,0-1-15,1 1 16,-1-19-1,0 0-15,0-19 16,10-9 0,-1-19-16,-8-9 15,-10-10 1,-1 1-16,-18-1 16,-9 10-1,0 9-15,-10 19 16,0-1-1,0 20 1,-19 9-16,10 0 16</inkml:trace>
  <inkml:trace contextRef="#ctx0" brushRef="#br8" timeOffset="-149279.72">31223 12011 0,'0'0'0,"0"0"16,0 0-16,0 0 16,0 0-1,0 0 1,0 0-16</inkml:trace>
  <inkml:trace contextRef="#ctx0" brushRef="#br8" timeOffset="-148713.9">31882 11401 0,'0'0'15,"-10"0"-15,-18-9 16,-19-1-1,-9 10-15,-1 10 16,20 9 0,8 9-16,20 0 15,9 19 1,19 18-16,18 10 16,20 10-1,-1-10-15,-9-9 16,-9-10-1,-19-19-15,0 1 16,-19-10 0,0 0-1,-19 0-15,0-9 16,-9 0 0,-1-10-16,1-9 15,0-9 1,19-10-16,-1-9 15,20-28 1,8-10-16,39-28 16,9-9-1,-10 28-15,1 9 16,-10 19 0,-10 10-16,1 9 15,-10 18 1,-9 1-16,9 18 15,-18-9 1</inkml:trace>
  <inkml:trace contextRef="#ctx0" brushRef="#br8" timeOffset="-148097.02">32719 11748 0,'0'0'0,"0"0"16,0 0 0,0-9-16,0-10 15,-9 0 1,-10 10-16,0 0 16,-9-1-1,-10 1-15,0 18 16,10 1-1,0 8-15,0 11 16,18-1 0,1 0-16,0 0 15,18 0 1,0 0-16,1-9 16,9 0-1,-1-19 1,11 0-16,-1 0 15,0-19 1,10-19-16,-1 1 16,-8-1-1,-11-8-15,1 17 16,0 1 0,-10 19-16,-9-1 15,0 10 1,0 0-16,0 10 15,0 18 1,0 38-16,0 27 16,0 1-1,-9 10-15,0-11 16,-1-18 0,1 0-16,-1-18 15,1-1 1,0 10-16,-1-38 15</inkml:trace>
  <inkml:trace contextRef="#ctx0" brushRef="#br8" timeOffset="-143811.4">28156 13193 0,'0'0'16,"0"0"-16,0 0 16,0 0-1,0 0-15,0 0 16,0 0 0,0 10-16,0-1 15,0 10 1,0 9-16,0 0 15,0-9 1,0 0-16,10-10 16,-1 0-1,1-9 1,-1 0-16,19 0 16,0 0-1,1 0-15,8 0 16,1-9-1,0 9-15,-1 9 16,1 1 0,-19-1-16,-1 0 15,1 1 1,0 9-16,-19 9 16,0 0-1,0 0-15,-19 0 16,-18 10-1,-1-1-15,-18 1 16,-1-19 0,19-10-1</inkml:trace>
  <inkml:trace contextRef="#ctx0" brushRef="#br8" timeOffset="-143246.25">28015 13062 0,'0'0'16,"0"0"-1,0 0-15,10 0 16,18 0 0,38-10-16,47 1 15,9 9 1,10 0-16,-10 0 16,-28 0-1,-47 0-15</inkml:trace>
  <inkml:trace contextRef="#ctx0" brushRef="#br8" timeOffset="-131687.65">29144 13034 0,'0'0'0,"0"0"16,0 0-16,0 0 15,0 0 1,0 0-16,0 0 16,-19-10-1,1 1-15,-11 9 16,-8 9-1,-1 1-15,0-1 16,10 10 0,0 0-16,0-1 15,18 11 1,1-1 0,18 9-16,1 10 15,18 28 1,19 10-16,9-1 15,1-9 1,-19-9-16,-1-10 16,-18-18-1,0-1-15,-19-18 16,0 0 0,-19-10-16,0-9 15,-18 0 1,8-9-16,1-10 15,0 0 1,18 0 0,1-18-16,18-10 15,29-9-15,9-10 16,0 0 0,10 19-1,-20 0-15,1 10 16,-10 9-16,-9 0 15,0 18 1,-19 1-16,0 9 16</inkml:trace>
  <inkml:trace contextRef="#ctx0" brushRef="#br8" timeOffset="-131407.76">29530 13625 0,'0'0'15,"0"0"1,0 0-16,0 0 16,0 0-1,0 0-15,0 0 16</inkml:trace>
  <inkml:trace contextRef="#ctx0" brushRef="#br8" timeOffset="-129504.21">29662 13137 0,'0'0'16,"9"0"-16,0-19 16,10 0-1,9 1-15,1-1 16,18 0-1,-10 10-15,1 9 16,0 9 0,-10 0-16,-9 10 15,-1 9 1,1 1 0,-19-1-16,-9 9 15,-10 10 1,-9-9-16,0-1 15,18-18 1,1 0-16,-1-10 16,20 0-1,37 10-15,75 9 16,104-9 0,94 9-16,84-9 15</inkml:trace>
  <inkml:trace contextRef="#ctx0" brushRef="#br8" timeOffset="-127561.24">21317 3952 0,'0'0'15,"0"0"-15,0 0 16,0-10-1,0 1 1,0 9-16,0 0 16,0 0-1,0 0-15,0 9 16,0 19 0,0 19-16,-9 0 15,9-9 1,0-20-16,0 1 15,0 0 1,9-10-16,1 1 16,-1-10-1,0 0-15,1 0 16,9 0 0,9 0-16,0 0 15,0 9 1,1 0-16,-1 1 15,-9 9 1,-1 9-16,1 0 16,0 0-1,-19 0-15,0 0 16,-19 10 0,-9 9-16,-28 0 15,-1 0 1,1-10-1,-1 1-15,1-1 16,-1-18 0,29-10-16</inkml:trace>
  <inkml:trace contextRef="#ctx0" brushRef="#br8" timeOffset="-127179.34">21298 3905 0,'0'0'0,"0"0"16,10 0 0,-1 0-16,19 0 15,10-10 1,9 1-16,-9 9 15,-1 0 1,1 0-16,-10 9 16,-18-9-1</inkml:trace>
  <inkml:trace contextRef="#ctx0" brushRef="#br8" timeOffset="-126596.42">22126 3970 0,'0'0'16,"0"0"-1,-19-9-15,1 0 16,-20-1-1,0 1-15,-9 18 16,0 1 0,10-1-16,8 10 15,1-1 1,19 1-16,-1 9 16,20 1-1,-1-1-15,19 9 16,1-9-1,-1 10-15,0-1 16,-9 1 0,0-1-16,-10-8 15,-9-1 1,0-9-16,0-1 16,-9 1-1,-1 0 1,1-19-16,9 0 15,0 0 1,0 0-16,9-19 16,1-18-1,18-1-15,10-18 16,9-10 0,9 19-16,-9 0 15,-9 19 1,-1 9-16,-27 10 15</inkml:trace>
  <inkml:trace contextRef="#ctx0" brushRef="#br8" timeOffset="-126369.91">22371 4439 0,'0'0'0,"0"0"15,0 0-15,0 0 16,0 0 0,0 0-1,0 0-15</inkml:trace>
  <inkml:trace contextRef="#ctx0" brushRef="#br8" timeOffset="-125896.64">22615 4083 0,'0'0'0,"0"0"16,0-19-16,10 0 15,-1 1 1,1-1-16,8 9 16,11 1-1,-1 0-15,0 9 16,-9 9-1,0 0-15,-10 10 16,-9 9 0,-19 19-1,-9 0-15,-10 9 16,-9 1 0,19-20-16,19-18 15,-1 0 1,1 0-16,9-10 15,9 0 1,10-9-16,38 0 16,74-18-1,105-20-15,74 10 16,85-10 0</inkml:trace>
  <inkml:trace contextRef="#ctx0" brushRef="#br8" timeOffset="-116000.68">21778 5293 0,'0'0'0,"0"0"16,0 0-16,0 10 16,-9-1-1,-1 0-15,1 20 16,0-1-1,-1 9-15,1 1 16,-1-10 0,1-9-16,9-1 15,0 1 1,0-9-16,0-10 16,0 0-1,0 0-15,9 0 16,1 0-1,18 0 1,0 9-16,0 0 16,1 1-1,-1-1-15,0 0 16,-9 10 0,0 0-16,-1 9 15,1 0 1,-19 0-16,0 19 15,-9 0 1,-10 0-16,-19 0 16,-18 0-1,9-9-15,-9-1 16,-1-18 0,-18 0-16,37-10 15</inkml:trace>
  <inkml:trace contextRef="#ctx0" brushRef="#br8" timeOffset="-115614.06">21618 5284 0,'0'0'15,"0"0"-15,0 0 16,10 0-1,8 0-15,11 0 16,18 0 0,9 0-16,-9 9 15,-9-9 1,-1 0-16,-18 0 16,0 0-1,-10 10 1,-9-10-16</inkml:trace>
  <inkml:trace contextRef="#ctx0" brushRef="#br8" timeOffset="-114880.84">22728 5359 0,'0'0'15,"0"0"-15,-9-9 16,-10-1 0,0 1-16,-18-1 15,-10 1 1,-19 18-16,0 1 15,9 9 1,29-1 0,0 1-16,19 0 15,-1 0 1,1-1-16,18 1 16,1 0-1,-1-10-15,10 1 16,9-1-1,0-9-15,0 0 16,10 0 0,0-19-16,-1 0 15,1 1 1,-10-1-16,-9-9 16,0 0-1,0 9-15,-1 0 16,-8 10-1,-1-1 1,1 1-16,-10 0 16,0 9-1,0 0-15,0 18 16,0 29-16,0 47 16,-10 28-1,10 9 1,-9-9-16,-1-18 15,1-20 1,0-9-16,-10 0 16,0-19-1,0 1-15,10-10 16,-1-10 0,1-18-16,0-10 15</inkml:trace>
  <inkml:trace contextRef="#ctx0" brushRef="#br8" timeOffset="-106161.38">21552 6626 0,'0'0'15,"0"0"-15,0 0 16,0 9 0,-9 0-16,-10 19 15,0 19 1,-9 0-16,0 0 16,0 9-1,18-9 1,10-9-16,10-1 15,-1-8-15,10-11 16,0 1 0,0-10-1,-1-9-15,-8 0 16,-1 0 0,1 0-16,-1 0 15,-9-9 1,0 0-16,0-10 15,-19 0 1,-18 0-16,-1 10 16,-19 0-1,-18 18-15,28-9 16</inkml:trace>
  <inkml:trace contextRef="#ctx0" brushRef="#br8" timeOffset="-105563.83">21741 6851 0,'0'0'16,"0"0"0,-10 9-16,-9 10 15,0 9 1,-9 19 0,0 0-16,19 9 15,9 0-15,9 1 16,19-20-1,0-9-15,1-9 16,8-19 0,1-19-16,-10-9 15,0-19 1,-9-9 0,-9-19-16,-10 9 15,-19 1 1,0 8-16,-9 10 15,-10 19 1,-9 9-16,19 19 16</inkml:trace>
  <inkml:trace contextRef="#ctx0" brushRef="#br8" timeOffset="-105215.51">22079 7292 0,'0'0'0,"0"0"15,0 0-15,0 0 16,0 9-1,0-9-15</inkml:trace>
  <inkml:trace contextRef="#ctx0" brushRef="#br8" timeOffset="-104530.81">22597 6710 0,'0'0'0,"0"0"15,0 0-15,-10 9 16,-9 10 0,-18 28-1,9 19-15,-1 9 16,10 0-1,10 0-15,9-19 16,9-9 0,1-9-16,9-10 15,0-9 1,-10-1-16,0-8 16,10-10-1,0 0 1,-10 0-16,1-10 15,-1-8-15,-9-1 16,0 0 0,-19 0-1,-28 0-15,-56 10 16,37 9-16</inkml:trace>
  <inkml:trace contextRef="#ctx0" brushRef="#br8" timeOffset="-103244.39">22390 6973 0,'0'0'15,"0"0"-15,0 0 16,0 0 0,0 0-16,0 9 15,0 0 1,0 20-16,0-1 16,0 0-1,0 9-15,9 1 16,0-1-1,1-8-15,9-1 16,-1-9 0,11-1-1,-10-8-15,9-1 16,0-9-16,0 0 16,0-19-1,1 1 1,-1-1-16,-9-9 15,-1-10 1,1 1-16,-19-1 16,0 0-1,-19 1-15,1-1 16,-20 1 0,-18 9-16,-29 9 15,38 10 1</inkml:trace>
  <inkml:trace contextRef="#ctx0" brushRef="#br8" timeOffset="-101674.08">23255 6729 0,'0'0'0,"0"0"15,0 0 1,0 0 0,-19 9-16,-9 0 15,-10 10 1,1 9-16,-10 19 16,9 10-16,10 8 15,0 1 1,18-10-1,10 1-15,10-20 16,-1 1 0,1-20-16,8 1 15,1 0 1,0-19-16,0 0 16,0 0-1,-1-9-15,-8-1 16,-10 1-1,0-10-15,-10 0 16,-18 0 0,-38 10-16,10 0 15</inkml:trace>
  <inkml:trace contextRef="#ctx0" brushRef="#br8" timeOffset="-95480.9">21599 7902 0,'0'0'16,"0"0"-16,0 0 15,-9 9 1,-10 0 0,-18 19-16,-20 10 15,1 18 1,9 10-16,18-10 15,11 10 1,8-10-16,20 0 16,-1 1-1,19-20-15,0 1 16,19-10 0,-9-9-16,0 0 15,-1-19 1,1 0-16,-10 0 15,-9-10 1,-10-9-16,-9 1 16,-9-11-1,-47-8-15,-29-1 16,-19 20 0,10 18-1,-19 18-15,10 29 16,56-19-16</inkml:trace>
  <inkml:trace contextRef="#ctx0" brushRef="#br8" timeOffset="-94938.81">21919 8023 0,'0'0'15,"0"0"-15,0 10 16,0 9-1,-9 18 1,-10 19-16,0 29 16,0 9-1,10-19-15,0-10 16,-1-8 0,10-20-16,0 1 15,0-19 1,0-1-16,0-8 15,0-10 1,0 0-16,0 0 16</inkml:trace>
  <inkml:trace contextRef="#ctx0" brushRef="#br8" timeOffset="-94534.22">22117 8521 0,'0'0'0,"0"0"16,0 0-1,0 0-15,0 0 16,0 0 0,0 0-16,0 0 15,0 0 1,0 0-16,0 0 16,0 0-1,0 0-15,0 0 16,0 0-1,0 0 1,0 0-16,0 0 16,0 0-1,0 0-15,0 0 16</inkml:trace>
  <inkml:trace contextRef="#ctx0" brushRef="#br8" timeOffset="-93349.95">22766 8099 0,'0'0'15,"0"0"1,0 0-16,-19 0 16,0-10-1,0 10-15,1 0 16,-20 0 0,0 10-16,1-1 15,-10 0 1,0 10-16,18 0 15,1 9 1,19 0-16,-1 0 16,20 0-1,-1-9-15,1 0 16,8 0 0,1-1-1,0-8-15,9-10 16,1 0-16,-1-10 15,-9 1 1,-1 0-16,1-10 16,0 0-1,-10 0-15,1 1 16,-1 8 0,-9 1-1,0 0-15,0-1 16,0 10-1,0 0-15,0 0 16,0 0 0,0 0-16,0 0 15,0 0 1,0 0-16,0 0 16,0 0-1,0 0-15,0 0 16,0 0-1,0 0-15,0 0 16,0 0 0,0 0-1,0 0-15,0 0 16,0 0 0,0 0-16,0 0 15,0 0 1,0 0-16,0 0 15</inkml:trace>
  <inkml:trace contextRef="#ctx0" brushRef="#br8" timeOffset="-91662.53">21900 8202 0,'0'0'0,"0"0"16,0 0-16,0 9 16,-18 1-1,-1 18 1,0 9-16,0 10 16,-9 9-1,19 1-15,-1-1 16,20 0-1,-1-18-15,19-1 16,0 1 0,10-19-16,-10-10 15,0-9 1,10 0-16,0-19 16,-1-18-1,1-1-15,-19 1 16,0-10-1,-19-10-15,-10 1 16,-9-10 0,-18 10-16,-38 0 15,27 28 1</inkml:trace>
  <inkml:trace contextRef="#ctx0" brushRef="#br8" timeOffset="-91045.22">22305 8765 0,'0'0'0,"0"0"16,0 0-16,0 0 15,0 0 1,0 0-16,0 0 16,0 0-1,0 0-15,0 0 16,0 0-1,0-10-15,0 1 16,-9 0 0,9 9-1,-10-10-15</inkml:trace>
  <inkml:trace contextRef="#ctx0" brushRef="#br8" timeOffset="-90506.6">22804 8117 0,'0'0'16,"0"0"-16,0 0 15,0 0 1,-10 0-16,-9 10 16,1 8-1,-1 29-15,-10 28 16,1 10-1,9 18 1,1 10-16,8-20 16,1-17-1,-1-1-15,1-10 16,0 1-16,-1-10 16,10-28-1</inkml:trace>
  <inkml:trace contextRef="#ctx0" brushRef="#br8" timeOffset="-88083.75">22879 8239 0,'0'0'16,"0"0"0,0 0-16,0-9 15,9 0 1,1-1-16,-1 1 16,19-1-1,0 1-15,20 0 16,-1 18-1,-10 0-15,1 1 16,-1 18 0,-8 0-1,-11 19-15,-8 9 16,-1 29 0,-9 9-16,0-1 15,0-18-15,-9 0 16,-10-9-1,0-28 1</inkml:trace>
  <inkml:trace contextRef="#ctx0" brushRef="#br8" timeOffset="-87822.41">22794 8765 0,'0'0'15,"10"0"-15,27-19 16,57 0 0,57 0-16,9 1 15,-19 8 1,19 1-16,-10-1 15,-9 1 1,-75 9 0</inkml:trace>
  <inkml:trace contextRef="#ctx0" brushRef="#br8" timeOffset="-83617.13">21421 9393 0,'0'0'16,"0"0"-16,0 0 15,0 0 1,0 0-16,0 0 16,0 0-1,0 0-15,-19 10 16,0 8 0,-9 11-16,0 18 15,-1-1 1,1 11-16,0 8 15,19 1 1,-1 0-16,1-10 16,18 0-1,1 1-15,8-20 16,1-9 0,0-9-1,9 0-15,0-10 16,1-9-1,-1 0-15,0-19 16,-9 1 0,0-1-16,-10-9 15,-9 0 1,0-1-16,-19 1 16,-18 0-1,-10 9-15,9 10 16</inkml:trace>
  <inkml:trace contextRef="#ctx0" brushRef="#br8" timeOffset="-82998.39">21778 9459 0,'0'0'16,"0"0"0,0 0-16,0 0 15,0 0-15,0 9 16,-9 29 0,-1 18-1,1 29-15,0 8 16,9-8-1,0-10-15,-10-19 16,10-18 0,0-1-16,0-18 15,0 0 1,0 0-16,0-10 16,0-9-1,0 0-15</inkml:trace>
  <inkml:trace contextRef="#ctx0" brushRef="#br8" timeOffset="-82701.38">22089 9956 0,'0'0'16,"0"0"-1,0 0-15,0 0 16,0 0 0,0 0-16,0 0 15,0 0 1,0 0-16,0 0 15,0 0 1,0 0-16</inkml:trace>
  <inkml:trace contextRef="#ctx0" brushRef="#br8" timeOffset="-81547.36">22277 9553 0,'0'0'0,"0"0"16,0 0-16,9 0 16,1-10-1,-1 10-15,10-9 16,0 9-1,9 0 1,-9 0-16,-1 9 16,1 1-1,0-1-15,0 19 16,0 10 0,0 18-16,-1 10 15,1 18 1,-9 10-16,-10-19 15,0-9 1,0-10-16,-10 0 16,-9-9-1,10-19-15</inkml:trace>
  <inkml:trace contextRef="#ctx0" brushRef="#br8" timeOffset="-81296.75">22324 10041 0,'0'0'0,"0"0"0,0 0 16,9 0 0,1-10-16,-1 1 15,19 0 1,0-1-1,19 1-15,19-10 16,10 10 0,-1-1-1,-38 1-15</inkml:trace>
  <inkml:trace contextRef="#ctx0" brushRef="#br8" timeOffset="-80922.63">23142 9637 0,'0'0'0,"0"0"16,0 0 0,0 0-16,0 0 15,-9-9 1,-10 9-16,0 9 16,0 1-1,1-1-15,8 10 16,1 9-1,-1 0-15,20 10 16,-1-1 0,1 10-1,8 0-15,1 0 16,0 0 0,0 0-16,0 0 15,-19-10 1,0 1-16,-10 9 15,-9-1 1,-18 1-16,-20 0 16,-18-9-1,28-29-15</inkml:trace>
  <inkml:trace contextRef="#ctx0" brushRef="#br8" timeOffset="-80663.88">23020 9637 0,'0'0'15,"9"0"-15,20-19 16,55 1 0,67 8-16,65 10 15,132 19 1</inkml:trace>
  <inkml:trace contextRef="#ctx0" brushRef="#br8" timeOffset="-78981.61">20518 11148 0,'0'0'15,"9"0"-15,10-10 16,37-8 0,85-20-16,76-9 15,27 19 1,39 9-16,-1 19 16,9 19-1,1 0-15,-19-10 16,-29-9-1,-27 0-15,-38-9 16,-48-1 0,-37 1-1,-28 0-15,-28-1 16,-19 1 0,-1 0-16,-18 9 15,0 0 1,0 0-16,-9 0 15,-57-10 1,-66 1-16,-46 9 16,-48 0-1,-28 9-15,-9 1 16,18-10 0,10 9-16,28 0 15,19-9 1,-1 0-16,20 0 15,19 0 1,27 0 0,29 0-16,38 0 15,9 0 1,19 0-16,-1 0 16,20 0-16,0 0 15,9 0 1,0 0-1</inkml:trace>
  <inkml:trace contextRef="#ctx1" brushRef="#br8">20790 11089 0</inkml:trace>
  <inkml:trace contextRef="#ctx0" brushRef="#br0" timeOffset="155960.84">1947 10454 0,'0'0'0,"0"9"15,-9 10 1,0 56-16,9 56 16,9 29-1,19 18-15,0 19 16,10 37 0,-19 20-16,9-10 15,0 9 1,0 10-16,1 18 15,8-9 1,-18-18-16,9-20 16,1-18-1,8-38-15,-18-28 16,0-28 0,0-28-1,-1-28-15,-8-19 16,-10-10-1,0-18-15,0-19 16,0 0 0,0-9-16,-10-1 15</inkml:trace>
  <inkml:trace contextRef="#ctx0" brushRef="#br0" timeOffset="156410.87">1881 10491 0,'0'0'15,"0"0"-15,0 0 16,0 0 0,0 0-16,0 9 15,-18 20 1,-20 36-16,0 48 15,-18 37 1,-10 0-16,10 0 16,9-18-1,9-10-15,0-29 16,1-18 0,9-9-16,-1-19 15,20-9 1,9-20-16,-10-18 15</inkml:trace>
  <inkml:trace contextRef="#ctx0" brushRef="#br0" timeOffset="156676.71">1787 10454 0,'0'0'16,"0"9"-16,19 19 16,47 47-1,38 38-15,55 18 16,30 0-1,27-9-15,94 57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5T15:05:46.045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</inkml:brush>
  </inkml:definitions>
  <inkml:trace contextRef="#ctx0" brushRef="#br0">1787 593 0,'0'0'16,"0"0"-1,0 0-15,0 0 16,0 0 0,10 9-16,-1 10 15,1 9 1,8 9-16,20 10 16,-19 0-1,9 10-15,10-1 16,9-9-1,0 0 1,0-10-16,-10-9 16,1-9-1,0-19-15,-1 0 16,10-19 0,0-18-16,0-1 15,-9-18 1,-19 0-16,0 9 15,-10 19 1,-9 0-16,0 18 16,0 1-1,0 9-15,0 0 16,0 0 0,0 19-16,0 18 15,0 19 1,0 29-16,0 9 15,-9 9 1,-10 9-16,0 1 16,-19-19-1,-9-10 1,-28 10-16,-19-9 16,9-29-1,10-28-15,9-9 16,0-19-1,19-10-15</inkml:trace>
  <inkml:trace contextRef="#ctx0" brushRef="#br0" timeOffset="699.73">2709 1362 0,'0'0'0,"0"0"15,0 0 1,0 0-16,0 0 16,0 19-1,-18 28-15,-1 28 16,0 28-1,0 10 1,0-20-16,0 1 16,1-9-16,8-10 15,1-19 1,-1-9-16,1-28 16</inkml:trace>
  <inkml:trace contextRef="#ctx0" brushRef="#br0" timeOffset="1065.58">2747 1418 0,'0'0'15,"0"0"1,0 0-16,0 0 16,0 0-1,0 0-15,9 10 16,1 8 0,9 11-16,9 27 15,9 19 1,1 9-1,0-9-15,-1 0 16,-18-9-16,0-10 16,0 1-1,-10-10-15,-9-10 16,0-18 0</inkml:trace>
  <inkml:trace contextRef="#ctx0" brushRef="#br0" timeOffset="1283.3">2474 1822 0,'0'0'15,"10"0"-15,8 0 16,29-10-1,57-8-15,84-11 16,47 11 0,123-1-16</inkml:trace>
  <inkml:trace contextRef="#ctx0" brushRef="#br1" timeOffset="3999.85">978 2441 0,'0'0'15,"0"0"-15,0 0 16,19 0-1,38-9-15,27-10 16,76 0 0,38-9-16,9 19 15,-10-1 1,1 1 0,-1-1-16,1 1 15,0 0 1,-20-1-16,-18 1 15,-19-1 1,-9 10-16,-19 0 16,-10 10-1,1-1-15,-1 1 16,1-1 0,-20 0-16,-27-9 15,-19 0 1,-10 0-16,-19 0 15</inkml:trace>
  <inkml:trace contextRef="#ctx0" brushRef="#br1" timeOffset="5132.26">3688 330 0,'0'0'0,"0"0"16,0 0-16,0 0 15,0 0 1,9 9-16,1 10 16,18 47-1,0 37-15,10 19 16,-10 19-1,9 18 1,-18 29-16,0 9 16,-19 9-1,-19 19-15,0 1 16,1 8 0,-11 10-16,1-9 15,9-1 1,10 1-16,0 9 15,-1-10 1,10 1-16,0-10 16,0 10-1,-9 9-15,-1-1 16,10 1 0,-9 0-16,9 10 15,0-1 1,0 10-16,0-19 15,9 9 1,-9 0-16,10-9 16,-1 10-1,-9-10 1,10 9-16,-10-9 16,9 9-1,-9-18-15,0-1 16,0-9-1,9-9-15,-9-19 16,10 0 0,-1-9-16,1-19 15,-10-10 1,0-9-16,0-9 16,0-28-1,0-10-15,-10-28 16,1-9-1,9-19-15,-10-10 16,1 1 0,9-20-1,-9 1-15,9 0 16,0-10-16,0 1 16,0-10-1,0 0-15,0 0 16,0 0-1,0 0 1,0 0-16,0 0 16,0 0-1,0 0-15,0 0 16,0 0 0,0 0-16,0 0 15,0 0 1,-19-10-16,0-8 15,0 8 1</inkml:trace>
  <inkml:trace contextRef="#ctx0" brushRef="#br1" timeOffset="11416.1">1618 2873 0,'0'0'0,"0"0"16,0 0-1,0 9-15,0 0 16,-9 19 0,-1 10-1,10 9-15,0 0 16,10 9-1,-1-18-15,0-1 16,1-9 0,9-9-16,18 0 15,-18-19 1,19 0-16,-1-10 16,1 1-1,9 0-15,-19-1 16,1 10-1,-1 10-15,0-1 16,0 0 0,10 10-16,-19 0 15,-1 9 1,1 0-16,-19 0 16,0 1-1,-28-1-15,-10 19 16,-37-10-1,-10 1 1,-37-20-16,19-8 16,-1-1-1,38-9-15</inkml:trace>
  <inkml:trace contextRef="#ctx0" brushRef="#br1" timeOffset="11783.17">1609 2957 0,'0'0'15,"0"0"-15,0 0 16,9 0 0,0-9-16,10-1 15,10 10 1,18-9-16,18-1 16,29 1-1,1 9-15,-1-9 16,-19-1-1,-9 1-15,-19 0 16,-19-1 0,-19 10-16</inkml:trace>
  <inkml:trace contextRef="#ctx0" brushRef="#br1" timeOffset="12285.1">2653 2948 0,'0'0'15,"0"0"1,0 0-16,0 0 15,-10 9 1,-8 0-16,-20 20 16,10-1-1,0 19-15,18-1 16,1 11 0,18-1-16,19-18 15,1-1 1,8-18-16,10 0 15,0-10 1,10-9-16,-10 0 16,-10 0-1,1-9-15,-10-10 16,-9 0 0,0 0-16,0-9 15,-19-9 1,0-1-16,-19 1 15,-19-10 1,-9 19 0,-28-1-16,28 20 15</inkml:trace>
  <inkml:trace contextRef="#ctx0" brushRef="#br1" timeOffset="13065.62">1787 4355 0,'0'0'0,"0"0"15,0 0 1,0 0-16,0 0 16,0 0-1,0 0-15,0 9 16,0 1 0,10-1-1,-1 1-15,1-1 16,-1-9-1,0 9-15,29-9 16,-19 10 0,9-1-16,0 0 15,1 1 1,-1-1-16,9 19 16,-27 0-1,9 1 1,-1-1-16,-8 0 15,-10 0-15,-28 10 16,-10 18 0,-56 0-16,-10 0 15,1-27 1,65-20 0</inkml:trace>
  <inkml:trace contextRef="#ctx0" brushRef="#br1" timeOffset="13399.4">1816 4336 0,'0'0'16,"0"0"-16,0 0 16,0 0-1,0 0-15,9 0 16,10-9 0,18-1-16,29-8 15,28 8 1,-18 1-16,8 0 15,-8-1 1,-1 1 0,-38 9-16</inkml:trace>
  <inkml:trace contextRef="#ctx0" brushRef="#br1" timeOffset="13891.34">2662 4242 0,'0'0'16,"0"0"-16,0 0 15,0 0 1,0 0-16,-19 10 16,1-1-1,-1 1-15,9-1 16,1 10-1,0-1-15,9 1 16,9 0 0,0 0-1,1 9-15,9 0 16,9 0-16,0 0 16,10 10-1,-10-1 1,-9 1-16,0 9 15,-1-10 1,-18 1-16,0 9 16,-18 0-1,-11 0-15,-8-10 16,-20 1 0,1-20-16,-1 1 15,10-9 1,0-10-16,19 0 15,0 0 1,18 0-16</inkml:trace>
  <inkml:trace contextRef="#ctx0" brushRef="#br1" timeOffset="14151.04">2484 4317 0,'0'0'0,"9"0"15,0-9 1,20 0-16,8-10 16,10 10-1,10-10-15,18 0 16,10 10-1,9-1-15,0 1 16,0-1 0,-47 10-16</inkml:trace>
  <inkml:trace contextRef="#ctx0" brushRef="#br1" timeOffset="15015.97">1985 5528 0,'0'0'16,"0"0"-16,0 9 16,-19 1-1,0 8-15,-18 20 16,-1 37-1,-18 9-15,27 10 16,20-9 0,18-10-16,1-19 15,9 0 1,-1-18-16,20-10 16,-19-9-1,19-1-15,-1-18 16,-9 0-1,19 0-15,-28-9 16,0-10 0,0 1-1,0-1-15,-10-9 16,-9-1 0,-9 1-16,-10-9 15,-28 9 1,-19 0-16,-38 18 15,-8 20 1,55-1-16</inkml:trace>
  <inkml:trace contextRef="#ctx0" brushRef="#br1" timeOffset="15532.84">2465 5837 0,'0'0'15,"0"0"-15,0 0 16,0 0 0,0 10-16,-10-1 15,1 10 1,0 9-16,-1 19 16,20 9-1,8 1-15,11-20 16,-1 1-1,0-20 1,0 1-16,0-19 16,10 0-1,0 0-15,-10-9 16,-9-10 0,0 0-16,-1 0 15,-8-18 1,-10-1-16,-10 1 15,-8-10 1,-20 9-16,-56 10 16,28 10-1</inkml:trace>
  <inkml:trace contextRef="#ctx0" brushRef="#br1" timeOffset="16349.34">2004 7020 0,'0'0'16,"0"0"-16,-10 9 15,-8 10 1,-20 28 0,0 28-16,1 28 15,-1 0 1,19-9-16,19-10 15,10-9 1,18-18-16,19-20 16,0-9-1,9-9-15,-9-19 16,-9 0 0,0-19-16,-1 1 15,-8-20 1,-11 10-16,1-10 15,-19 1 1,-9-1-16,-19 1 16,-38 9-1,-10 9-15,-27 19 16,28 28 0,-1 0-16,29 10 15,29-29 1</inkml:trace>
  <inkml:trace contextRef="#ctx0" brushRef="#br1" timeOffset="16866">2568 7160 0,'0'0'16,"0"0"-16,0 0 15,0 10 1,0-1-16,-9 19 16,9 0-1,0 10-15,0-1 16,9 1-1,1-19-15,-1-1 16,0 1 0,10-9-16,0-1 15,0 0 1,0 1 0,9-1-16,0 1 15,0 8 1,1 1-16,-1 9 15,-9 0 1,-1 1-16,-8-1 16,-10 0-1,0 0-15,-28 9 16,-29 10 0,-27 0-16,-11-19 15,30-9 1,18-9-16,18-10 15</inkml:trace>
  <inkml:trace contextRef="#ctx0" brushRef="#br1" timeOffset="17148.99">2709 7179 0,'0'0'0,"0"0"15,10 0 1,-1 0-16,19-9 16,19-1-1,0 1-15,10 0 16,-1-1-1,1 10-15,-20 10 16,-18-10 0</inkml:trace>
  <inkml:trace contextRef="#ctx0" brushRef="#br1" timeOffset="17925.36">1778 8783 0,'0'0'0,"9"0"15,1 0-15,18-9 16,28 0 0,-8-1-16,17 1 15,-8 0 1,-1-1 0,1 10-16,-10 0 15,-10 10-15,1-1 16,0 10-1,-20-1-15,11 11 16,-20 18 0,10 9-16,-19 9 15,0 1 1,0 9 0,-10 0-16,1-18 15,0-1 1,9-19-16,-19 1 15,9-1 1,1-18-16,9 0 16,0-10-1,0-9-15,0 0 16</inkml:trace>
  <inkml:trace contextRef="#ctx0" brushRef="#br1" timeOffset="18182.43">1863 9084 0,'0'0'0,"0"0"16,9 0 0,10-10-16,28-8 15,9 8 1,1-9-1,9 10-15,0 0 16,-1-1 0,1 10-16,0-9 15,9-1 1,-28 1-16</inkml:trace>
  <inkml:trace contextRef="#ctx0" brushRef="#br1" timeOffset="18670.95">3048 8821 0,'0'0'0,"0"0"15,-19 9-15,0 1 16,-18 18-1,-1 0-15,-9 19 16,0 0 0,19 9-1,18-9-15,1 0 16,18 0 0,1-10-16,9 1 15,9-10 1,0-9-16,0 0 15,10-1 1,0-18-16,-1 0 16,-9-18-1,1-1-15,-1 0 16,0-18 0,-9-1-16,0 1 15,-19-1 1,0 0-16,-19 1 15,-9-10 1,-10 0-16,0 19 16,-9 0-1,10 18 1</inkml:trace>
  <inkml:trace contextRef="#ctx0" brushRef="#br1" timeOffset="25436.44">4628 771 0,'0'0'0,"0"0"16,0 0-1,0 0-15,0 9 16,0 1 0,0 18-16,0 0 15,0 19 1,10-10-16,-1 1 15,1-1 1,8 1-16,11-19 16,-1 0-1,0-1-15,0-8 16,1-1 0,-11-9-1,1 0-15,0 0 16,0-9-1,-10-1-15,1-8 16,-1-1 0,0 0-16,1 0 15,-1 10 1,-9-1-16,0 1 16,0 0-1,0 9-15,0 0 16,0 0-1,0 0-15,0 0 16,0 9 0,0 0-16,0 20 15,0 18 1,0 9-16,-9 9 16,-10 1-1,0 0-15,-9-10 16,0 0-1,-10-18-15,-9-1 16,-9-18 0,-1 0-1,-18-19-15,-10 0 16,38-9 0</inkml:trace>
  <inkml:trace contextRef="#ctx0" brushRef="#br1" timeOffset="25982.1">5118 1324 0,'0'0'0,"0"0"16,0 0 0,0 0-16,0 0 15,0 0 1,0 0-16,0 0 16,0 10-1,-10 18-15,1 19 16,9 9-1,-10 10-15,10 0 16,0-10 0,-9 10-16,0-1 15,-1-9 1,1-9-16,-1-9 16,1-1-1,-10-8-15,10-20 16</inkml:trace>
  <inkml:trace contextRef="#ctx0" brushRef="#br1" timeOffset="26345.08">5287 1268 0,'0'0'15,"0"0"-15,9 0 16,1 0 0,-1-9-16,1 9 15,18 9 1,0 1-1,0-1-15,0 19 16,-9 0-16,0 10 16,-19-1-1,-28 10-15,-38 9 16,-28 10 0,-19-10-1,57-27-15</inkml:trace>
  <inkml:trace contextRef="#ctx0" brushRef="#br1" timeOffset="26798.62">5616 1672 0,'0'0'15,"0"0"-15,0 0 16,0 0 0,0 0-16,0 9 15,0 0 1,0 20-16,0 27 15,-9 0 1,-1 10-16,1-10 16,0 0-1,-1-37-15</inkml:trace>
  <inkml:trace contextRef="#ctx0" brushRef="#br1" timeOffset="27792.41">6755 527 0,'0'0'16,"0"0"-16,0 0 16,0 0-1,9 0-15,0 9 16,1 29-1,9 9-15,-10 18 16,0 29 0,1 19-1,-1-1-15,1 1 16,-1 18 0,0 1-16,1-1 15,-1 19 1,1 19-16,-1 19 15,0 18 1,1 19-16,9 10 16,-10-29-1,-9 1-15,9 27 16,-9-9 0,10 1-16,-10-11 15,9 20 1,1 18-16,-10-9 15,0-19 1,9 19-16,1 10 16,-1-10-1,0 0 1,1 0-16,-1 9 16,-9-9-16,0-10 15,0 1 1,0-10-1,10 19-15,-10 9 16,0-18 0,9-1-16,-9 10 15,0-28 1,0 9-16,0 1 16,0-20-1,0-9-15,-9-9 16,9-10-1,-10 0-15,1-18 16,9-10 0,0-19-1,0 1-15,0-11 16,0-36-16,0-10 16,0 0-1,0-19-15,0-18 16,0-1-1,0-18-15,0-19 16,0 0 0,0 0-16,0 0 15</inkml:trace>
  <inkml:trace contextRef="#ctx0" brushRef="#br1" timeOffset="28674.22">3998 2394 0,'10'0'0,"8"0"16,20 0-1,37 9-15,38 1 16,9-1 0,29 1-16,28 8 15,37 1 1,29 0-16,-1-10 15,1-9 1,-29 0-16,-28 0 16,-28 0-1,-19 0-15,-18 0 16,-29 0 0,-19 0-16,-19 0 15,-18 0 1,0-9-16,-19-1 15,-1 10 1,1-9-16,-9 0 16,-10 9-1,0 0 1</inkml:trace>
  <inkml:trace contextRef="#ctx0" brushRef="#br1" timeOffset="31736.66">1054 3004 0,'0'0'0,"0"0"15,0 0-15,0 9 16,0 1 0,0 18-16,0 9 15,0 29 1,-10 9-16,10 10 15,10 18 1,-1 9-16,10-8 16,9-1-1,0 9 1,-9-18-16,9 9 16,-28 10-1,0 0-15,-28-1 16,9-18-1,-9 0-15,0-19 16,0-9 0,-10-10-16,0-19 15,10-9 1,0-9-16,0-9 16,9-10-1,-9 0-15,-10 0 16,29 0-1,-1 0-15,1 0 16,9-10 0,0 10-16,9 0 15,1-9 1,8-1 0,11 10-16,-1 10 15,-9 18 1,18 19-16,1 19 15,9 9 1,-19 18-16,-9 29 16,-19 0-1,0 10-15,0 9 16,-9 9 0,-20 9-16,1 1 15,9-1 1,1 1-16,-1-10 15,0 0 1,10 0-16,-10 0 16,19 0-1,-10 0-15,-9-9 16,10-10 0,0 10-1,9 0-15,-19-10 16,19 1-1,19-10-15,-10 9 16,0-18 0,1-10-16,9 0 15,-10 0 1,10-18-16,-10-10 16,20-10-1,-1-8-15,38-10 16,-29-29-1</inkml:trace>
  <inkml:trace contextRef="#ctx0" brushRef="#br1" timeOffset="33774.54">4770 2732 0,'0'0'0,"0"0"15,0 0 1,0 0-16,0 0 16,0 0-1,-19 9-15,-9 19 16,-10 10-1,0 9-15,10 0 16,0 9 0,18-9-1,1 9-15,18 0 16,1-9-16,18-9 16,0-1-1,10-8 1,-10-11-16,10 1 15,9-9 1,-10-10-16,1 0 16,0-10-1,-20 1-15,1-10 16,-19 0 0,-9 0-16,-48-18 15,-37 9 1,0 0-16,0 18 15,-9 20 1,18 8-16,47-8 16</inkml:trace>
  <inkml:trace contextRef="#ctx0" brushRef="#br1" timeOffset="34349.07">5466 2769 0,'0'0'16,"0"0"-16,0 0 16,0 10-1,-19-1-15,0 19 16,-9 19-1,0 0-15,9 9 16,9 1 0,1-10-1,18-10-15,1 1 16,-1-20 0,10 1-16,9-9 15,0-10 1,20 0-16,-1-19 15,-10-9 1,1-10-16,-19 1 16,-10-20-1,-18 1-15,-20-10 16,-18 1 0,-37 18-16,-39 28 15,58 10 1</inkml:trace>
  <inkml:trace contextRef="#ctx0" brushRef="#br1" timeOffset="35119.41">4657 4064 0,'0'0'15,"0"0"-15,0 0 16,0 0 0,0-9-16,0 9 15,-10-10 1,-9 20-16,-18 9 16,-1 37-1,-9 9-15,0 20 16,19-1-1,18-9 1,10-9-16,10 9 16,18-19-1,0-9-15,1-9 16,18-10 0,0-9-16,9-10 15,-18-9 1,-1-9-16,-8-10 15,-11-9 1,1-10-16,-19 1 16,-19-1-1,-9 1-15,-19 9 16,-9-1 0,-10 29-16,-19 19 15,-9 28 1,0 28-1,47-37-15</inkml:trace>
  <inkml:trace contextRef="#ctx0" brushRef="#br1" timeOffset="35675.93">5127 4280 0,'0'0'15,"0"0"1,0 9-16,-9 1 16,-10 8-16,0 20 15,-9 18 1,18 10 0,1 0-16,9-10 15,9 0 1,20-9-16,8-9 15,10-10 1,10-9-16,9-10 16,-10-9-1,10-19-15,-10-18 16,-9-10 0,-9-10-16,-19 1 15,0 0 1,-19 0-1,-19 9-15,-9 9 16,-38-9-16,-28 19 16,-29 28-1,48 9 1</inkml:trace>
  <inkml:trace contextRef="#ctx0" brushRef="#br1" timeOffset="36374.08">4694 5481 0,'0'0'0,"0"0"15,-19 9-15,-9 10 16,-9 19 0,-20 18-16,10 10 15,0 18 1,19 0-16,18-9 15,10-9 1,10-10-16,9-9 16,9-9-1,0-10-15,19 0 16,0-9 0,10-10-16,-1-9 15,-18-9 1,-1 0-16,-8-10 15,-11 0 1,-18-9-16,0-10 16,-18 1-1,-29-1-15,-10 10 16,-28 0 0,-18 28-16,9 9 15,9 20 1,1 17-1,46-27-15</inkml:trace>
  <inkml:trace contextRef="#ctx0" brushRef="#br1" timeOffset="36948.78">5381 5744 0,'0'0'16,"0"0"-16,-19 9 16,0 19-1,-9 0-15,0 19 16,0 9 0,18 10-16,1 0 15,18-10 1,1-18-16,18-1 15,0-9 1,0-9-16,1 0 16,8-19-1,10-10-15,0-8 16,0-20 0,-9 1-16,0-20 15,-10 1 1,-9-10-16,-19 1 15,-19 18 1,-19 0-16,-28 0 16,-18 9-1,-10 29 1,-19 28-16,56-10 16</inkml:trace>
  <inkml:trace contextRef="#ctx0" brushRef="#br1" timeOffset="37643.17">4694 6879 0,'0'0'0,"0"0"16,0 0-16,-19 9 15,1 1 1,-20 18-16,0 19 15,1 9 1,9 28-16,-1 1 16,20-10-1,18-9 1,1-10-16,18-19 16,10 1-1,9-1-15,0-18 16,9-9-1,-18-10-15,-1 0 16,1-19 0,-10 0-16,-9 0 15,0-18 1,-19-1-16,-10-9 16,-18 0-1,-28 1-15,-19 17 16,-10 11-1,-9 18-15,19 28 16,37-19 0</inkml:trace>
  <inkml:trace contextRef="#ctx0" brushRef="#br1" timeOffset="38216.01">5249 7151 0,'0'0'0,"0"0"16,0 0-1,-18 9-15,-1 1 16,-10 18 0,1 28-16,0 0 15,19 10 1,-1 0-1,20-10-15,-1-18 16,10-1-16,9-9 16,0-9-1,10-10-15,0-9 16,9-18 0,-10-1-1,1-9-15,-10-10 16,-9-18-1,0 0-15,-19-10 16,0 10 0,-19-1-16,-28 1 15,-19 9 1,-37 10-16,-1 18 16,10 38-1,38-10 1</inkml:trace>
  <inkml:trace contextRef="#ctx0" brushRef="#br1" timeOffset="38882.44">4657 8455 0,'0'0'0,"0"9"16,-19 1-16,0 27 15,-19 20 1,10 18-16,0 19 15,9 18 1,10 1 0,18-1-16,1-8 15,18-11 1,0-18-16,0-18 16,10-20-1,-1 1-15,1-19 16,0-1-1,-1-18-15,1-9 16,-10-10 0,10-18-16,-19-1 15,-19 1 1,0-10-16,-19 0 16,-9 0-1,-10 19-15,-9 18 16,-19 1-1,-19 9-15,38 9 16</inkml:trace>
  <inkml:trace contextRef="#ctx0" brushRef="#br1" timeOffset="39490.6">5409 8924 0,'0'0'0,"0"0"16,0 0-16,-19 0 16,1 10-1,-20 8-15,0 10 16,1 19 0,-10 10-16,18-1 15,1-9 1,19 0-1,9-10-15,9 1 16,1-10 0,18 0-16,0-9 15,10 0 1,-1-19-16,1 0 16,0 0-1,-1-19-15,1 0 16,0-18-1,-1-20-15,-18-8 16,0-20 0,-19 1-16,-19 9 15,-19-10 1,1 20-16,-1 18 16,-9 0-1,0 19-15,-9 18 16,18 10-1</inkml:trace>
  <inkml:trace contextRef="#ctx0" brushRef="#br1" timeOffset="41474.83">7742 1334 0,'0'0'15,"0"0"-15,0 0 16,0 0 0,0 0-1,0 0-15,0 0 16,0 0-1,0 0-15,0 0 16,10 9 0,-1 1-16,19-1 15,10 0 1,0 10-16,9-19 16,-10 0-1,1 0-15,-10 0 16,-9-9-1,0-10-15,0 0 16,-1 0 0,-8 1-16,-10-1 15,0 0 1,0 0-16,-19 1 16,0 8-1,-18 1-15,-20 9 16,1 9-1,9 10-15,9 9 16,-9 0 0,19 10-1,-1 9-15,11 0 16,8-10 0,1 1-16,18-1 15,1 1 1,18-1-16,0-9 15,10-9 1,9 0-16,0 0 16,9 0-1,-9-19-15,-9 0 16,0-10 0,-1-9-16,1 10 15,-29 0 1</inkml:trace>
  <inkml:trace contextRef="#ctx0" brushRef="#br1" timeOffset="42996.86">8852 818 0,'0'0'0,"0"0"15,0 0 1,0 0-16,0 0 16,0 0-1,0 0 1,0 9-16,-9 19 16,0 29-1,-1 18-15,1 19 16,-1 9-1,1 9-15,9 1 16,-9-1 0,9 10-16,0 10 15,0-1 1,0 19-16,0 10 16,0-10-1,0 9-15,0 10 16,0 0-1,0-9-15,0 9 16,0-1 0,0 1-1,-10-9-15,1 9 16,-1 0-16,1-10 16,-1 19-1,1 1 1,9-10-16,0 9 15,-9-9 1,9 9-16,0 10 16,9-10-1,0 0-15,1 0 16,-1 1 0,1 8-16,9 1 15,-10 0 1,0-1-16,10 20 15,-9-10 1,-1 9-16,0-18 16,1-1-1,-1 20-15,-9-29 16,0 10 0,10-1-1,-10 1-15,0 0 16,0-10-1,0-9-15,0-19 16,0 9-16,0 10 16,0-28-1,0-10 1,0 1-16,0-1 16,0-9-1,0-9-15,0-1 16,-10-9-1,10-18-15,0-29 16,0 0 0,0-9-16,0-9 15,0-10 1,0-9 0,0 0-16,0-10 15,0-9-15,0 0 16,0 0-1,0 0-15</inkml:trace>
  <inkml:trace contextRef="#ctx0" brushRef="#br1" timeOffset="43731.42">8711 1540 0,'0'0'0,"0"0"16,0 0 0,0 0-16,0 0 15,0 0 1,0 0-16,0 0 15,-9 0 1,-1 0-16,1 0 16,0 0-16,-1 0 15,10 0 1,-9 0 0,9 0-16,0 0 15,0 10 1,-10-10-16</inkml:trace>
  <inkml:trace contextRef="#ctx0" brushRef="#br1" timeOffset="44499.11">8297 1559 0,'0'0'0,"0"0"15,0 0-15,0 0 16,0 0 0,0 0-16,0 0 15,0 0 1,0 0-16,0 0 16,0 19-1,0 9 1,0 0-16,0 0 15,0 19 1,0 9-16,-9 1 16,0-1-1,-1 0-15,1-9 16,-1-9 0,1-1-16,-1-18 15,10 0 1,0 0-16,0-19 15,0 0 1,0 0-16,0 0 16,0-29-1,0-8-15,0-1 16,0-18 0,0 9-1,0 10-15,0 8 16,0 11-16,0 8 15</inkml:trace>
  <inkml:trace contextRef="#ctx0" brushRef="#br1" timeOffset="45543.75">8119 1737 0,'0'0'0,"0"0"16,0 0 0,0 0-16,0 0 15,0 0 1,0 0-1,0 0-15,0 0 16,0 0 0,0 0-16,0 0 15,0 0 1,0 0-16,0 0 16,0 0-1,9 10-15,0-1 16,1 10-1,-1 9-15,1 9 16,-1 1 0,0 0-16,1 8 15,-10-8 1,0 0 0,0-10-16,0-10 15,0-8 1,0-10-16,0 9 15,0-9 1,0 0-16,9 0 16,1-19-1,-1 1-15,10-20 16,0-9 0,-10 0-16,1 0 15,-1 10 1,0-1-16,1 1 15,-10 9 1,0 9-16,0 10 16,0-1-1,0 10-15</inkml:trace>
  <inkml:trace contextRef="#ctx0" brushRef="#br1" timeOffset="46875.06">8316 1840 0,'0'0'16,"0"0"-16,0 0 15,0 0 1,0-9 0,0-10-16,0 1 15,0 8-15,0 1 16,0-1-1,0 1-15,0 0 16,0-1 0,0 10-1,0 0-15,0 0 16,0 10 0,0 18-16,-9 9 15,-1 29 1,1 0-16,0-10 15,-1-18 1,1-1-16,-1-9 16,1-9-1,9-10-15,0-9 16,0 0 0,0 0-16,0 0 15,0-28 1,-10-28-16,1-19 15,9-10 1,0 20-16,0 8 16,0 11-1,0 8-15,0 10 16,0 0 0,0 18-1,0 1-15,0 9 16,0 0-1,0 0-15</inkml:trace>
  <inkml:trace contextRef="#ctx0" brushRef="#br1" timeOffset="47553.9">8241 1756 0,'0'0'16,"0"0"-1,0 0-15,0 9 16,-10 1-1,1-1-15,0 19 16,-1 19 0,1 0-16,-1 9 15,1-27 1</inkml:trace>
  <inkml:trace contextRef="#ctx0" brushRef="#br1" timeOffset="48175.13">6557 2582 0,'0'0'0,"0"0"15,0 0-15,0 0 16,0 0 0,9 0-16,20-10 15,46-8 1,66-1-1,47 9-15,47 20 16,19-29 0,-9 0-16,9 10 15,-38 18 1,-37 1-16,-10-10 16,-18 9-1,-38 0-15,-29 1 16,-18-10-1,-19 0-15,-9 0 16,-19 0 0,-19 0-1,0 0-15,0 0 16</inkml:trace>
  <inkml:trace contextRef="#ctx0" brushRef="#br1" timeOffset="49898.66">7168 3154 0,'0'0'0,"0"0"15,0 0 1,0 0-1,0 0-15,0 0 16,0 0-16,0 0 16,0 0-1,19 0 1,19 0-16,28 9 16,18-9-1,-8 0-15,-20 0 16,1 0-1,-20 0-15,-18 10 16,-10-10 0</inkml:trace>
  <inkml:trace contextRef="#ctx0" brushRef="#br1" timeOffset="50384.31">7780 2863 0,'0'0'0,"0"0"16,0 0-16,0 0 15,0 0 1,0 10-16,9 8 15,-9 20 1,10 9-16,-10 18 16,0 1-1,0-10-15,0 1 16,0-1 0,0-18-16,0-1 15,0-18 1,0 0-16,0-10 15,0-9 1</inkml:trace>
  <inkml:trace contextRef="#ctx0" brushRef="#br1" timeOffset="51016.66">8203 2966 0,'0'0'0,"0"0"16,10 0-1,-1-9-15,0 0 16,1-1 0,9 1-16,9-1 15,0 10 1,0 10-16,1-1 15,-11 1 1,1-1-16,0 10 16,-10 9-1,-9 0-15,0 10 16,-18 8 0,-1 1-16,-19 0 15,1-9 1,-1-1-1,0-8-15,1-11 16,-1 1-16,0-19 16,10 0-1,0-9 1,9-10-16,10 0 16,-1-9-1,1-10-15,9 1 16,9-1-1,1 10-15,-1 0 16,-9 19 0</inkml:trace>
  <inkml:trace contextRef="#ctx0" brushRef="#br1" timeOffset="52194.75">7093 4317 0,'0'0'0,"0"0"15,0 0 1,0 0-16,10 0 16,-1 0-16,19 0 15,29 10 1,18-1-1,19 1-15,-19-10 16,-18 0 0,-1 0-16,-18 0 15,-19 0 1,-1 0-16,-18 0 16</inkml:trace>
  <inkml:trace contextRef="#ctx0" brushRef="#br1" timeOffset="52907.31">8025 4027 0,'0'0'15,"0"0"1,0 0-16,0 0 15,0 0 1,0 0-16,0 9 16,0 10-1,-10 9-15,10 19 16,-9 0 0,-1-10-16,10 1 15,0-19 1,0-1-16,0-8 15,0-1 1,0-9-16,10 0 16,-1 0-1,1 0 1,-1 0-16,10 0 16,9 9-16,-9 1 15,0-1 1,-1 1-1,1-1-15,0 0 16,0 1 0,-10 9-16,1 9 15,-10 0 1,0 19-16,-19 0 16,-28 0-1,-47 9-15,-19-9 16,0-19-1,9-9-15,29-19 16,19 0 0,28 0-16</inkml:trace>
  <inkml:trace contextRef="#ctx0" brushRef="#br1" timeOffset="53265.94">8128 3952 0,'0'0'16,"0"0"-1,9 0-15,1 0 16,18-10 0,10-9-16,28 10 15,9 0 1,0-1-16,0 10 15,1 0 1,-48 0 0</inkml:trace>
  <inkml:trace contextRef="#ctx0" brushRef="#br1" timeOffset="54125.33">7667 5547 0,'0'0'16,"0"0"-16,0 0 16,0 0-1,0 0-15,0 9 16,0 19 0,-19 10-16,10 27 15,-10 20 1,10-10-16,-1 0 15,20 0 1,-1-19 0,10 0-16,9-18 15,10 0 1,9-1-16,9-18 16,10-19-1,-10 0-15,1-19 16,-1 0-1,-9-18-15,-9-1 16,0-18 0,-20-19-16,1 0 15,-19 9 1,0 0-16,-19 1 16,1 9-1,-20-1-15,-18 10 16,-29 10-1,28 18-15</inkml:trace>
  <inkml:trace contextRef="#ctx0" brushRef="#br1" timeOffset="54932.15">7667 7170 0,'0'0'0,"0"0"15,0 0 1,0 0-16,0 9 16,0 0-1,0 20-15,0-1 16,0 0-1,0 9-15,9-8 16,1-1 0,-10-10-16,9 1 15,1 0 1,-1-10-16,0 1 16,1-10-1,9 0 1,9 0-16,0 0 15,10 0 1,-1 0-16,1 0 16,-10 9-1,-9 1-15,0-1 16,0 0 0,0 10-16,-10 9 15,-9 0 1,-19 19-16,-28 10 15,-19 8 1,-28-8-16,-9-20 16,-1-9-1,1-9 1,46-19-16</inkml:trace>
  <inkml:trace contextRef="#ctx0" brushRef="#br1" timeOffset="55266.56">7648 7160 0,'0'0'0,"0"0"16,10 0 0,8-18-16,20 8 15,28-9 1,28 1-16,9 8 16,10 1-1,-9-1-15,-19 20 16,-29-10-1,-18 9-15,-20 1 16,-8-10 0</inkml:trace>
  <inkml:trace contextRef="#ctx0" brushRef="#br1" timeOffset="55914.86">7451 9009 0,'0'0'16,"0"0"-1,0 0-15,0 9 16,9 0-1,0 20-15,1 17 16,-1 11 0,1 8-16,-1 1 15,1-10 1,-1 1-16,-9-1 16,0-18-1,9-1-15,-9 1 16,0-20-1,10 1-15,-10 0 16,0-19 0,0 0-16,0 0 15</inkml:trace>
  <inkml:trace contextRef="#ctx0" brushRef="#br1" timeOffset="56482.07">7818 9290 0,'0'0'15,"0"0"1,0 9-16,0 1 16,0 9-1,-10 9-15,10 19 16,10 18 0,-1-8-16,0-1 15,20 0 1,-1-18-1,0-10-15,0 0 16,0-9 0,10-10-16,0-9 15,9-9-15,0-10 16,0-18 0,0-20-1,-9-18-15,-1 0 16,-18 9-1,0 10-15,-19-10 16,-19 10 0,-9-9-16,-10 18 15,-18 0 1,-1 19-16,-9 18 16,1 10-1,-20 28 1,38-9-16</inkml:trace>
  <inkml:trace contextRef="#ctx0" brushRef="#br1" timeOffset="60928.46">21148 330 0,'0'0'16,"0"0"-16,0 0 15,9 0 1,1 9-16,18 1 15,10 27 1,18 10-16,10 19 16,9 9-1,-9-9-15,0 9 16,-10-19 0,1 10-16,-10-1 15,-10-18 1,1 0-16,0-9 15,-10-10 1,-9 0 0,-1-9-16,-8-1 15,-10-18 1</inkml:trace>
  <inkml:trace contextRef="#ctx0" brushRef="#br1" timeOffset="61207.83">22004 762 0,'0'0'16,"9"-19"0,1-9-16,-1-1 15,-9 1 1,0 19-16,0 0 16,0-1-1,0 10-15,-28 10 16,-19 18-1,-19 28-15,-19 10 16,-9 18 0,-28 10-1,-10 9-15,19-18 16,29-20 0,18-18-16,38-28 15</inkml:trace>
  <inkml:trace contextRef="#ctx0" brushRef="#br1" timeOffset="61561.28">22079 1306 0,'0'0'0,"0"0"16,0 0-16,0 0 15,0 0 1,0 0-1,0 9-15,-19 19 16,-9 10-16,-9 9 16,-1 9-1,10 0 1,18-28-16</inkml:trace>
  <inkml:trace contextRef="#ctx0" brushRef="#br1" timeOffset="62172.34">22672 1137 0,'0'0'0,"0"0"16,0 0 0,0 0-16,0 0 15,0 0 1,0 0-16,9 9 16,1 1-1,-1-1 1,19-9-16,-9 0 15,0-9 1,0-1-16,0-9 16,-10 1-1,-9-1-15,0-9 16,0 0 0,-19 9-16,0 0 15,-18 0 1,-10 10-16,-10 18 15,10 10 1,0 9-16,19-9 16,9 9-1,10 0-15,18 10 16,1 9 0,8-10-16,11-9 15,18 1 1,18-11-1,20-8-15,-10-10 16,-9 0 0,-9 0-16,-1 0 15,-37 0 1</inkml:trace>
  <inkml:trace contextRef="#ctx0" brushRef="#br1" timeOffset="62457.74">23340 1174 0,'0'0'0,"0"0"15,0 0-15,0 10 16,0 8-1,0 20-15,-10 18 16,1 19 0,0-9-1,-1 0 1,10-10-16,0-18 16,-9-1-16</inkml:trace>
  <inkml:trace contextRef="#ctx0" brushRef="#br1" timeOffset="62748.68">23697 808 0,'0'0'16,"0"0"-16,10 10 16,-1-1-1,19 29 1,1 18-16,-11 19 16,-18 10-1,-18 18-15,-30 9 16,-46 10-1,29-65-15</inkml:trace>
  <inkml:trace contextRef="#ctx0" brushRef="#br1" timeOffset="63116.07">21148 677 0,'0'0'16,"0"9"-1,-19 10-15,0 19 16,-9 18 0,9 47-16,38 19 15,56 10 1,76 18-16,131 84 15</inkml:trace>
  <inkml:trace contextRef="#ctx0" brushRef="#br1" timeOffset="63964.94">24751 1146 0,'0'0'15,"0"0"-15,0 0 16,0 0 0,0 0-1,0 0-15,19 0 16,28 10-1,47-10-15,47 9 16,9-9 0,-18 0-16,-10 0 15,-18 0 1,-38 0-16,-19 0 16,-19 0-1,-19 0-15</inkml:trace>
  <inkml:trace contextRef="#ctx0" brushRef="#br1" timeOffset="64323.64">25842 1062 0,'0'0'0,"0"0"16,0 0 0,0 9-16,10 1 15,-1 18 1,0 19-16,-9-1 15,0-8 1,0 9-16,0-10 16,0 1-1,0-19-15,0 0 16,0-1 0,0-18-16</inkml:trace>
  <inkml:trace contextRef="#ctx0" brushRef="#br1" timeOffset="64608.17">26040 1005 0,'0'0'15,"0"0"-15,0 0 16,0 0 0,9 0-16,1 0 15,-1 10 1,10-1-1,0 10-15,-1 0 16,1 0 0,0 9-16,-19-10 15,0-8 1,0-1-16,-19 19 16,-9 0-1,-47 19-15,18-28 16</inkml:trace>
  <inkml:trace contextRef="#ctx0" brushRef="#br1" timeOffset="65206.88">26905 799 0,'0'0'0,"0"0"16,0 0-1,0 0-15,0 0 16,0 0 0,10 9-16,-1 20 15,0 27 1,10 28-1,0 20-15,9 46 16,-9 9-16,-10-9 16,-9 47-1,0 0-15,-9 10 16,-10-20 0,10-8-1,-1 27-15,1-46 16,0-29-1,9 0-15,0-37 16,0-28 0,0-29-16,9 1 15,-9-10 1,0-19-16,0-9 16,0 0-1</inkml:trace>
  <inkml:trace contextRef="#ctx0" brushRef="#br1" timeOffset="66332.32">27300 724 0,'0'0'16,"10"0"-16,9-19 15,9 10 1,9-10-16,20 0 15,46 1 1,57 18 0,47 9-16,19 10 15,0-10-15,-19-9 16,0 9 0,-29-9-16,-18-18 15,-19 8 1,-37 1-16,-19-10 15,-29 10 1,0-1 0,-8-8-16,-11 8 15,-9-9 1,-9 10-16,0 0 16,-10-1-1,1 1-15,-10 0 16,9 9-1,-9-10-15,0 10 16,0 0 0,10 10-16,-1 18 15,10 9 1,0 29-16,-1 28 16,1 18-1,10 10 1,-11 19-16,1 19 15,-9 8-15,-10-8 16,9 18 0,0-18-1,-9-1-15,10 10 16,-1-28 0,1 0-16,-1 9 15,0 0 1,10-9-16,-9-29 15,-1-9 1,0-18-16,1-10 16,-10-19-1,0 0-15,0 1 16,0-20 0,0 1-16,0-19 15,-10-1 1,1 1-16,-10 0 15,-18 0 1,-29-1-16,-38-8 16,-46-10-1,-38-19-15,-29-9 16,1-10 0,-10 10-1,0-9-15,-9-10 16,9 9-1,29 1-15,37-1 16,38 10 0,27 9-16,39 0 15,18 10 1,10 0-16,19-1 16,-1 1-1</inkml:trace>
  <inkml:trace contextRef="#ctx0" brushRef="#br1" timeOffset="66840.19">28128 1099 0,'0'0'0,"0"0"16,0 0-16,0 0 15,10 10 1,-1-1-16,19 10 16,0 9-1,10-9-15,0-1 16,-1 1 0,1-19-16,0 0 15,-10 0 1,-9-19-1,-1 1-15,-18-10 16,0-10-16,-18 1 16,-20-1-1,-28 10-15,-19 9 16,-27 38 0,8 28-16,48-19 15</inkml:trace>
  <inkml:trace contextRef="#ctx0" brushRef="#br1" timeOffset="67240.57">28335 1240 0,'0'0'0,"0"0"16,0 0-1,0 0-15,0 9 16,-19 10-1,0 47 1,-9 0-16,9 9 16,-9 9-1,9-9-15,10-9 16,0-29 0,-1 1-16,1-1 15,-1-18 1,10-10-16,0-9 15</inkml:trace>
  <inkml:trace contextRef="#ctx0" brushRef="#br1" timeOffset="67832.47">28457 1249 0,'0'0'0,"0"0"16,0 0-16,10 10 15,-1-1 1,19 19-16,19 10 16,1 18-1,-1 0 1,-10 10-16,10 0 16,-9-10-1,-10-18-15,-9-1 16,0-18-1,0 0-15,-1-1 16,-8-18 0,-10 0-16,0 0 15,0 0 1,0 0-16,0-9 16,0 0-1,0-1-15,-10 1 16,1 9-1,0-9-15,-10 18 16,9 0 0,1 10-16,-1 9 15,10 10 1,10-1 0,18 1-16,0-1 15,1-18 1,18 0-16,0-10 15,-10-9 1,1-19-16,-19 1 16,0-10-1,-19 9-15,-29-9 16,-27-10 0,9 19-16</inkml:trace>
  <inkml:trace contextRef="#ctx0" brushRef="#br1" timeOffset="68259.48">28072 1887 0,'0'0'15,"0"0"-15,0 0 16,0 0 0,0 0-16,0 0 15,0 10 1,0-1-16,0 19 16,0 0-1,9-9-15,1 0 16,-1-10-1,10 10-15,9-995 16,0 1962 0,0-996-16,1-9 15,-11 1 1,1-11-16,-19-17 16,-19 8-1,-28 0 1,-9-8-16,-10 17 15,-19 29-15,38 0 16</inkml:trace>
  <inkml:trace contextRef="#ctx0" brushRef="#br1" timeOffset="68676.39">27902 2188 0,'0'0'0,"0"0"16,10 0-1,-10-10-15,9 1 16,-9-1 0,10 1-16,-10 0 15,0 9 1,0 0-16,0 0 15,0 9 1,0 10-16,-19 28 16,0 18-1,-9 11 1,0-1-16,-1 0 16,1 0-1,0-19-15,9 0 16,10-18-1,-1-10-15,1-9 16,-1-1 0,10-8-16,0-10 15,0 0 1</inkml:trace>
  <inkml:trace contextRef="#ctx0" brushRef="#br1" timeOffset="69291.28">27996 2225 0,'0'0'0,"0"0"15,0 0 1,10 10-16,-1-1 16,29 10-1,9 18-15,19 10 16,0 19-1,-10-1 1,1-8-16,-10 8 16,-10-18-1,1-9-15,-10-10 16,10 0 0,-20-9-16,1 0 15,-9-10 1,-1-9-16,1 0 15,-10 0 1,0 0-16,0 0 16,0-9-1,0 9-15,0-10 16,0 10 0,0 0-16,-10 0 15,1 10 1,-1-1-16,1 10 15,-1 9 1,20 0-16,-1-9 16,1 0-1,18-1-15,0 1 16,0-19 0,1 0-1,-11 0-15,1-19 16,0-18-1,-19-1-15,-9-9 16,-20 10 0,-36 9-16,18 9 15</inkml:trace>
  <inkml:trace contextRef="#ctx0" brushRef="#br1" timeOffset="69715.32">27601 2844 0,'0'0'0,"0"0"16,0 0-16,0 0 15,0 0 1,0 0-16,0 10 16,-9 18-1,0 0-15,9 10 16,9-10 0,0-9-16,1-1 15,-1 1 1,10-10-16,9-9 15,-9 0 1,9-9-16,-9-19 16,0-10-1,-19-9-15,-19 1 16,-9 8 0,-19 10-16,9 18 15</inkml:trace>
  <inkml:trace contextRef="#ctx0" brushRef="#br1" timeOffset="70305.03">29643 1784 0,'0'0'16,"0"0"-16,9 0 15,1-9 1,-1-1-16,38 1 16,66 0-1,75 18-15,19 0 16,9 1 0,-9 9-16,-9-1 15,-29-8 1,-37-1-16,-47-9 15,-29 0 1,-18 0-16,-20 0 16,-8 0-1,-10 0 1,0 0-16</inkml:trace>
  <inkml:trace contextRef="#ctx0" brushRef="#br1" timeOffset="70964.9">31383 1606 0,'0'0'16,"0"0"0,0 0-16,0 9 15,-9 19 1,-1 29-16,1 8 16,-1 10-1,1-9-15,0-10 16,9-18-1,0-10-15,0-9 16,0-10 0,0-9-1,0 0-15,0 0 16,0 0 0,9-28-16,0-19 15,10-18 1,10-11-16,-11 11 15,1 18 1,0 0-16,0 19 16,0 0-1,-1 18-15,1 1 16,0 0 0,9 18-16,0 0 15,1 10 1,-1 9-16,10 19 15,-20-9 1,1-10-16,-19 0 16,0 0-1,-9 10-15,-29 9 16,-56 9 0,-75 0-1,-161 29-15</inkml:trace>
  <inkml:trace contextRef="#ctx0" brushRef="#br1" timeOffset="74548.63">26915 968 0,'0'0'16,"0"0"-16,0 0 15,0 0 1,9 0-16,0 0 15,1-9 1,27-10 0,29 0-16,47-9 15,19 0 1,18 9-16,10 0 16,-9 0-1,9 1-15,0 8 16,-10 10-1,10 10-15,-9-1 16,-10-9 0,9-9-16,-9 9 15,-9 0 1,-10 0-16,-9-10 16,-9 10-1,-29-9-15,-19 9 16,-8-9-1,-11 9-15,1 0 16,-19 0 0,-1 0-16,-8 0 15,-1 0 1,1 0-16,-1 0 16,-9 0-1,0 0-15,9 9 16,1 0-1,-1 19 1,10 10-16,9 18 16,1 19-1,-1 38-15,9 18 16,1 10 0,-10 9-16,0 38 15,1-1 1,-11 29-1,1-9-15,0-20 16,0-8-16,-19-11 16,9 1-1,-9-28-15,0 0 16,0-1 0,0-36-16,0-20 15,0-9 1,0-19-1,0-18-15,0-10 16,-9-9 0,9-10-16,0 1 15,0-10 1,0 0-16,0 0 16,0 0-1,-19 0-15,-19-19 16,-37-9-1,-38-10-15,-37-18 16,-29 9 0,-47 10-16,-28-1 15,10 10 1,-10 9-16,9 0 16,19 10-1,29 9 1,37 0-16,38 0 15,27 0-15,30 0 16,18 9 0,0-9-1,18 10-15,11-10 16,8 0 0,1 0-16,-1 0 15,10 0 1,0 0-16,0 0 15,-9-19 1,-1 0-16,1-37 16,-10-57-1,0-18-15,-18-29 16,-1-18 0,10-28-16,0 9 15,0 28 1,-1 9-16,10 10 15,10 28 1,0 19 0,-1 0-16,1 18 15,9 20 1,0-10-16,0 9 16,0 10-1,0 9-15,-10 0 16,10 9-1,-9 10-15,9 0 16,-9 0 0,9 19-16,-10-1 15,1 10 1</inkml:trace>
  <inkml:trace contextRef="#ctx0" brushRef="#br2" timeOffset="77644.25">22841 2150 0,'0'0'16,"0"0"-16,0 0 16,10 0-1,-1 0-15,0-19 16,10 10 0,9-10-16,10 0 15,37-18 1,38-19-1,28-1-15,29-8 16,-1 18 0,10 19-16,18 9 15,10 0 1,10 10-16,8 18 16,1 0-1,-19 1-15,0 9 16,-19-1-1,-28 1-15,-38 0 16,-27 0 0,-30-10-16,-18 0 15,-9 1 1,-19-10-16,0 0 16,-10 0-1,1 0-15,-10 0 16,0 0-1,0 0-15,0 0 16,0 0 0</inkml:trace>
  <inkml:trace contextRef="#ctx0" brushRef="#br2" timeOffset="78209.45">26021 1615 0,'0'0'0,"0"0"15,0 0-15,0 0 16,0 0 0,9 10-16,1-1 15,-1 19 1,10 10-16,-10 9 15,1 9 1,-10-9-16,0-10 16,0 1-1,0-19 1,0-10-16,0-9 16,0 0-16,0 0 15,0 0 1,-10-28-16,10-10 15,0-9 1,10 1 0,-1 8-16,1 1 15,8 18 1,-8 9-16,9 1 16,-1 0-1,11-1-15,-11 20 16,1-1-1,-9 0-15,-1 10 16,-9-9 0,0-1-16,-9 10 15,-38 9 1,-38 19-16,-47 0 16,57-29-1</inkml:trace>
  <inkml:trace contextRef="#ctx0" brushRef="#br2" timeOffset="80694.9">22728 349 0,'0'0'16,"0"0"-1,0 0-15,0 0 16,0 0-1,10 9-15,-1 0 16,10 1 0,9-1-16,0 19 15,10 10 1,0 9-16,-1 0 16,-18-10-1,0-9 1,0 1-16,0-1 15,-1 0-15,11 0 16,-1 19 0,19 19-1,-10-20-15,1-8 16,-29-19 0</inkml:trace>
  <inkml:trace contextRef="#ctx0" brushRef="#br2" timeOffset="80997.98">23227 396 0,'0'0'15,"0"0"-15,0 0 16,0 0 0,0 0-1,-19 18-15,-37 29 16,-67 47-1,-159 113-15</inkml:trace>
  <inkml:trace contextRef="#ctx0" brushRef="#br2" timeOffset="83446.35">23142 2169 0,'0'0'0,"0"0"15,0 0 1,0-19-16,10 0 16,-1 1-1,0-11 1,20-8-16,-1 9 15,19-10 1,9-18-16,10 9 16,0 9-16,9-8 15,10 17 1,0 11 0,9-10-1,28 9-15,19-9 16,0 9-1,19 9-15,-19 10 16,-18-9-16,-11 9 16,1 0-1,0 9 1,-19 1-16,0 9 16,-9-10-1,9 0-15,-9 10 16,-10 0-1,-9-10-15,-10 1 16,1-1 0,-1 10-16,1-10 15,-10 1 1,-10 8-16,1-8 16,0-1-1,-20-9-15,1 9 16,0 1-1,0-1-15,-10-9 16,-9 0 0,0 0-16,0 0 15,0 0 1,0 0 0,0 0-16</inkml:trace>
  <inkml:trace contextRef="#ctx0" brushRef="#br2" timeOffset="83965.33">26256 1719 0,'0'0'15,"0"0"1,0 0-16,0 0 15,0 9 1,0 0-16,0 19 16,0 10-1,-9 9-15,-1 19 16,1-20 0,-1-8-16,10-19 15,0-10 1,0 1-1,0-10-15,0 0 16,0 0 0,0 0-16,0 0 15,0-19 1,-9-19-16,9 1 16,9-1-1,1 10-15,-1 0 16,1 0-1,-1 18-15,0 1 16,10 0 0,-9 9-16,-1 0 15,-9 0 1,0 0-16,0 9 16,-9 19-1,-10-9-15</inkml:trace>
  <inkml:trace contextRef="#ctx0" brushRef="#br2" timeOffset="86382.02">27507 724 0,'0'0'16,"0"0"-1,0 0-15,0 0 16,0 0-1,0 0-15,0 0 16,19 0 0,47-19-16,66 0 15,65-9 1,1 19-16,-10-10 16,0 10-1,-19-1 1,-18 20-16,-10-10 15,-19-10 1,-28 10-16,-9 0 16,-10 0-1,-18 0-15,-20 0 16,1 0 0,-19-9-16,0 9 15,-1-9 1,-8 9-16,-1 0 15,1 0 1,-10 0-16,9 9 16,0 0-1,1 10-15,9 19 16,9 18 0,0 28-16,0 20 15,1 27 1,-1 19-16,0 0 15,0 0 1,-9 19 0,0 9-16,9 1 15,-9-10 1,9 0-16,-9-1 16,0-8-1,0-1-15,-1-18 16,-18 0-1,10-19-15,-10-28 16,0-10 0,0-9-16,0-28 15,0-9 1,0-1-16,0-9 16,0-9-1,0 0-15,0-10 16,0-9-1,0 0-15,0 0 16,0 0 0,0 0-16,-28 0 15,-38-19 1,-47 1-16,-47-10 16,-28-1-1,-38 20 1,10 9-16,9 9 15,19 1 1,18-1-16,20 10 16,27 0-1,1-10-15,9 0 16,19 10 0,9-19-16,20-9 15,-1-1 1,19-8-16,0-1 15,18 0 1,1 0-16,0-18 16,0-1-1,0-18-15,-10-28 16,0-10 0,10-9-16,-10-29 15,1-18 1,-1 9-1,1 1-15,8-1 16,1 10 0,0-10-16,18-9 15,1 9 1,9 19-16,0 0 16,0 0-1,0 19-15,0 9 16,0 10-1,0 18-15,0 19 16,9 0 0,-9 0-16,10 19 15,-1 0 1,-9 0-16,0 9 16,0 0-1,0 0-15,0 10 16,0 0-1,0 9-15,0 0 16</inkml:trace>
  <inkml:trace contextRef="#ctx0" brushRef="#br2" timeOffset="89185.12">31496 1005 0,'0'0'15,"0"0"1,9 0-16,20-9 16,-1 0-1,19 9-15,19 9 16,0 10 0,9 9-1,0 10-15,0 8 16,-9 1-16,-9 10 15,-20-1 1,1 0-16,-10-9 16,-9 9-1,-10-9 1,-9 0-16,0-9 16,-9-1-1,0 1-15,-10-19 16,9-1-16,-8-8 15,8-10 1,-9 0 0,10 0-16,-1-10 15,1-8 1,0-11-16,-1-17 16,20-30-1,-1 1-15,19 0 16,1-9-1,-1 18-15,0 1 16,10 8 0,-1 10-16,10 10 15,0 9 1,-28 18-16</inkml:trace>
  <inkml:trace contextRef="#ctx0" brushRef="#br2" timeOffset="89757.38">32540 1503 0,'0'0'16,"0"0"-16,0 0 15,0 0 1,0 9-16,0 10 15,0 9 1,0 28 0,0 10-16,0 18 15,0-9 1,0 1-16,-9-11 16,9-8-1,0-20-15,-10 1 16,10-10-1,0-10-15,0-8 16</inkml:trace>
  <inkml:trace contextRef="#ctx0" brushRef="#br2" timeOffset="90222.03">32907 1681 0,'0'0'16,"0"0"-16,0 0 15,0 0 1,0 9-16,0 1 16,-9 27-1,-1 29-15,1 18 16,9 20 0,0-1-16,0 9 15,0-8 1,0-29-16,0 0 15,0-10 1,0-8-16,0-10 16,0-10-1,-10 1-15,10-20 16,0 1 0,0-19-1,0 0-15,0 0 16</inkml:trace>
  <inkml:trace contextRef="#ctx0" brushRef="#br2" timeOffset="90642.98">32728 1887 0,'0'0'16,"10"-9"-1,9-10-15,9-18 16,9-1 0,10 1-16,19 9 15,0-1 1,0 20-16,-10 0 16,1 9-1,-10 9-15,-9 0 16,-1 10-1,10 19 1,-28-10-16,0 0 16,-19 0-1,-10 19-15,-8 0 16,-20 9 0,-18-9-16,-1-19 15,10-9 1,0 0-16,-9-10 15,-1 1 1,20-10-16</inkml:trace>
  <inkml:trace contextRef="#ctx0" brushRef="#br2" timeOffset="113207.34">6830 10313 0,'9'0'0,"10"0"15,47-10-15,56 1 16,38 9-1,9 0 1,10-9-16,-10 18 16,1 0-1,-1 10-15,-18-9 16,-20-1 0,-8 10-16,-10-10 15,-19 0 1,-19 1-16,-28-1 15,-9 1 1,-20-10-16,1 0 16,-19 0-1,0 9-15,-19 0 16,-37 1 0,-48-10-16,-27 0 15,-39 0 1,1-10-1,0-8-15,-19-1 16,9 9-16,19 1 16,9 0-1,29-1 1,9 10-16,29 0 16,18 0-1,19 0-15,18 0 16,1 0-1,19 0-15,-1 0 16,10 0 0,10 0-16,27-9 15,48 0 1,56 18-16,38 0 16,19 10-1,-1-10-15,-18 10 16,-10 0-1,-28-10-15,-18 1 16,-11-10 0,-17 0-16,-20 0 15,-19 0 1,-18 0 0,-19 9-16,-10-9 15</inkml:trace>
  <inkml:trace contextRef="#ctx0" brushRef="#br3" timeOffset="-115592.18">9238 883 0,'0'0'0,"0"0"15,0 0-15,0 0 16,0-9-1,0 0-15,0-1 16,9 1 0,1 0-1,-1-1-15,20 10 16,8 10-16,10-1 16,0 0-1,0 19-15,0 10 16,0 18-1,-9 10 1,0 18-16,-20 1 16,1 9-1,-19-10-15,0-9 16,-19 0 0,1-9-16,-1-19 15,0-10 1,0-18-16,0 0 15,1-19 1,-11-19-16,1 0 16,0-18-1,9-1-15,10-18 16,18 0 0,0-1-16,20-8 15,8 8 1,20-8-16,18-10 15,19 0 1,19-10-16,-47 38 16</inkml:trace>
  <inkml:trace contextRef="#ctx0" brushRef="#br3" timeOffset="-115017.04">10094 1409 0,'0'0'15,"0"0"-15,0 0 16,0 0 0,0 0-16,0 0 15,0 9 1,0 10-16,0 9 15,-9 19 1,-1 0-16,1 19 16,0-10-1,-1 0 1,1-18-16,-1-1 16,1-9-1,-1-9-15,1-9 16</inkml:trace>
  <inkml:trace contextRef="#ctx0" brushRef="#br3" timeOffset="-114632.31">10442 1400 0,'0'0'0,"0"0"15,0 0 1,0 0-16,0 9 16,0 10-1,-9 37-15,-1 19 16,1 28-1,0 10 1,-1-10-16,1-9 16,-1-19-16,1-19 15,9-9 1,-9-9 0,-1-10-16,10-9 15,-9-1 1,9-18-16,0 0 15</inkml:trace>
  <inkml:trace contextRef="#ctx0" brushRef="#br3" timeOffset="-114289.5">10461 1400 0,'9'0'0,"1"-19"16,18 0-1,0 0 1,10 10-16,0-1 16,-1 1-1,1 18-15,-10 1 16,-9-1-1,0 10-15,-1 9 16,-18 0 0,0 0-16,-28 10 15,-38 9 1,-9 0-16,-28 0 16,46-29-1</inkml:trace>
  <inkml:trace contextRef="#ctx0" brushRef="#br3" timeOffset="-113359.89">11486 461 0,'0'0'16,"0"0"-16,0 0 15,0 10 1,10 8-16,-1 39 16,-9 27-1,10 29-15,-10 9 16,9 9 0,0 19-16,-9 0 15,0 10 1,0 9-16,0 9 15,-9 28 1,-10 1-16,0 18 16,-9 10-1,9 8 1,1-8-16,-1 18 16,0-9-1,10 0-15,-1 10 16,1 8-1,-1 1-15,10 0 16,0-1 0,-9 10-16,0 10 15,-1-10 1,1 0-16,-1 0 16,-9-9-1,10 9-15,0 9 16,-1-18-1,1 9-15,-1-18 16,20-10 0,-10 9-16,9-19 15,-9 1 1,10-19-16,-1-10 16,0-9-1,1-9 1,-1-19-16,10-19 15,-9-19 1,-1-28-16,0-18 16,1-10-1,-10-9-15,0-10 16,0-19 0,0 1-16,0-19 15,0-1 1,0-18-16,0 0 15,0 0 1,0 0-16</inkml:trace>
  <inkml:trace contextRef="#ctx0" brushRef="#br3" timeOffset="-112490.04">8589 2469 0,'0'0'0,"0"0"16,0 0 0,0 0-16,0 0 15,0 0 1,9 9-16,20 1 15,36-1 1,30 10-16,46 0 16,47 0-1,38-10 1,18-9-16,10-9 16,0-1-16,-19 1 15,-9 9 1,-28 0-16,-20 0 15,-27 0 1,-29-10 0,-18 10-16,-20 0 15,-27 0 1,-10 0-16,-10 0 16,-18 0-1,0 0-15,-9 0 16,-10-9-1,0 9-15,0 0 16</inkml:trace>
  <inkml:trace contextRef="#ctx0" brushRef="#br3" timeOffset="-110083.92">9360 3220 0,'0'0'15,"0"0"1,10 0-16,9 0 16,28-10-1,47 10-15,9-9 16,-9 0-1,-18-1-15,-11 10 16,-27 0 0,-10 10-16,-18-10 15</inkml:trace>
  <inkml:trace contextRef="#ctx0" brushRef="#br3" timeOffset="-108475.97">10386 2873 0,'0'0'0,"-10"9"16,-8-9-1,-20 9-15,0 10 16,10 0 0,0 9-1,18 0-15,1 10 16,18 18 0,20 0-16,-1 1 15,19-1 1,0 0-16,0-9 15,-9 9 1,-10-28-16,-9 1 16,-1-11-1,-18 1-15,0 0 16,0 0 0,-18-1-16,8-8 15,-9-10 1,10 0-16,0-19 15,-1 0 1,10-18-16,19-38 16,9-19-1,10 9 1,0 10-16,-1 0 16,-9 10-1,-9 27-15,0-9 16,0 10-1,-19 18-15,0 10 16,0 9 0</inkml:trace>
  <inkml:trace contextRef="#ctx0" brushRef="#br3" timeOffset="-107884.46">9116 4439 0,'0'0'0,"0"0"16,0 0-1,0 0-15,9 0 16,19-9 0,29 0-16,28-10 15,18 0 1,10 10-16,-10-1 16,-27 1-1,-20 0-15,-18 18 16,-29-9-1</inkml:trace>
  <inkml:trace contextRef="#ctx0" brushRef="#br3" timeOffset="-106917.77">10085 4102 0,'0'0'15,"9"-10"-15,19-8 16,10-1 0,0 0-16,9 10 15,-10-1 1,1 10-16,0 0 16,-20 10-1,1-1-15,-9 0 16,-10 20-1,0-1-15,-19 0 16,-9 9 0,-10-9-1,10-9-15,-1 0 16,11-10 0,8-9-16,10 10 15,-9-10 1,9 0-16,9 0 15,10 0 1,9 0-16,1 0 16,18 0-1,0 0-15,-10 0 16,1 9 0,-1 10-16,1 0 15,-19 9 1,0 0-16,-19-9 15,0 0 1,-10 18 0,-18 1-16,-19 8 15,-19-8-15,-28 0 16,9-10 0,38-19-16</inkml:trace>
  <inkml:trace contextRef="#ctx0" brushRef="#br3" timeOffset="-105410.2">9915 5425 0,'0'0'15,"0"-10"-15,0 10 16,0-9 0,0 9-16,0 0 15,0 0 1,0 0-16,0 19 16,-9 18-1,9 10 1,-9 0-16,9 9 15,-10 10 1,1-10-16,-1 10 16,1-10-1,9-9-15,0 0 16,-9 0 0,-1-10-16,1-27 15</inkml:trace>
  <inkml:trace contextRef="#ctx0" brushRef="#br3" timeOffset="-104061.52">9586 6907 0,'0'0'16,"0"0"-1,0 0-15,0 0 16,0 0-1,0 0-15,0 0 16,0 9 0,0 10-16,0 19 15,0-1 1,10 10-16,-1-19 16,0 10-1,10-10-15,0-9 16,0-10-1,9-9 1,0 0-16,10-19 16,9 1-1,0-20-15,0-9 16,-9-9 0,-1 9-16,-18 9 15,0 10 1,-10 9-16,-9 10 15,0 9 1,0 9-16,0 10 16,0 9-1,0 29-15,0 18 16,-9 37 0,-1-8-16,1-11 15,0-8 1,-1-10-1,1 9-15,-1 1 16,1-20 0,0-18-16,-1 0 15,1 10 1,-1-29-16</inkml:trace>
  <inkml:trace contextRef="#ctx0" brushRef="#br3" timeOffset="-102660.2">9708 9056 0,'0'0'0,"0"0"16,0 0-16,0 0 16,0 0-1,0 0-15,0 0 16,0 0 0,0 0-16,-9-10 15,9 10 1,-19 0-16,0 0 15,-9 10 1,0-10-16,-10 9 16,-9 19-1,0 0-15,0 0 16,10 1 0,8-1-1,11 9-15,8-18 16,10-10-1,10 1-15,-1-1 16,0 10 0,20-19-16,-1 0 15,0-19 1,19 0-16,0-9 16,0-9-1,0 9-15,0-1 16,-9 1-1,-1 0-15,-8 0 16,-10 9 0,-1 10-16,-8 9 15,-1 0 1,1 9 0,8 10-16,1 18 15,0 29 1,0 19-16,0-10 15,-10 18 1,-9 1-16,0-28 16,0 9-1,0-9-15,-9-1 16,-1-8 0,10-20-16,0-18 15</inkml:trace>
  <inkml:trace contextRef="#ctx0" brushRef="#br4" timeOffset="-82486.75">3396 14225 0,'0'0'16,"0"0"-16,0 0 15,0 0 1,0 0-16,0 0 16,0 10-1,9 27 1,10 29-16,10 37 16,-1 19-1,9 0-15,-18 9 16,0 1-16,-10 8 15,-9-8 1,10-10 0,-1-28-16,-9-10 15,0-9 1,0-28-16,0-9 16,0-20-1,0 1-15,0-19 16,0 0-1,0 0-15,0 0 16</inkml:trace>
  <inkml:trace contextRef="#ctx0" brushRef="#br4" timeOffset="-82054.54">3246 14488 0,'0'0'16,"0"0"-16,9 0 16,19-19-1,38-18-15,56-1 16,29 1 0,28 8-16,-10 1 15,-28 10 1,-28 8-16,-28 1 15,-20-1 1,-27 10 0,-10 0-16,-9 0 15,-19 0 1,0 10-16,0-10 16</inkml:trace>
  <inkml:trace contextRef="#ctx0" brushRef="#br4" timeOffset="-81734.72">3340 15079 0,'0'0'0,"0"0"16,9 0 0,29 0-1,37 0-15,38-9 16,0-10 0,-10 10-16,-18-1 15,-10 1 1,-18-1-16,-20 1 15,1 0 1,-19 9-16</inkml:trace>
  <inkml:trace contextRef="#ctx0" brushRef="#br4" timeOffset="-80459.05">4356 15529 0,'0'0'0,"0"0"16,0 0-1,0 0 1,0 10-16,-10 9 16,-9 9-1,1 19-15,8 0 16,1 9 0,-1 0-16,20 0 15,9 1 1,9-20-16,0 1 15,0-10 1,10-9-16,-10-1 16,-9-18-1</inkml:trace>
  <inkml:trace contextRef="#ctx0" brushRef="#br4" timeOffset="-80132.42">4252 15398 0,'0'0'0,"0"0"16,0 0-1,0 0-15,0 0 16,10 0 0,-1-9-16,10-1 15,0-8 1,-10 8-16,-9 1 16,0-1-1,-9 1-15,-29 9 16,10 0-1</inkml:trace>
  <inkml:trace contextRef="#ctx0" brushRef="#br4" timeOffset="-78617.77">6359 14863 0,'0'0'0,"0"0"16,10 0-1,-1-9-15,19-1 16,19 1 0,1 0-16,8-1 15,0 1 1,1 9-16,-10 9 15,-28 1 1</inkml:trace>
  <inkml:trace contextRef="#ctx0" brushRef="#br4" timeOffset="-78421.36">6275 15126 0,'0'0'16,"0"0"0,9 0-16,19 0 15,38 0 1,47 0-16,-47-9 16</inkml:trace>
  <inkml:trace contextRef="#ctx0" brushRef="#br4" timeOffset="-77918.11">7479 14319 0,'0'0'0,"0"0"15,0 0 1,0 0-16,0 9 16,0 29-1,9 46-15,1 20 16,-1 18 0,1 9-16,8 0 15,1 1 1,-9-1-16,-10-18 15,0-10 1,9-9 0,0-19-16,-9-19 15,10-9 1,-10-19-16,0-9 16,0-19-1</inkml:trace>
  <inkml:trace contextRef="#ctx0" brushRef="#br4" timeOffset="-77601.38">7366 14385 0,'0'0'15,"0"0"-15,0 0 16,9 0 0,10 0-16,28-10 15,29 1 1,18 0-16,9-1 16,10 1-1,-10-1 1,-8 1-16,-11 9 15,10 9 1,10 20-16,-57-20 16</inkml:trace>
  <inkml:trace contextRef="#ctx0" brushRef="#br4" timeOffset="-77334.84">7451 14948 0,'0'0'15,"0"0"-15,0 0 16,9 0 0,10 9-16,28 0 15,19 1 1,18-10-16,1 0 15,0 0 1,-10-10 0,-9 1-16,-38 0 15</inkml:trace>
  <inkml:trace contextRef="#ctx0" brushRef="#br4" timeOffset="-76201.38">9596 15107 0,'0'0'0,"0"0"15,0 0-15,9 0 16,19 0 0,19 0-16,19 0 15,9-9 1,10-1-16,18 10 15,1 0 1,9-9-16,0 0 16,-19-1-1,-57 1-15</inkml:trace>
  <inkml:trace contextRef="#ctx0" brushRef="#br4" timeOffset="-75892.25">10019 14629 0,'0'0'0,"0"0"16,0 0-1,0 9-15,-19 10 16,0 18-1,0 48-15,10 18 16,0 19 0,9 0-16,0 9 15,0-18 1,9-10-16,0-18 16,10-20-1,9-18-15,-18-28 16</inkml:trace>
  <inkml:trace contextRef="#ctx0" brushRef="#br4" timeOffset="-75251.38">12145 14685 0,'0'0'0,"0"0"16,-9 9-16,-20 29 15,-27 37 1,-10 28-16,-9 0 15,-10 10 1,-9-10-16,-9-9 16,-1-19-1,19-9-15,20-10 16,18-18 0,18-20-1,1-8-15,9-10 16,0-19-1,-9-37-15,0-48 16,19-8 0,18 18-16,0 19 15,10 28 1,0 10-16,9 8 16,0 1-1,10 19-15,9 9 16,19 19-1,0 18-15,19 29 16,-1 28 0,-9-1-1,1-8-15,-20-10 16,-9-19-16,-9-9 16,-1-9-1,-8-10 1,-1-9-16,-19-10 15</inkml:trace>
  <inkml:trace contextRef="#ctx0" brushRef="#br4" timeOffset="-74767.45">12785 14572 0,'0'0'0,"-10"10"15,-18 27-15,-19 29 16,-9 37-1,-10 10 1,19-1-16,18 1 16,20 9-16,9 0 15,28 0 1,19 0-16,19-10 16,28-18-1,29 9 1,-48-46-16</inkml:trace>
  <inkml:trace contextRef="#ctx0" brushRef="#br4" timeOffset="-73398.79">13076 14816 0,'0'0'16,"0"0"-1,0 0-15,10 0 16,-1-9-1,1 0-15,18-1 16,19 10 0,19 10-16,18-1 15,10 19 1,0 19-16,-9 0 16,-10 19-1,-18-1-15,-1 20 16,-28 9-1,-9-10-15,-19 10 16,-19-10 0,-9-18-16,0-19 15,0-19 1,9-9 0,0-19-16,0-10 15,1-18-15,8-56 16,10-38-1,19-10 1,19 1-16,9 9 16,9 10-1,-9 27-15,10 10 16,-1 9 0,10 19-16,-10 19 15,-27 19 1</inkml:trace>
  <inkml:trace contextRef="#ctx0" brushRef="#br4" timeOffset="-69218.36">15278 14394 0,'0'0'0,"9"0"16,0 0-1,20 10 1,27 18-16,29 28 16,-1 19-1,11 28-15,-20 10 16,-19 9 0,-9 9-16,-19 10 15,-18-19 1,-38 0-16,-29 9 15,-46 29 1,-57 37-16,-75 84 16</inkml:trace>
  <inkml:trace contextRef="#ctx0" brushRef="#br4" timeOffset="-37227.17">7733 16111 0,'0'0'16,"0"0"-1,0 0-15,0 9 16,0 10 0,0 9-16,0 1 15,0 8 1,0 1-16,0-1 16,0 1-1,0-1-15,9-18 16,1 0-1,-1-1 1,1 1-16,-1-19 16</inkml:trace>
  <inkml:trace contextRef="#ctx0" brushRef="#br4" timeOffset="-36704.66">7742 15952 0,'0'0'16,"10"0"-16,-1 0 16,19 0-1,1 0 1,-11-10-16,1 1 16,0-1-1,-19 1-15,0 9 16,0 0-1,0 0-15,-19 0 16,-18 9 0,-1 1-16,19-1 15</inkml:trace>
  <inkml:trace contextRef="#ctx0" brushRef="#br4" timeOffset="-36180.06">7977 16411 0,'0'0'0,"0"0"16,0 0 0,10 0-16,-1 0 15,20 0 1,-1-9-16,9 0 15,10-1 1,10 1 0,-1-1-16,1 1 15,-20 0 1,1-1-16,-19 10 16</inkml:trace>
  <inkml:trace contextRef="#ctx0" brushRef="#br4" timeOffset="-35765.89">8768 15980 0,'0'0'16,"0"0"-16,0 0 15,0 9 1,-10 10-16,-9 28 15,-9 37 1,9 19-16,10 19 16,0 0-1,9-9-15,0 0 16,0-20 0,0-18-16,0-18 15,0-20 1,0-18-16</inkml:trace>
  <inkml:trace contextRef="#ctx0" brushRef="#br4" timeOffset="-34568.82">14271 15736 0,'0'0'0,"0"0"16,0 9-1,0 10-15,-9 18 16,-1 20 0,1 8-16,9 11 15,0-1 1,0 0-16,0-19 15,0 0 1,9-18-16,1-10 16,-1-9-1,0-1-15,-9-18 16</inkml:trace>
  <inkml:trace contextRef="#ctx0" brushRef="#br4" timeOffset="-34275.64">14186 15623 0,'0'0'16,"0"0"-1,0 0-15,0 0 16,0 0-1,0 0-15,0 0 16,10 0 0,-1-9-16,10-1 15,-10 1 1,1 0-16,-10-1 16,0 1-1,0 9-15</inkml:trace>
  <inkml:trace contextRef="#ctx0" brushRef="#br4" timeOffset="-33740.46">14788 15680 0,'0'0'16,"0"0"-16,0 0 16,0 0-1,0 0-15,0 9 16,0 28 0,-9 20-16,9 46 15,9 28 1,10 10-16,0 19 15,0-20 1,0-18 0,-10-19-16,-9-18 15,0-19 1,0-20-16,0-8 16,0-19-1,0 0-15,0-19 16,0 0-1,0 0-15,0 0 16</inkml:trace>
  <inkml:trace contextRef="#ctx0" brushRef="#br4" timeOffset="-33317.54">14817 15736 0,'0'0'16,"0"0"0,0 0-16,0 0 15,9 0 1,10-19-16,19 0 15,9 10 1,9 0-16,0-1 16,-9 10-1,-9 10-15,0-1 16,-10 0 0,0 19-16,-9 19 15,0 0 1,-19 10-16,-28-1 15,-10 0 1,-28-18-16,-19-20 16,-9-8-1,-9-10 1,56-10-16</inkml:trace>
  <inkml:trace contextRef="#ctx0" brushRef="#br4" timeOffset="-31580.59">7733 16383 0,'0'0'15,"0"0"1,0 0-16,0 0 16,0 0-1,0 0-15,0 10 16,-10-1-1,1 0-15,-10 1 16,0 18 0,10 0-16,0 0 15,-1 0 1,1 0-16,9 1 16,9-1-1,1-9-15,-10-1 16,0 1-1,0 0-15,0-10 16,0 1 0,0-1-16,0 0 15,0-9 1,0 0-16,0 0 16,0 0-1,0 0 1,0 0-16,9-18 15,0-1 1,1-19-16,-1 1 16,1-1-1,-1-9-15,0 0 16,-9 0 0,0 10-16,0 9 15,0 0 1,0 18-16,0 1 15,0 0 1,0 9-16,0 0 16,0 9-1,0-9-15</inkml:trace>
  <inkml:trace contextRef="#ctx0" brushRef="#br4" timeOffset="-28875.81">3913 9956 0,'0'0'0,"0"0"15,0 0 1,0 0-16,10 0 16,-1 0-1,20 0-15,27-9 16,10-1-1,28 1-15,19 18 16,9 1 0,0-1-16,10 19 15,19 1 1,27-11-16,1 1 16,9-10-1,0-9 1,1-18-16,-20-1 15,-28 10-15,-38-1 16,-18 1 0,-10 9-16,-18 0 15,-20 9 1,-8-9 0,-11 0-16,1 0 15,-9 0-15,-10 0 16,0 0-1,0 0-15</inkml:trace>
  <inkml:trace contextRef="#ctx0" brushRef="#br4" timeOffset="-28289.31">4760 10472 0,'0'0'16,"0"0"-1,0 0-15,0 0 16,0 0-1,0 10-15,0-1 16,0 19 0,0 10-16,0 18 15,10 10 1,-10 9-16,9 0 16,-9 9-1,0-9-15,0 0 16,0 0-1,0-18 1,0-20-16,0 1 16,0-19-1,0-1-15,0 1 16,0-19-16,0 0 16,0 0-1</inkml:trace>
  <inkml:trace contextRef="#ctx0" brushRef="#br4" timeOffset="-27918.84">4741 10613 0,'0'0'0,"0"0"16,0 0-1,0 0-15,0 0 16,10 0 0,9-9-16,18-1 15,20-9 1,8 10-16,11 0 15,-10-1 1,-10 10-16,-9 0 16,-9 10-1,-19-10 1,-1 0-16,-8 9 16,-10-9-1</inkml:trace>
  <inkml:trace contextRef="#ctx0" brushRef="#br4" timeOffset="-27576.49">4563 10951 0,'0'0'0,"0"0"16,9 0-16,10 0 15,18 9 1,20 1 0,9-1-16,9 0 15,0-9 1,1 0-16,-1-9 15,-19 0 1,-18-1-16,-1 10 16,-8 0-1,-20 0-15</inkml:trace>
  <inkml:trace contextRef="#ctx0" brushRef="#br4" timeOffset="-26842.36">5569 11026 0,'0'0'0,"0"0"15,-9 9-15,-10 1 16,0-1-1,-9 19-15,0 0 16,-1 0 0,1 10-16,19-1 15,-1-8 1,20-1 0,-1 9-16,1-9 15,18 1 1,0-11-16,0 1 15,10 0 1,0-19-16,-1 0 16,10-19-1,-9 0-15,0-18 16,-1-1 0,-18 1-16,0-1 15,-19 1 1,0-1-16,-19 1 15,-19-1 1,-18 10-16,18 19 16</inkml:trace>
  <inkml:trace contextRef="#ctx0" brushRef="#br4" timeOffset="-18089.73">12258 930 0,'0'0'15,"0"0"-15,0 0 16,0 10 0,0 18-16,-10 19 15,-8 28 1,-1 19-16,0 28 15,10 0 1,-1 0-16,1-10 16,-1 1-1,1-19-15,0-19 16,-1-19 0,1 0-16,-1-18 15,1-1 1,0-18-16,9 0 15,0-19 1,0 0 0,0 0-16</inkml:trace>
  <inkml:trace contextRef="#ctx0" brushRef="#br4" timeOffset="-17725.79">12192 1071 0,'0'0'15,"9"0"-15,20-19 16,18 1 0,19-20-16,9 10 15,0 9 1,-9 10 0,9-1-16,-18 10 15,-1 0 1,-18 10-16,-20-1 15,1 1 1,-9-1-16,-10-9 16</inkml:trace>
  <inkml:trace contextRef="#ctx0" brushRef="#br4" timeOffset="-17451.5">12051 1493 0,'0'0'0,"9"0"16,10 0-16,19 0 15,9 0 1,19 0-16,18 0 15,1 10 1,-10-1-16,0-9 16,1 9-1,-39-9-15</inkml:trace>
  <inkml:trace contextRef="#ctx0" brushRef="#br4" timeOffset="-17077.73">12992 1568 0,'0'0'0,"0"0"16,0 0 0,0 0-16,0 0 15,0 0 1,0 0-16,0 19 16,0 19-1,0 18 1,0 19-16,0 0 15,0 0 1,-10-19-16,1 1 16,-10-10-1,10-29-15</inkml:trace>
  <inkml:trace contextRef="#ctx0" brushRef="#br4" timeOffset="-15636.45">3810 9891 0,'0'0'0,"9"0"16,29 0-1,28 0-15,28-10 16,47 10-1,38 0-15,28 0 16,19-9 0,-10 9-16,0 0 15,-18 0 1,-19 9-16,-1 1 16,10-1-1,1 10-15,-1-1 16,-9-8-1,-38-1-15,-38 1 16,-37-10 0,-19 0-16,-19 0 15,-9 0 1,-19 0-16,0 0 16,-28 9-1,-66 0-15,-85 20 16,-56-1-1,-19-10 1,-10 1-16,1 0 16,9 0-1,19-19-15,18 0 16,10 0 0,19-10-16,28 10 15,10 0 1,28 0-16,28 10 15,28-10 1,19 0-16,18 0 16,20 0-1,0 0-15,9 0 16,9 0 0,57-10-16,94-8 15,103-11 1,48 1-1,27 0-15,-8 9 16,-1 1 0,-9 8-16,-29 1 15,-65-1 1,-57 10-16,-75 10 16,-46-10-1,-39 0-15,-9 9 16,-9-9-1</inkml:trace>
  <inkml:trace contextRef="#ctx0" brushRef="#br4" timeOffset="-14607.81">4299 433 0,'0'0'15,"0"0"-15,10 0 16,8 0-16,29 10 16,48-1-1,55 0 1,48 19-16,46 1 15,57 8 1,0-9-16,-9 0 16,-38-9-1,-47-9-15,-38 8 16,-37-8 0,-29-10-16,-18 0 15,-29 0 1,-18 0-16,-19 0 15,-19 9 1,0-9-16</inkml:trace>
  <inkml:trace contextRef="#ctx0" brushRef="#br4" timeOffset="-14086.87">5927 386 0,'0'0'15,"0"0"-15,0 0 16,0 0-1,0 0-15,0 0 16,0 10 0,0 27-1,-10 38-15,20 28 16,-1 1 0,0 8-16,1-9 15,-1-28 1,-9-9-16,0-19 15,0-9 1,0-20-16,0 1 16,0-19-1</inkml:trace>
  <inkml:trace contextRef="#ctx0" brushRef="#br4" timeOffset="-13785.9">5974 264 0,'0'0'16,"9"0"-1,1-9-15,-1-1 16,19 10-1,0-18-15,29 8 16,18 10 0,10 10-16,-10 8 15,-9-18 1,-19 19-16,-19 0 16,-18-10-1</inkml:trace>
  <inkml:trace contextRef="#ctx0" brushRef="#br4" timeOffset="-13543.18">5889 752 0,'0'0'0,"0"0"16,0 0-1,0 0 1,0 0-16,0 0 15,9 0-15,10 10 16,38-1 0,27 0-1,10-9-15,-9 0 16,-10 0 0,-37 0-16</inkml:trace>
  <inkml:trace contextRef="#ctx0" brushRef="#br4" timeOffset="-12992.72">6369 1081 0,'0'0'0,"0"0"16,0 0-1,0 0-15,0 0 16,0 0 0,0 0-16,0 9 15,0 19 1,0 0-16,0 19 16,9 0-1,1-9-15,-1-1 16,10-9-1,0-9-15,-1 0 16,11-19 0,-1 0-16,0-19 15,0 0 1,-9-28 0,-9 0-16,-20-9 15,-9 0 1,-18 9-16,-29 0 15,28 28 1</inkml:trace>
  <inkml:trace contextRef="#ctx0" brushRef="#br4" timeOffset="-11289.31">14224 621 0,'0'0'15,"0"0"-15,0 0 16,0 0-1,0 0-15,0 9 16,0 10 0,0 18-16,-9 39 15,-1 27 1,1 9 0,9 10-16,-10 0 15,-8 19 1,-1 0-16,9 9 15,1 28 1,-10 0-16,10 19 16,-1 0-16,1 10 15,-1 9 1,10-10 0,0 10-16,-9 0 15,0 9 1,9-9-16,0 9 15,-10 9 1,1 1-16,9-10 16,-10 0-1,10 10-15,-9-1 16,9 1 0,0 9-1,-9 0-15,9 0 16,-10-10-16,1 10 15,9 0 1,0 0-16,-10 0 16,10 0-1,0 0 1,-9-9-16,9-1 16,0 1-1,-9-10-15,9 0 16,0-19-1,0 1-15,0-10 16,0-28 0,0 0-16,0-29 15,0-8 1,0-10-16,0 9 16,0-18-1,0-20-15,0 1 16,0-9-1,0-10-15,0-19 16,0-9 0,0-9-16,0-20 15,0-8 1,0-10-16,0 0 16,0 0-1</inkml:trace>
  <inkml:trace contextRef="#ctx0" brushRef="#br4" timeOffset="-10462.16">11374 2629 0,'0'0'15,"0"0"-15,0 0 16,0-10-1,0 1-15,9-1 16,29 1 0,27 0-1,48 18-15,47 0 16,38-9 0,37 0-16,0 0 15,-9-9 1,-10 0-16,1-1 15,-20 10 1,-27 0-16,-1 0 16,-28 10-1,-19-1-15,-37 0 16,-10 1 0,-28-10-16,-9 0 15,-19 0 1,0 0-16,-10 0 15,-9 0 1,0 0-16,0 0 16,0 0-1</inkml:trace>
  <inkml:trace contextRef="#ctx0" brushRef="#br4" timeOffset="-5179.74">16755 15295 0,'0'0'0,"0"0"15,0 0 1,0 0-16,9 0 15,10-19 1,9 0-16,19 1 16,10 8-1,-1 1-15,10 18 16,-29-9 0</inkml:trace>
  <inkml:trace contextRef="#ctx0" brushRef="#br4" timeOffset="-4968.79">16651 15614 0,'0'0'0,"0"0"16,0 0-1,0 0-15,10 0 16,27-10-1,57-8-15,47-10 16,19 9 0,160-19-16</inkml:trace>
  <inkml:trace contextRef="#ctx0" brushRef="#br4" timeOffset="-4052.53">18533 14694 0,'0'0'16,"0"0"-16,0 0 15,0 0 1,0 0-16,0 10 16,-10-1-1,-9 19-15,-18 29 16,-1 18-1,-9 9-15,0 1 16,19-1 0,9 0-16,10-9 15,18 1 1,10-1-16,9-19 16,19 0-1,0 0-15,19-18 16,9 0-1,0-20 1,1-18-16,-1-9 16,0-10-1,-9-18-15,-19-1 16,-9-9 0,-19 0-16,-19-9 15,-10 0 1,-9-1-16,-18 10 15,-10 19 1,-10 10-16,-18 8 16,0 29-1,-1 9-15,1 19 16,38-19 0</inkml:trace>
  <inkml:trace contextRef="#ctx0" brushRef="#br4" timeOffset="-3452.48">19445 14000 0,'0'976'16,"0"-976"-16,0 0 16,0 0-1,0 9-15,-19 1 16,0 18-1,1 9-15,-11 20 16,11 8 0,8 20-16,10-10 15,10-19 1,-1 0-16,19 1 16,0-20-1,1 1-15,18-20 16,0 1-1,0-19 1,0 0-16,0-19 16,0-18-1,-9-1-15,-1-18 16,-18-19 0,0 9-16,-19 1 15,0-1 1,-19 0-16,0 10 15,-9 9 1,-10 19-16,-9 0 16,-19 28-1,29 0-15</inkml:trace>
  <inkml:trace contextRef="#ctx0" brushRef="#br4" timeOffset="-2487.29">20348 15342 0,'0'0'0,"0"0"16,0 0 0,0 0-16,10 0 15,18 0 1,9 0-16,29 9 16,0 1-1,28-1-15,10 0 16,18 1-1,-9-1-15,-10-9 16,-18 0 0,-10 0-16,-18 0 15,-20 0 1,1 0-16,-19 0 16,0 0-1,-10 0-15,-9 0 16,0 0-1,0 0-15,0 0 16</inkml:trace>
  <inkml:trace contextRef="#ctx0" brushRef="#br4" timeOffset="-2095.61">20894 14798 0,'0'0'0,"0"0"15,0 0 1,0 9-1,-19 28-15,0 39 16,10 36-16,-1 29 16,10 0-1,10-10 1,-1 0-16,-9-18 16,0-29-1,0-18-15,0-10 16,0-18-1,0-10-15,0-9 16,10 0 0,-10-19-16</inkml:trace>
  <inkml:trace contextRef="#ctx0" brushRef="#br4" timeOffset="-1540.61">21957 15042 0,'0'0'0,"0"0"15,0 9 1,-19 0-16,-9 19 16,-10 19-1,-9 28-15,19 10 16,0-1 0,18 10-16,20-9 15,9-10 1,9-10-16,0-8 15,10-20 1,-1-18-16,10 0 16,0-19-1,0-19-15,-9 0 16,0-18 0,-1-20-16,-9 1 15,-9-19 1,-19 0-1,-19 0-15,1 9 16,-11 0 0,1 20-16,-9 17 15,-1 1 1,10 19-16,0 9 16,9 0-1</inkml:trace>
  <inkml:trace contextRef="#ctx0" brushRef="#br4" timeOffset="-1294.13">22484 15783 0,'0'0'15,"0"0"-15,0 0 16,0 0 0,0 0-16,0 0 15,0 0 1,0 0 0,0 0-16</inkml:trace>
  <inkml:trace contextRef="#ctx0" brushRef="#br4" timeOffset="-917.86">22916 15032 0,'0'0'0,"0"0"16,0 0-16,0 10 16,0 8-1,10 39-15,-1 18 16,1 18 0,8 1-1,1 9-15,-9 1 16,9-20-1,-10-18-15,-9-19 16,0-10 0,0-18-16,0 0 15,0 0 1,0-19-16,9 9 16,-9-9-1</inkml:trace>
  <inkml:trace contextRef="#ctx0" brushRef="#br4" timeOffset="-486.2">23725 14920 0,'0'0'0,"0"0"15,0 0 1,0 0-16,0 9 16,-18 0-1,-1 1-15,-19 27 16,1 20 0,-1 18-16,10 9 15,9 10 1,10 0-16,-1-1 15,10-8 1,10-10-16,-1-9 16,0-10-1,10 0-15,9-18 16,-9-1 0,0-9-16,9-9 15,-9 0 1,0 0-16,0-10 15,-10-9 1</inkml:trace>
  <inkml:trace contextRef="#ctx0" brushRef="#br4" timeOffset="47.82">23801 15529 0,'0'0'0,"0"0"16,0 0-1,9 0-15,29 0 16,46 0 0,29 0-16,0 0 15,-9 0 1,-10 0-16,-10-9 15,-27 0 1,-19 9-16,-20 0 16,11 9-1,-20-9 1</inkml:trace>
  <inkml:trace contextRef="#ctx0" brushRef="#br4" timeOffset="630.85">25278 15032 0,'0'0'0,"0"-9"16,-19-10-1,0 0-15,-9 0 16,-10 10-1,-9 9-15,0 9 16,19 1 0,0 9-16,9-1 15,9 11 1,10 8-16,19 10 16,10 19-1,18 9-15,0-10 16,9 10-1,-18-9-15,-1-10 16,-18 1 0,0-10-16,-19-10 15,0 1 1,-9-10-16,-1-9 16,1-1-1,-1-18-15,1 0 16,-10-9-1,10-10 1,-1-18-16,20-10 16,-1-28-1,19 0-15,1 9 16,-1 0 0,9 19-16,1 0 15,0 19 1,-1 0-16,-18 19 15,-19-1 1</inkml:trace>
  <inkml:trace contextRef="#ctx0" brushRef="#br4" timeOffset="948.34">25579 14844 0,'0'0'16,"0"0"-16,9 0 15,19 10 1,10 18-16,18 0 16,20 28-1,-1 10-15,-9 19 16,-10-1-1,-18 10-15,-29 0 16,-18 9 0,-38 9-16,-47 10 15,-38 0 1,-18 0-16,-123 75 16</inkml:trace>
  <inkml:trace contextRef="#ctx0" brushRef="#br4" timeOffset="2114.01">17084 17021 0,'0'0'16,"9"0"0,10 0-16,38-19 15,37 1 1,0-1-16,0 10 16,-19-1-1,0 10-15,-18 10 16,-38-10-1</inkml:trace>
  <inkml:trace contextRef="#ctx0" brushRef="#br4" timeOffset="2339.41">16999 17284 0,'0'0'15,"0"0"-15,0 0 16,0 0-1,10 0 1,8 9-16,48 1 16,38-1-1,46 10 1,10-19-16,10 0 16,-20 0-16,-75 0 15</inkml:trace>
  <inkml:trace contextRef="#ctx0" brushRef="#br4" timeOffset="2813.82">18645 16824 0,'0'0'16,"0"0"-16,0 0 16,-18 10-1,-11-1 1,-8 19-16,-1 19 16,10 0-1,0 9-15,18 10 16,10-10-1,19 0-15,9 1 16,19-20 0,10 1-16,9-10 15,-10-9 1,1-19-16,-20 0 16,1 0-1,-19-10-15,-1 1 16,-18 0-1,-9-10-15,-19-19 16,-38 1 0,-19 9-16,19 18 15,1 10 1,27 0-16</inkml:trace>
  <inkml:trace contextRef="#ctx0" brushRef="#br4" timeOffset="3271.4">19295 17031 0,'0'0'0,"0"0"15,0 0 1,0 9-16,-19 0 16,0 10-1,0 9-15,10 0 16,-1 19 0,20 0-16,-1 0 15,19-9 1,1-1-1,8-9-15,10-9 16,0 0 0,0-19-16,0 0 15,-9-19 1,0 0-16,-20-18 16,-8-10-1,-10-9-15,-19-1 16,-19 10-1,-18 10-15,0 9 16,18 18 0</inkml:trace>
  <inkml:trace contextRef="#ctx0" brushRef="#br4" timeOffset="3580.48">19915 17378 0,'0'0'0,"0"0"15,10 0 1,18-10-16,0 1 15,19 0 1,0-1-16,10 1 16,9 9-1,0 0 1,9 0-16,-9 9 16,-38-9-16</inkml:trace>
  <inkml:trace contextRef="#ctx0" brushRef="#br4" timeOffset="4065.32">21035 16937 0,'0'0'0,"0"0"16,0 0-1,-19 9-15,-9 1 16,0 18 0,-1 19-16,1-1 15,19 1 1,-1 0-16,20 10 16,-1-20-1,19 10-15,20-9 16,-1-10-1,18-10-15,20-18 16,9-9 0,-9-19-16,-19-10 15,-10-18 1,-18 0-16,-19-10 16,-29 0-1,-9 1-15,-18-1 16,-10 19-1,0 10 1,0 9-16,0 18 16,9 10-1,0 19-15,-9 18 16,19-8 0</inkml:trace>
  <inkml:trace contextRef="#ctx0" brushRef="#br4" timeOffset="4260.59">21778 17415 0,'0'0'0,"0"0"16,0 0-16,0 0 15,0 0 1,0 0-16,0 0 15,0 0 1</inkml:trace>
  <inkml:trace contextRef="#ctx0" brushRef="#br4" timeOffset="4812.03">22503 16796 0,'0'0'16,"0"0"-16,0 0 15,-19 0 1,-10 0-16,1 0 16,0 9-1,0 1-15,18-1 16,1 1-1,9 8-15,9 10 16,1 19 0,18 10-16,10 8 15,-1 10 1,1 0-16,0-18 16,-20-10-1,1 0-15,-19-10 16,0 1-1,-9-20-15,-1 1 16,1 0 0,0-19-1,9 0-15,0 0 16,0-19 0,9-9-16,0-19 15,20-19 1,8-9-16,10-9 15,10-1 1,-1 20-16,-18 18 16,-1 19-1,-18 9-15,-9 10 16</inkml:trace>
  <inkml:trace contextRef="#ctx0" brushRef="#br4" timeOffset="5048.17">23246 17143 0,'0'0'15,"0"0"-15,9 0 16,10 0-1,9 0-15,29 10 16,37-1 0,19 10-1,-66-10-15</inkml:trace>
  <inkml:trace contextRef="#ctx0" brushRef="#br4" timeOffset="5247.86">23396 17396 0,'0'0'16,"0"0"-16,0 0 15,0 0 1,10 0-16,8 0 16,20 10-1,47-1 1,103 1-16,160-1 15</inkml:trace>
  <inkml:trace contextRef="#ctx0" brushRef="#br4" timeOffset="7991">11891 3023 0,'0'0'0,"0"0"16,0 0-1,0 0 1,0 0-16,0 9 15,-9 0 1,-1 20-16,1 17 16,-1 1-1,10 0-15,0 0 16,0-9 0,0-1-16,0-18 15,0 0 1,0 0-16,0-19 15,10 9 1,-1-9-16,1 0 16,18 0-1,0 0-15,0-9 16,0-1 0,1 10-16,8 10 15,-8-1 1,-1 10-1,9 9-15,-18 0 16,0 19 0,-19 0-16,0 9 15,-28 10 1,-19-10-16,-19 0 16,-9-9-1,-1-19-15,-8-9 16,46-9-1</inkml:trace>
  <inkml:trace contextRef="#ctx0" brushRef="#br4" timeOffset="8316.74">11910 3013 0,'0'0'0,"9"0"15,10-9 1,19-10-16,9 10 15,0-1 1,9 1-16,1 9 16,-1 9-1,-18 1-15,-1-1 16,-18-9 0</inkml:trace>
  <inkml:trace contextRef="#ctx0" brushRef="#br4" timeOffset="9007.6">12775 3163 0,'0'0'16,"0"0"-1,0 0-15,0 0 16,0 0-1,0 0-15,0-9 16,0 0 0,-9-1-16,-1 1 15,-8-1 1,-1 10-16,0 0 16,0 10-1,0-1-15,1 1 16,8 8-1,1 11-15,9-11 16,9 1 0,1 0-16,-1 0 15,0-1 1,10-8-16,9-10 16,1 0-1,-11 0-15,1 0 16,0-10-1,0 1 1,-10 0-16,1-1 16,-1 1-1,-9-1-15,0 10 16,0 0 0,0 0-16,0 0 15,0 10 1,0 18-16,0 19 15,-9 19 1,-1 18-16,-9 10 16,10-10-1,0-18 1,-1-10-16,1-18 16,-1-1-16,1-18 15,0 0 1,9-10-1,0-9-15,0 0 16</inkml:trace>
  <inkml:trace contextRef="#ctx0" brushRef="#br4" timeOffset="9213.2">13086 3595 0,'0'0'0,"0"0"16,0 0-16,0 0 15,0 0 1,0 0-16,0 0 16,0 0-1</inkml:trace>
  <inkml:trace contextRef="#ctx0" brushRef="#br4" timeOffset="9930.23">13227 3276 0,'0'0'15,"9"0"1,1-9-16,-1-10 16,0 0-1,10 10-15,0-1 16,0 1 0,9 0-16,-9-1 15,0 10 1,0 10-16,-1-1 15,1 0 1,-9 1-16,-1 8 16,-9 11-1,0-1 1,0 9-16,-19 1 16,0-1-1,1 1-15,-1-1 16,0-8-1,10-11-15,-1 1 16,1 0 0,-1-10-16,1 1 15,9-10 1,0 9-16,9 0 16,1 1-1,18-1-15,10-9 16,27 0-1,39-9-15,37-10 16,-9 10 0,-10 9-1,-37 0-15,-67 0 16</inkml:trace>
  <inkml:trace contextRef="#ctx0" brushRef="#br4" timeOffset="11964.37">11703 4299 0,'0'0'16,"0"0"-16,0 0 16,0 0-1,0 9-15,-10 19 16,1 0-1,9 19-15,0 0 16,0-9 0,0-1-1,0 1-15,0-19 16,9-1 0,1 1-1,-1-10-15,1-9 16,-1 0-16,19 0 15,0-9 1,1 0-16,-1 9 16,10 9-1,-10 0-15,0 10 16,-9 9 0,0 1-16,-1-1 15,-18 9 1,-9 10-16,-10 0 15,-18 0 1,-10-10 0,9-18-16,10 0 15,-1 0 1,1-19-16,9 0 16,1 0-1,8 0-15</inkml:trace>
  <inkml:trace contextRef="#ctx0" brushRef="#br4" timeOffset="12263.39">11637 4299 0,'0'0'15,"0"0"-15,9 0 16,1 0 0,-1-10-16,19 1 15,19 0 1,48-1-16,17 10 16,-27 10-1,-28-1 1,-20 0-16,1 1 15,-19-1-15,-10-9 16</inkml:trace>
  <inkml:trace contextRef="#ctx0" brushRef="#br4" timeOffset="12997.5">12634 4496 0,'0'0'16,"0"0"-16,0 0 16,0-10-1,-9 1-15,-1 0 16,-8-1 0,-20 1-1,-19-1-15,-8 20 16,18-1-1,0 19-15,18-9 16,20 9 0,-1-9-16,10 0 15,10 0 1,-1-10-16,20 0 16,8 1-1,10-10-15,0-10 16,-9-8-1,-1-1-15,1-19 16,-10 10 0,-9 0-16,0 0 15,-10 9 1,-9 10-16,0 9 16,0 0-1,0 0-15,0 9 16,0 29-1,-9 18 1,0 10-16,-1 9 16,1-10-1,-1 10-15,1-18 16,0-1 0,-1-9-16,10-10 15,0-8 1,0-1-16,0-19 15</inkml:trace>
  <inkml:trace contextRef="#ctx0" brushRef="#br4" timeOffset="13177.95">12738 4787 0,'0'0'0,"0"0"16,0 0 0,0 0-16,0 0 15,0 0 1</inkml:trace>
  <inkml:trace contextRef="#ctx0" brushRef="#br4" timeOffset="13620.68">13170 4308 0,'0'0'0,"0"0"16,10 0-1,-1-9-15,10-1 16,9 1-1,10 0-15,9-1 16,0 10 0,19 10-1,-10-1-15,1 0 16,-20 10-16,1 0 16,-10 9-1,-9 0 1,0 0-16,-10 10 15,-9 9 1,0 0-16,-19 18 16,1-8-1,-1-1-15,0 0 16,0 0 0,0-18-16,10 0 15,-1-10 1,1-10-16,0-8 15</inkml:trace>
  <inkml:trace contextRef="#ctx0" brushRef="#br4" timeOffset="13830.57">13039 4730 0,'0'0'16,"0"0"-1,0 0-15,9 0 16,48-18 0,84-1-16,84 0 15,29-9 1,10 9-16,27 10 16,95-1-1</inkml:trace>
  <inkml:trace contextRef="#ctx0" brushRef="#br4" timeOffset="16647.03">11844 5622 0,'0'0'0,"0"9"16,-19 0-1,0 20 1,-18 8-16,-1 10 16,10 19-1,9-1-15,10 1 16,9-10 0,9 1-16,0-20 15,10 1 1,9-20-16,1 1 15,8-9 1,1-10-16,0-10 16,-1-9-1,-18 1-15,0-1 16,-19 0 0,-10-18-16,-18-1 15,-38 10 1,-47 9-16,-28 29 15,19 27 1,56-18-16</inkml:trace>
  <inkml:trace contextRef="#ctx0" brushRef="#br4" timeOffset="17065.29">12418 5687 0,'0'0'0,"0"0"16,0 0-16,0 0 16,0 10-1,0 8-15,-10 39 16,10 18-1,0 9 1,0 10-16,-9-19 16,9 0-1,-9 0-15,-1 0 16,1-47 0</inkml:trace>
  <inkml:trace contextRef="#ctx0" brushRef="#br4" timeOffset="17782.22">11900 7179 0,'0'0'16,"0"0"-16,0 0 16,-9 0-1,-10 9-15,0 10 16,-18 19-1,8 27-15,1 10 16,0 10 0,19-1-16,18-9 15,0-18 1,1-10 0,18-10-16,0 1 15,19-20 1,0 1-16,10-19 15,-1-19 1,1 1-16,-20-10 16,-8-1-1,-11 1-15,1 0 16,-19 0 0,0 0-16,-19-10 15,-37 1 1,-29 9-16,-18 18 15,-1 29 1,1 19-16,46-20 16</inkml:trace>
  <inkml:trace contextRef="#ctx0" brushRef="#br4" timeOffset="18256.23">12399 7451 0,'0'0'0,"0"0"16,0 0-1,0 0-15,-9 0 16,-10 10 0,0-1-16,0 19 15,10 10 1,-1 9-16,20-10 16,-1 1-1,1-20-15,8 1 16,11-10-1,-1-9-15,0 0 16,0-18 0,0-1-1,-9-9-15,0 0 16,-19 0 0,0-10-16,-19 10 15,-9 0 1,-19 0-16,-28 18 15,37 1 1</inkml:trace>
  <inkml:trace contextRef="#ctx0" brushRef="#br4" timeOffset="18510.6">12851 7770 0,'0'0'15,"0"0"-15,0 0 16,0 0-1,0 0-15,0 0 16</inkml:trace>
  <inkml:trace contextRef="#ctx0" brushRef="#br4" timeOffset="19018.57">13142 7235 0,'0'0'0,"0"0"16,0 0-1,0 10-15,0 18 16,-9 19-16,9 0 16,9 9-1,1 0-15,-1-9 16,10-9-1,0-10 1,-1-9-16,1-10 16,0-9-1,9 0-15,-9 0 16,9-19 0,1 1-16,-11-11 15,1-8 1,0 9-16,-10 0 15,1 9 1,-10 9-16,0 1 16,0 9-1,0 9-15,0 20 16,0 36 0,0 29-16,0 19 15,-10-1 1,1 1-1,-10-1-15,0-8 16,1-48 0</inkml:trace>
  <inkml:trace contextRef="#ctx0" brushRef="#br4" timeOffset="19621.1">11825 8962 0,'0'0'0,"0"0"16,-9 0 0,-10 0-16,0 9 15,-19 10-15,-18 18 16,0 29-1,9 19 1,9-1-16,19-9 16,19 0-1,28-19-15,1 1 16,18-20 0,0 1-16,18-20 15,11-18 1,-10 0-16,-10-18 15,-9-1 1,-9 0-16,-20-9 16,-8 0-1,-10 0-15,-28 9 16,-19-9 0,-19 18-1,-28 10-15,0 19 16,9 19-1,38-19-15</inkml:trace>
  <inkml:trace contextRef="#ctx0" brushRef="#br4" timeOffset="20130.29">12154 9187 0,'0'0'0,"0"0"16,-18 9-1,-1 1 1,-9-1-16,-1 19 16,1 19-1,19 0-15,18 0 16,0 9 0,20-9-16,8-9 15,10-10 1,19-9-16,0-19 15,9-19 1,1 0-16,-20-18 16,-9-1-1,-9 0-15,-19-8 16,-19-1 0,-19-10-16,-28 10 15,-29 10 1,-27 18-16,-38 38 15,66 0 1</inkml:trace>
  <inkml:trace contextRef="#ctx0" brushRef="#br4" timeOffset="20440.82">12945 9525 0,'0'0'15,"0"0"-15,0 0 16,0 0 0,0 0-16,0 0 15,0 0 1,0 0-16</inkml:trace>
  <inkml:trace contextRef="#ctx0" brushRef="#br4" timeOffset="21034.25">13406 9215 0,'0'0'0,"0"0"15,-10 0 1,-9 0-16,-18-9 16,-1 9-1,-9 9-15,0 0 16,19 1 0,0-1-1,9 10-15,9 0 16,1-1-1,18 11-15,1-1 16,18-9 0,0-1-16,19 1 15,-9 0 1,9-19-16,0 0 16,0-19-1,-9 0-15,-1-9 16,-9-9-1,-9-1-15,0 10 16,-10 0 0,1 18-16,-10 1 15,0 9 1,0 0-16,0 9 16,0 10-1,0 28-15,-19 28 16,0 38-1,0 18-15,1 29 16,8 27 0,-18 142-1</inkml:trace>
  <inkml:trace contextRef="#ctx0" brushRef="#br4" timeOffset="23800.36">14835 1390 0,'0'0'0,"0"0"16,0 0-1,10 10 1,-1-1-16,20 0 16,8 10-1,1 0-15,9-10 16,-10-9 0,1 0-16,0 0 15,-19 0 1,-1 0-1,1-9-15,0-1 16,-19-8-16,0-1 16,0 0-1,-19 0-15,0 10 16,-18 0 0,-20 18-16,-9 10 15,-9 18 1,9 10-16,0 9 15,19 10 1,19-10-16,9 1 16,10-1-1,18 0-15,20-18 16,-1-1 0,19-8-16,0-11 15,9 1 1,1-10-1,-1-9-15,-18 0 16,-1 0 0,1 0-16,-10 0 15,-18 0 1</inkml:trace>
  <inkml:trace contextRef="#ctx0" brushRef="#br4" timeOffset="24348.84">15409 1944 0,'0'0'0,"0"0"16,10-10-1,-1-8-15,1-1 16,18 0-1,0 0-15,0 0 16,0 10 0,1 0-1,-11-1-15,1 10 16,0 10 0,-9-1-16,-1 0 15,-9 1 1,0 18-16,-19 0 15,0 19 1,-18-9-16,8-1 16,1-18-1,0 0-15,19-10 16,-1 0 0,1-9-16,18 10 15,1-1 1,18 1-16,28-10 15,20 0 1,18-10 0,-10 1-16,-8-10 15,-29 10-15,-10-1 16,-18 1 0,-10 0-1,1 9-15,-10 0 16</inkml:trace>
  <inkml:trace contextRef="#ctx0" brushRef="#br4" timeOffset="25274.01">17159 780 0,'0'0'0,"0"0"15,0 0-15,0 0 16,0 10-1,0 8 1,10 39-16,-10 37 16,0 28-1,0 18-15,0 10 16,0 0 0,0 1-16,0 27 15,0 0 1,0 19-16,0 19 15,0 9 1,-10 10-16,10-1 16,10 10-1,-1 0-15,0 9 16,1 1 0,-1 9-16,1-1 15,-10 10 1,9 10-1,-9-1-15,-9 1 16,-1 9 0,-9-10-16,1 1 15,-11-1 1,10-9-16,1 10 16,-1-20-1,0-8-15,10-10 16,-10-1-1,9-8-15,-8-10 16,8 0 0,-9-18-16,10-1 15,-10-18 1,10-1-16,-1-18 16,1-19-1,0-9-15,-1-19 16,10-9-1,0-19-15,0-10 16,0-18 0,0-10-1,0-18-15,0-1 16,0-18 0,0 0-16,0-1 15,0-18 1,0 0-16,0 0 15,0 0 1,0 0-16,0 0 16</inkml:trace>
  <inkml:trace contextRef="#ctx0" brushRef="#br4" timeOffset="26123.92">14403 2629 0,'0'0'15,"0"0"1,0 0-16,0 0 15,9 0 1,29-10-16,37 1 16,66-1-1,47 1 1,38 9-16,37-9 16,29 9-16,-38 9 15,-19 0 1,-28 1-1,-56-1-15,-20 1 16,-18-1 0,-28 10-16,-29-10 15,-8 1-15,-20-1 16,-9-9 0,-10 0-1,-9 0-15,0 0 16,0 0-1,0 0-15</inkml:trace>
  <inkml:trace contextRef="#ctx0" brushRef="#br4" timeOffset="27663.97">4421 677 0,'0'0'16,"0"0"-16,0 0 15,0 0 1,0 0-16,0 0 16,0 0-1</inkml:trace>
  <inkml:trace contextRef="#ctx0" brushRef="#br4" timeOffset="28116.77">4365 640 0,'0'0'0,"0"0"15,0 0 1,0 0 0,0 0-16,0 0 15,0 0 1,0 0-16,0 0 16,0 0-1,9 0-15,1 0 16,18 9-1,0-9-15,19 0 16,0 0 0,19-9-16,9-1 15,1 1 1,-1-1-16,10 1 16,18 9-1,10 0-15,9 0 16,1 0-1,8 9-15,-18 1 16,-9-1 0,-10 1-16,-19-1 15,0 0 1,1 1 0,-20-1-16,0 0 15,1 1-15,-1-1 16,-27-9-1</inkml:trace>
  <inkml:trace contextRef="#ctx0" brushRef="#br4" timeOffset="33780.12">2060 386 0,'10'0'15,"18"0"-15,47-19 16,29 10 0,8 0-16,-8 9 15,-1 9 1,1 10-16,9 9 16,-10 19-1,1 0-15,-1 0 16,10 18-1,0 1-15,-19 0 16,0 9 0,-19 0-16,1 9 15,-20 10 1,1-9 0,-20 18-16,1 0 15,-19 0 1,-10 0-16,-9 1 15,-19-11-15,0 1 16,-18 0 0,-10-9-1,-19-1-15,-19 0 16,-18-9 0,-10 1-16,-19-20 15,-18-19 1,-20-9-16,1-18 15,0-10 1,37-19-16,19-9 16,-9-10-1,-1-18-15,29-10 16,-18-9 0,17-9-16,11-10 15,-1 0 1,19 0-16,19 1 15,0-11 1,0 1-16,19 0 16,9 0-1,10-10 1,-1 1-16,20-1 16,-1 10-1,10 9-15,9 0 16,0 10-1,10 9-15,0 9 16,37 29 0,-37 18-16</inkml:trace>
  <inkml:trace contextRef="#ctx0" brushRef="#br4" timeOffset="40492.33">14375 3520 0,'0'0'0,"0"0"15,0 0 1,0 0-16,0 0 16,0 0-1,0 0-15,9 0 16,19 0-1,10 0 1,18 0-16,10-9 16,-9 9-1,-10 0-15,-10 0 16,-18 0 0,0 9-16,0 0 15,-10 1 1,-9-10-16</inkml:trace>
  <inkml:trace contextRef="#ctx0" brushRef="#br4" timeOffset="41330.04">15372 3238 0,'0'0'0,"0"0"15,0-9-15,0-10 16,0 1-1,0 8-15,0 1 16,-19-1 0,-28 1-16,-10 0 15,-8 18 1,8 0 0,10 10-16,19 0 15,0 0 1,18-1-16,1 1 15,9 0 1,9 0-16,1-10 16,18 10-1,9-10-15,1-9 16,0 0 0,-1 0-16,1-18 15,0-1 1,-10 0-16,-9-9 15,-1 9 1,-8 10-16,-1-1 16,-9 1-1,0 9-15,0 0 16,0 9 0,0 29-16,10 18 15,-1 19 1,1 28-16,-10 1 15,0-11 1,0-27 0,0-10-16,0-18 15,0-1 1,-10 1-16,10-19 16,0-10-1</inkml:trace>
  <inkml:trace contextRef="#ctx0" brushRef="#br4" timeOffset="41543.97">15607 3661 0,'0'0'0,"0"0"15,0 0 1,0 0-16,0 0 16,0 0-16,0 0 15</inkml:trace>
  <inkml:trace contextRef="#ctx0" brushRef="#br4" timeOffset="42136.71">15964 3295 0,'0'0'0,"0"0"15,0-19 1,10 0-16,-1 0 15,1-9 1,18 0-16,0 9 16,0 10-1,0 0-15,10-1 16,-10 20 0,-9-1-16,0 10 15,0 9 1,-19 0-1,0 19-15,-19 9 16,-19 10 0,-9 9-16,0-19 15,10-18 1,8-1-16,11-18 16,8 0-1,1 0-15,18-10 16,1 0-1,27-9-15,20 0 16,27 0 0,20-9-16,-10 0 15,-19-1 1,-9 10-16,-19 0 16,-9 0-1,-20 0-15,1 0 16,-19 0-1,0 0-15,0 0 16</inkml:trace>
  <inkml:trace contextRef="#ctx0" brushRef="#br4" timeOffset="42785.4">14807 4768 0,'0'0'0,"0"0"15,10 0 1,-1-10 0,19 1-16,19 0 15,0-1-15,19 1 16,0 18-1,-9-9 1,8 10-16,1-1 16,-28-9-1</inkml:trace>
  <inkml:trace contextRef="#ctx0" brushRef="#br4" timeOffset="43337.68">15372 4364 0,'0'0'0,"0"0"16,0 0 0,0 0-16,0 0 15,9 10 1,1 18-16,-1 9 15,10 10 1,9 0-16,-9-9 16,0-1-1,-1-9-15,1-9 16,0 0 0,9-19-1,-9 0-15,9 0 16,1-19-1,-1 0-15,-9-9 16,-1 0 0,1 0-16,-9 19 15,-10-1 1,0 10-16,0 0 16,9 10-1,0 27-15,1 38 16,-10 10-1,0 8-15,0 1 16,-10-19 0,1-9-1,0-10-15,9-18 16,-10-1 0,10-18-16,0-9 15</inkml:trace>
  <inkml:trace contextRef="#ctx0" brushRef="#br4" timeOffset="43525.59">16002 4965 0,'0'0'0,"0"0"15,0 0 1,0 0-16,0 0 15,0 0 1,0 0-16,0 0 16</inkml:trace>
  <inkml:trace contextRef="#ctx0" brushRef="#br4" timeOffset="43888.11">16105 4477 0,'0'0'16,"10"0"-16,-1-9 16,20-10-1,18 9-15,9 1 16,10 0 0,-10 18-1,1 19-15,-1 0 16,-9 19-1,-9 10-15,-19 8 16,-1 10 0,-18 19-16,-9 0 15,-10 0 1,-18-10-16,-1-18 16,10-10-1,0-18-15,9-1 16,9 1-1,1-19-15,0-10 16</inkml:trace>
  <inkml:trace contextRef="#ctx0" brushRef="#br4" timeOffset="44123.61">16077 5012 0,'0'0'16,"0"0"-16,10 0 15,8 0 1,30-10-16,36-8 16,38 8-1,10 1 1,-10-1-16,1 10 16,-20 0-16,-18 0 15,-29 0 1,-27 10-16,-20-10 15</inkml:trace>
  <inkml:trace contextRef="#ctx0" brushRef="#br4" timeOffset="46421.53">14516 6372 0,'0'0'0,"0"0"16,18 0 0,29-9-1,38-10-15,28 10 16,9-10 0,19 10-16,-9-1 15,-19 1 1,0-1-16,-28 1 15,-20 0 1,-27 9-16,-19 0 16,0 0-1,-19 0-15</inkml:trace>
  <inkml:trace contextRef="#ctx0" brushRef="#br4" timeOffset="46783.47">15964 5866 0,'0'0'16,"0"0"-1,0 0-15,0 9 16,0 0-1,0 19-15,0 29 16,0 8 0,0 20-16,0-1 15,0 1 1,0-10-16,0-10 16,0-8-1,0-10-15,0-10 16,0 1-1,0-10-15,0-9 16,0-1 0,0-8-16</inkml:trace>
  <inkml:trace contextRef="#ctx0" brushRef="#br4" timeOffset="52753.61">14967 7395 0,'0'0'0,"0"0"15,0 9 1,-9 1-16,-10 8 16,0 11-1,-9-1-15,9 19 16,0 0-1,10-10-15,-1 1 16,20-1 0,-1-18-16,1 0 15,18-1 1,19-18-16,19-9 16,0-10-1,9-9-15,-19-9 16,-18 8-1,0-8-15,-20-1 16,1 1 0,-9-10-16,-10 9 15,-29 1 1,-8-10 0,-20 19-16,1 18 15,-1 20 1,10 9-16,0 18 15,29-18 1</inkml:trace>
  <inkml:trace contextRef="#ctx0" brushRef="#br4" timeOffset="53021.89">15597 7667 0,'0'0'16,"0"0"-1,0 0-15,0 0 16,0 0-16,0 0 15,0 0 1,0 0-16</inkml:trace>
  <inkml:trace contextRef="#ctx0" brushRef="#br4" timeOffset="53547.53">16209 7282 0,'0'0'0,"0"0"15,0 0-15,-19 0 16,-9 10-1,-10 8-15,-9 11 16,0 17 0,0 1-16,10 19 15,8 9 1,1 0 0,19 0-16,9-18 15,9-1 1,19-19-16,1-8 15,-1-11 1,0 1-16,10-19 16,-1 0-1,10-19-15,-9 1 16,0-1 0,-1-19-16,-18 10 15,0 0 1,-19 0-1,0 0-15,-28 9 16,-19 9 0,-38 10-16,-28 47 15,38-18-15</inkml:trace>
  <inkml:trace contextRef="#ctx0" brushRef="#br4" timeOffset="55384.68">14948 9140 0,'0'0'0,"0"0"15,0 9-15,-9 1 16,-10-1 0,0 1-16,1 18 15,-1 0 1,-10 9 0,1 10-16,0 0 15,19 0 1,-1 0-16,1 0 15,18-10 1,1 1-16,-1-10 16,19-9-1,0 0-15,20-19 16,8 0 0,0-19-16,1 0 15,-1-18 1,1-1-16,-10-9 15,-10-9 1,-8 0-16,-11-10 16,-8 19-1,-10 0-15,-19 0 16,0 0 0,-18 19-16,-1 0 15,0 19 1,-9 9-16,-9 18 15,28-8 1</inkml:trace>
  <inkml:trace contextRef="#ctx0" brushRef="#br4" timeOffset="56413.21">15268 9168 0,'0'0'16,"0"0"0,0 0-16,0 0 15,0 10 1,0 8-16,-9 10 15,-1 29-15,10 18 16,0 19 0,0-1-1,-9-8-15,0 9 16,-1-19 0,1 0-16,-1 0 15,1-19 1,9-18-16,0-1 15,0 1 1,0-19-16,9-1 16,-9-8-1</inkml:trace>
  <inkml:trace contextRef="#ctx0" brushRef="#br4" timeOffset="56645.21">15635 9816 0,'0'0'16,"0"0"-1,0 0-15,0 0 16,0 0-1,0 0-15,0 0 16,0 0 0</inkml:trace>
  <inkml:trace contextRef="#ctx0" brushRef="#br4" timeOffset="57096.62">15851 9178 0,'0'0'15,"0"0"-15,0 0 16,0 0-1,0 0 1,10 9-16,-1 19 16,1 10-1,-1 18-15,10 10 16,-10 18 0,1 0-1,-1-9-15,-9 1 16,0-1-16,0-10 15,0-8 1,0-1-16,0-19 16,0 1-1,0-1-15,0-18 16,10 9 0,8 10-16,-8-19 15</inkml:trace>
  <inkml:trace contextRef="#ctx0" brushRef="#br4" timeOffset="60925.85">1881 10416 0,'0'0'16,"0"0"-16,0 9 16,0 20-1,0 36-15,0 48 16,10 28-1,-1 18-15,-9 10 16,0-10 0,10-8-16,-10-11 15,0-8 1,0-20-16,0-18 16,9-19-1,-9-19-15,0 1 16,0-10-1,0-10-15,0-18 16,0-10 0,0-9-16,0 0 15</inkml:trace>
  <inkml:trace contextRef="#ctx0" brushRef="#br4" timeOffset="61237.86">1740 10547 0,'0'0'16,"0"0"-16,0 0 15,0 0 1,-18 10-16,8 8 16,-37 11-1,-9 27-15,-1 10 16,1 9 0,9-10-16,19-18 15,9-9 1,9-29-1</inkml:trace>
  <inkml:trace contextRef="#ctx0" brushRef="#br4" timeOffset="61499.61">1900 10153 0,'0'0'0,"0"0"16,0 0 0,10 0-16,9 10 15,28 8 1,18 20-16,11 18 16,18 19-1,0 10-15,9 9 16,20 9-1,-67-56-15</inkml:trace>
  <inkml:trace contextRef="#ctx0" brushRef="#br4" timeOffset="62306.37">12926 11157 0,'0'0'0,"0"0"16,0 0-1,0 0-15,0 10 16,0 8-1,0 39 1,-10 18-16,1 19 16,-10 18-1,10 19-15,-10-9 16,0-9 0,0-10-16,0-9 15,10-10 1,0-8-16,-1-20 15,1-19 1,-1 1-16,10-1 16,0-18-1,0-19-15,0 0 16</inkml:trace>
  <inkml:trace contextRef="#ctx0" brushRef="#br4" timeOffset="62647.16">13170 11007 0,'0'0'16,"0"0"-1,0 0-15,-9-9 16,-10-1 0,-18 10-16,-11 10 15,-36 18 1,-20 9-16,-9 29 16,-9 0-1,19 9-15,27-19 16,11 0-1,18-18-15,18-10 16,20-19 0</inkml:trace>
  <inkml:trace contextRef="#ctx0" brushRef="#br4" timeOffset="62893.27">13152 10876 0,'0'0'15,"0"0"-15,0 0 16,9 0 0,0 9-16,20 0 15,-1 20 1,19 27-16,19 47 15,0 38 1,-38-66-16</inkml:trace>
  <inkml:trace contextRef="#ctx0" brushRef="#br4" timeOffset="65617.6">13453 11861 0,'0'0'15,"0"0"-15,0 0 16,0 0-1,9 9-15,0 1 16,29 18 0,18 0-16,29-9 15,0-1 1,9-18 0,0-18-16,9-20 15,20-28-15,-10-18 16,-10-10-1,1-18-15,-10-10 16,-19 9 0,-9 10-16,-10 9 15,-18 0 1,-10 19-16,-9 19 16,0 18-1,-19 10-15,0 9 16,0 10-1</inkml:trace>
  <inkml:trace contextRef="#ctx0" brushRef="#br4" timeOffset="65933.47">14770 10782 0,'0'0'0,"0"0"16,0 0-16,0 0 15,0 0 1,0 9-16,0 10 15,-29 19 1,-8 27-16,-20 10 16,-18 0-1,0-9-15,37-38 16</inkml:trace>
  <inkml:trace contextRef="#ctx0" brushRef="#br4" timeOffset="66160.77">15024 10669 0,'0'0'0,"0"0"16,9 10-1,29 27-15,9 20 16,19 27 0,-29-28-16</inkml:trace>
  <inkml:trace contextRef="#ctx0" brushRef="#br4" timeOffset="68830.39">11778 11880 0,'0'0'0,"0"0"15,0 0 1,9 0-16,1-10 15,-1 10 1,29-9-16,18-1 16,38 1-1,19 9 1,28-9-16,-9 9 16,-75-10-16</inkml:trace>
  <inkml:trace contextRef="#ctx0" brushRef="#br4" timeOffset="75441.58">22625 4233 0,'0'0'0,"0"0"16,0 0-16,9 0 16,1 0-1,27 9-15,20 1 16,9 18 0,18 19-1,10 28-15,0 9 16,0 1-1,-28-10-15,-9-19 16,-20 0 0,1 1-16,-19-20 15,0 1 1,-10-29-16</inkml:trace>
  <inkml:trace contextRef="#ctx0" brushRef="#br4" timeOffset="75705.53">23217 4186 0,'0'0'15,"0"0"-15,-9 9 16,-19 10-1,-19 38-15,-10 18 16,-18 28 0,9 9-1,0 1-15,1-19 16,18-10 0,18-46-16</inkml:trace>
  <inkml:trace contextRef="#ctx0" brushRef="#br4" timeOffset="75970.22">23697 4984 0,'0'0'16,"0"0"-16,0 0 16,-19 9-1,-9 10 1,-9 9-16,-1 19 16,-9 0-1,28-29-15</inkml:trace>
  <inkml:trace contextRef="#ctx0" brushRef="#br4" timeOffset="76521.82">24092 4618 0,'0'0'16,"0"0"-16,0 0 15,0 0 1,0 0-16,10 0 16,-1 0-1,19 0 1,10 0-16,9-10 15,0-8-15,0-1 16,-9-9 0,-10-1-1,-9 1-15,0 0 16,-19 0 0,0 0-16,0 19 15,-10-1 1,10 10-16,-19 10 15,-9 8 1,-9 10-16,-1 19 16,0 0-1,10 10 1,19-1-16,-1-9 16,20 0-16,8 0 15,11-10 1,8 1-16,20-1 15,46-9 1,-46-18 0</inkml:trace>
  <inkml:trace contextRef="#ctx0" brushRef="#br4" timeOffset="76930.5">24967 4674 0,'0'0'16,"0"0"-16,0 0 15,0 0 1,10 0-16,-1-9 16,0-1-1,20 10-15,-1 10 16,0-1-1,-9 10 1,0 9-16,0 0 16,-19 0-1,-10 0-15,-9 19 16,-9-9 0,0-1-16,9-9 15,10-9 1,-1 0-16,20-10 15,9 1 1,9 9-16,28-10 16,10-9-1,9 0-15,-37-9 16</inkml:trace>
  <inkml:trace contextRef="#ctx0" brushRef="#br4" timeOffset="77230.31">25513 4280 0,'0'0'0,"9"0"15,1 0 1,18 9-16,0 10 15,19 19 1,0 18 0,0 38-16,-9 18 15,-19 1 1,-29-1-16,-18 1 16,-47 9-1,-47-19 1,46-56-16</inkml:trace>
  <inkml:trace contextRef="#ctx0" brushRef="#br4" timeOffset="77562.93">21872 4421 0,'0'0'0,"0"9"15,10 19 1,-1 47-16,29 19 15,37 19 1,38 9-16,66 0 16,65-19-1,57-19-15,75 10 16</inkml:trace>
  <inkml:trace contextRef="#ctx0" brushRef="#br4" timeOffset="78130.31">24092 6025 0,'0'0'16,"0"0"-16,19 0 15,28-9-15,76-1 16,55 1 0,29 9-1,0 0-15,-28 0 16,-29 0 0,-18 0-16,-28 0 15,-20 0 1,-27 0-16,-10-9 15,-28 9 1</inkml:trace>
  <inkml:trace contextRef="#ctx0" brushRef="#br4" timeOffset="78580.63">25645 5809 0,'0'0'0,"0"0"16,0 0-16,0 10 16,0 18-1,0 0-15,0 9 16,0 1 0,0 0-1,0-1-15,0-18 16,0 0-1,0-1-15,0-18 16,0 0 0,9 0-16,10-37 15,9-19 1,10-10-16,-1 19 16,1 19-1,-10 9-15,10 10 16,-10-1-1,-9 20 1,0-1-16,-1 19 16,-18 19-16,-9 0 15,-29 19 1,-27-1-16,18-37 16</inkml:trace>
  <inkml:trace contextRef="#ctx0" brushRef="#br4" timeOffset="79073.7">26435 5049 0,'0'0'0,"0"0"16,0 10 0,-10 27-1,-8 57-15,-1 66 16,9 37-1,1 28-15,18 9 16,1 20 0,-1-1-16,-9 0 15,0 10 1,-19 0-16,1-19 16,8-19-1,-9-28-15,10-28 16,0-29-1,-1-18-15,10-28 16,10-19 0,-10-28-16,0-19 15,0-9 1,0-19-16,0 0 16</inkml:trace>
  <inkml:trace contextRef="#ctx0" brushRef="#br4" timeOffset="79962.73">26755 5059 0,'0'0'16,"9"0"-1,19-19-15,48-19 16,65 1 0,66 9-1,47 18-15,9 10 16,0 28-16,1 1 15,-20-11 1,-37 1-16,-28 0 16,-28-10-1,-48 1-15,-37-10 16,-19 0 0,-28 0-16,0 0 15,-10 0 1,-9 0-1,0 0-15,0 9 16,0 10 0,0 18-16,-19 29 15,10 28 1,-10 37-16,10 19 16,-1 19-1,10 19-15,0 18 16,10 19-1,-1 10-15,10 0 16,0-10 0,-1 9-16,1-18 15,0-19 1,-19-19-16,-9-18 16,-10-19-1,-9-19 1,-10-10-16,-18 1 15,-20-19 1,-18-1-16,-28-18 16,-29-9-1,-37-10-15,-37-27 16,-20-20 0,-9-18-16,0-29 15,19 1 1,18-1-16,29-9 15,57 0 1,18 10-16,19 8 16,28 1-1,0 0-15,19 0 16,19 0 0,-1-10-16,20 20 15</inkml:trace>
  <inkml:trace contextRef="#ctx0" brushRef="#br4" timeOffset="82117.14">27394 5753 0,'0'0'0,"0"0"16,0 0-16,0 9 16,0 1-1,10 8-15,9 11 16,9-1-1,19 0-15,0-9 16,9-1 0,1-18-1,-1-9-15,-9-10 16,-9 1-16,-10-20 16,-9 0-1,-19 1-15,-19-19 16,-19 9-1,-18 9-15,9 19 16,0 10 0,0 18-1,0 20-15,9 8 16,10 10 0,19 28-16,-1 10 15,10 8 1,0 1-16,0 9 15,0 1 1,-19-1-16,-9 0 16,0-19-1,-10-8-15,10-11 16,0-27 0,0-1-1,18-18-15,1 0 16,-1-19-16,10 0 15,19-10 1,47-46 0,28-56-16,0-20 15,0-9-15,-9 10 16,-29 28 0,-18 9-1,-10 19-15,-9 19 16,0 18-1,-10 10-15,1 9 16,-1 10 0,1-1-16,-1 20 15,19 9 1,19 28-16,10 18 16,9 20-1,-10-10-15,0 0 16,1 0-1,-10-9-15,-9-10 16,-1 0 0,-9-18-16,-9-1 15,0-18 1,-10 0 0,1-1-16,-10-18 15,0 0 1,0 0-16,0 0 15,0 0 1,-10 10-16,-8-1 16,-20 10-1,0 9-15,-9 19 16,0 0 0,19 0-16,19 0 15,-1 0 1,10-10-16,10 1 15,-1-10 1,10-9-16,0-1 16,9-8-1,0-10-15,-9 0 16,0-19 0,0 0-16,-1 1 15,1-11 1,-19 1-1,0 0-15,-9 9 16,-10 1 0,0 8-16,0 1 15,-18 18 1,-20 10-16,-18 18 16,0 20-1,-1 27-15,-18 29 16,0 18-1,10-9-15,-1-9 16,19-19 0,19-10-16,19-28 15,18-18 1,1-19-16,9-1 16,0-8-1,9-10-15,48-19 16,56-56-1,0-38 1,-19-9-16,0-9 16,-28 9-1,-19 28-15,-10 19 16,-8 28 0,-11 10-16,1 9 15,0 9 1,0 9-16,-10 10 15,10 10 1,9 27-16,10 20 16,0 18-1,-1 18 1,1 1-16,-1-9 16,-8-10-16,-11-10 15,1-8 1,0-20-16,0-9 15,0-9 1,-10-9 0,-9-10-16,0 0 15,0 0 1,0 0-16,0 0 16,0 0-1,0 0-15,-9-10 16,-10 1-1,-9 9-15,-10 9 16,-9 19 0,0 19-16,0 0 15,19 9 1,9 1-16,10-20 16,18 1-1,0-1 1,1-18-16,9 0 15,9-19 1,0 0-16,0 0 16,-9-19-16,0-18 15,0-10 1,-19-10-16,-19-18 16,0 10-1,-28 18 1,-38 0-16,29 28 15</inkml:trace>
  <inkml:trace contextRef="#ctx0" brushRef="#br4" timeOffset="83136.45">28965 6522 0,'0'0'16,"0"0"-1,0 0-15,0 0 16,0 0 0,10 0-16,27 0 15,48-9 1,37-10-16,29 0 16,9 10-1,0 0-15,-10-10 16,-9 9-1,-37 1-15,-19 9 16,-29-9 0,-18 9-16,-20 0 15,1 0 1,-9 0-16,-10 0 16,0 0-1,0 0-15,0 0 16,0 0-1,0 0-15,0 0 16,0 0 0,0 0-16,0 0 15,0 0 1,9 0 0,0 0-16,1 0 15,-10 0 1,0 0-16,0 0 15,0 0 1,0 9-16,9 10 16,-9 18-1,0 20-15,0-1 16,0 0 0,0-18-16,-9-1 15,-1-18 1,10 0-16,0-10 15,0-9 1,0 0-16,0-9 16,0-19-1,10-29-15,-1-27 16,1-10 0,-1 28-16,1 10 15,8 19 1,-8 9-1,9 18-15,-1 1 16,-8 9 0,9 9-16,9 10 15,0 18 1,-9 10-16,0 0 16,-19 0-1,0 0-15,-19 0 16,-9 0-1,-19 9-15,9-28 16</inkml:trace>
  <inkml:trace contextRef="#ctx0" brushRef="#br4" timeOffset="97539.53">17535 1249 0,'0'0'0,"0"0"16,0 0-1,10 0-15,-1-9 16,1 0-1,18-1-15,0 10 16,19 10 0,10-1-1,-1 19-15,0 10 16,-18-1 0,-19 1-16,0-1 15,-19 1 1,-10 9-16,-18 0 15,-19-10 1,-9 1-16,-10-20 16,19-8-1,18-10-15,1-19 16,0-9 0,19-19-16,9-37 15,18-10 1,11-9-16,8 18 15,1 10 1,0 19-16,9 18 16,-29 29-1</inkml:trace>
  <inkml:trace contextRef="#ctx0" brushRef="#br4" timeOffset="98629.48">17150 865 0,'0'0'0,"0"0"15,0 0 1,9 0-16,1 0 16,18 9-1,19 10-15,19 9 16,9 19 0,0 0-1,-9 0-15,0 0 16,-10 9-1,-9 10-15,-9-1 16,0 10 0,-1 0-16,-9-9 15,-9 9 1,0-9-16,-19 0 16,0 9-1,0-19-15,-19 0 16,0 0-1,1-18-15,-20 0 16,0-20 0,1 1-16,-1-19 15,0-19 1,1-9-16,-10-28 16,19 0-1,-1-10 1,20-9-16,18 0 15,1 0 1,18-10-16,0 1 16,10 9-1,9-10-15,9 1 16,10 18 0,-9 1-16,-1 8 15,-18 10 1,-10 19-16,-9 9 15,-10 10 1</inkml:trace>
  <inkml:trace contextRef="#ctx0" brushRef="#br4" timeOffset="99307.57">18203 1794 0,'0'0'16,"0"0"-16,10-19 16,-1 0-1,1 0-15,8 1 16,1 8-1,0 1-15,0-1 16,0 10 0,-1 10-1,1-1-15,-9 1 16,-10-1-16,0 19 16,-10 0-1,-9 0-15,-9 10 16,0-1-1,0 1-15,9-10 16,0-9 0,10 0-1,-1-1-15,10-8 16,0-1 0,10 1-16,-1-1 15,19 10 1,1-10-16,8 0 15,1 1 1,-1-1-16,1-9 16,-19 0-1,0 0-15,-19 0 16</inkml:trace>
  <inkml:trace contextRef="#ctx0" brushRef="#br4" timeOffset="99713">18768 1850 0,'0'0'0,"0"0"16,0 0-16,0 0 15,0 9 1,0 10-16,0 28 16,0 19-1,0 9-15,0 9 16,0 1-1,0-10-15,0 0 16,-10-19 0,1-19-16,0 1 15,-1 0 1,1-20-16,-1 1 16,10-19-1</inkml:trace>
  <inkml:trace contextRef="#ctx0" brushRef="#br4" timeOffset="99997.29">18740 2028 0,'0'0'0,"0"0"16,9-19-16,0 1 15,10-1 1,9 9-16,-9 1 15,9 0 1,1 9-16,-11 0 16,1 0-1,0 9-15,0 0 16,-19-9 0,0 0-16,0 0 15,0 10 1,-28-1-16,-1 1 15</inkml:trace>
  <inkml:trace contextRef="#ctx0" brushRef="#br4" timeOffset="100842.43">19313 968 0,'0'0'16,"0"0"-1,0 0-15,0-9 16,0 9 0,0 0-16,0 0 15,10 18 1,-1 29 0,10 38-16,0 55 15,0 20 1,-10 9-16,-9 18 15,9 10 1,-9 19-16,0 9 16,0 10-1,0 18-15,-9 10 16,9 18 0,-9 1-16,9-10 15,0 28 1,0 1-16,9-11 15,-9 29 1,0-9-16,0 0 16,0 18-1,0 10 1,-9-19-16,-1 9 16,1 10-16,-1 0 15,-8-10 1,8 0-16,-9 1 15,1-10 1,-11-10 0,1-8-16,0-20 15,0 1 1,-1-29-16,1-18 16,9-20-1,1-18-15,8-28 16,1-19-1,-1-9-15,1-19 16,0-28 0,-1-28-1,1-10-15,9-19 16,0-18-16,0-19 16,0 0-1,0 0-15</inkml:trace>
  <inkml:trace contextRef="#ctx0" brushRef="#br4" timeOffset="101649.53">17178 2666 0,'0'0'16,"0"0"-16,0 0 15,0 0 1,0 0-16,0 0 16,9 0-1,38 0-15,57 0 16,84-9-1,75-1 1,29 1-16,9 9 16,-47 9-1,-38 1-15,-27-1 16,-39 10 0,-46 0-16,-20-1 15,-18 1 1,-19-9-16,-9-1 15,-19 0 1,-10 1-16</inkml:trace>
  <inkml:trace contextRef="#ctx0" brushRef="#br4" timeOffset="102446.48">17310 3492 0,'0'0'15,"0"0"-15,0 0 16,0 0 0,0 0-16,0 0 15,9 0 1,10 0-16,18 0 15,20 0 1,18 0 0,10 0-16,0 0 15,-20 0 1,-18 9-16,-28-9 16</inkml:trace>
  <inkml:trace contextRef="#ctx0" brushRef="#br4" timeOffset="103246.61">18344 3088 0,'0'0'16,"0"0"0,0 0-16,-18 0 15,-20 10 1,-18-1-16,-1 19 15,1 0 1,9 10-16,18-10 16,11 10-1,8-10-15,20 0 16,-1 19 0,19 0-16,0 0 15,10 9 1,0 0-16,-19-18 15,-1-1 1,1 1 0,-19-10-16,0-9 15,-9-1 1,-1-18-16,1 0 16,9 0-1,-9-18-15,-1-10 16,20-10-1,-1-18-15,10-1 16,9 1 0,0 9-16,10 0 15,9 0 1,0 19-16,0 0 16,9 0-1,-18 9-15,-19 10 16,-19-1-1</inkml:trace>
  <inkml:trace contextRef="#ctx0" brushRef="#br4" timeOffset="104408.61">17601 4749 0,'0'0'0,"0"0"16,0 0-1,0 0-15,0 0 16,0 0 0,0 0-16,0 0 15,10 0 1,27 0 0,29-9-16,19 9 15,-10-10-15,-9 1 16,-10 9-1,-18 0-15,-19 0 16,-10 0 0,-9 0-16</inkml:trace>
  <inkml:trace contextRef="#ctx0" brushRef="#br4" timeOffset="105238.27">18119 4402 0,'0'0'0,"0"0"16,0 0-1,0 9-15,0 1 16,0 18 0,0 19-16,9 9 15,0-9 1,10-10-16,0 1 16,9-19-1,1 0 1,-1-10-16,0-9 15,0 0 1,-9 0-16,9-19 16,-9 0-1,0 1-15,0-11 16,0 1 0,-10 0-16,0 19 15,-9-1 1,0 10-16,0 0 15,0 0 1,0 19-16,0 28 16,0 28-1,0 28-15,0 1 16,0 8 0,0 1-16,0-1 15,-9 1 1,0-66-16</inkml:trace>
  <inkml:trace contextRef="#ctx0" brushRef="#br4" timeOffset="107079.54">17441 6485 0,'0'0'15,"0"0"-15,0 0 16,0 0 0,0 0-16,10 0 15,18-10 1,19 1-16,28 0 15,10-1 1,0 10 0,-20 0-16,-18 0 15,-9 0-15,-19 0 16,-19 0 0,0 0-1</inkml:trace>
  <inkml:trace contextRef="#ctx0" brushRef="#br4" timeOffset="107713.36">18156 6185 0,'0'0'0,"0"0"15,0 9-15,-9 0 16,-1 19 0,1 1-16,0 18 15,-1-1 1,20 1-16,-1 0 15,19-9 1,1-1 0,-1-18-16,0 0 15,10-10-15,-1-9 16,1-9 0,-1-10-16,1-28 15,-10-9 1,-9 0-16,-19-10 15,-19 0 1,-28 1-16,-9 8 16,-10 20-1,0 18 1,0 19-16,10 19 16,28-1-1</inkml:trace>
  <inkml:trace contextRef="#ctx0" brushRef="#br4" timeOffset="107962.7">18627 6419 0,'0'0'0,"0"0"15,0 0 1,0 0-16,0 0 16,0 0-1</inkml:trace>
  <inkml:trace contextRef="#ctx0" brushRef="#br4" timeOffset="108563.33">19135 5959 0,'0'0'0,"0"0"16,0 0-16,0-9 16,-10 0-1,1-1-15,-10 1 16,0-1 0,-18 20-16,-1-1 15,-9 10 1,9 9-1,10 0-15,0 10 16,18-1 0,1 1-16,18-10 15,1 0 1,9 0-16,9-9 16,0 0-1,0-10-15,1-9 16,-1 0-1,-9-9-15,9-10 16,-9 0 0,-1-18-16,1-1 15,0 1 1,-10 9-16,-9-1 16,0 20-1,0 0-15,0 9 16,0 0-1,0 9-15,0 38 16,-18 37 0,-1 57-1,0 28-15,10 0 16,-10 150-16</inkml:trace>
  <inkml:trace contextRef="#ctx0" brushRef="#br4" timeOffset="109762.76">17639 7629 0,'0'0'15,"0"0"-15,0 0 16,0 0 0,0 0-1,0 0-15,-10 10 16,1-1-1,-10 19-15,0 10 16,10 18 0,0 0-16,-1 1 15,20-10 1,-1-10 0,10 1-16,9-20 15,0 1-15,1 0 16,-1-19-1,0 0-15,0-19 16,0 0 0,1-18-16,-11-1 15,1-8 1,-19-11-16,0 1 16,-19 9-1,1 0-15,-20 0 16,-9 19-1,-28 9 1,28 10-16</inkml:trace>
  <inkml:trace contextRef="#ctx0" brushRef="#br4" timeOffset="110062.65">18100 8117 0,'0'0'16,"0"0"-16,0 0 15,0 0 1,0 0 0,0 0-16,0 0 15,0 0 1,0 0-16</inkml:trace>
  <inkml:trace contextRef="#ctx0" brushRef="#br4" timeOffset="110633.16">18269 7648 0,'0'0'16,"0"0"-16,0 0 15,10 0 1,18-9-16,0-1 15,19-8 1,19-1-16,9 0 16,0 10-1,-18-1-15,-19 1 16,-1 0 0,-9 9-16,-9 9 15,0 0 1,0 1-16,0 9 15,-1 18 1,1 10 0,-9 19-16,-10-1 15,0 10-15,0 0 16,-10 0 0,1-9-1,-1-10-15,1 1 16,0-1-16,-1-18 15,1-20 1</inkml:trace>
  <inkml:trace contextRef="#ctx0" brushRef="#br4" timeOffset="110857.69">18608 8052 0,'0'0'0,"9"0"16,1-10 0,18-9-16,19 1 15,19-1 1,28 0-16,38 10 16,9-1-1,-10 20-15,-65-10 16</inkml:trace>
  <inkml:trace contextRef="#ctx0" brushRef="#br4" timeOffset="112646.26">17893 9318 0,'0'0'16,"9"0"-16,1-9 16,-1-1-1,1 1 1,-1 0-16,-9-1 15,0 1 1,0 0-16,0 9 16,-19-10-1,0 1-15,-18-1 16,-10 10 0,0 10-16,0-1 15,0 19 1,9 0-16,10 10 15,9 0 1,9-1 0,10 1-16,10-1 15,-1-18-15,10 0 16,9-1 0,10-18-1,9 0-15,0 0 16,-9-18-16,-1-1 15,1-9 1,0 0-16,-20-1 16,1-8-1,0-1 1,0 10-16,-10 0 16,1 9-1,-10 10-15,0 0 16,0 9-1,0 0-15,0 9 16,9 10 0,0 18-16,1 38 15,-1 29 1,1-1 0,-10 0-16,0 10 15,0-1-15,0-18 16,0 9-1,0-9-15,-10-19 16,1-37 0</inkml:trace>
  <inkml:trace contextRef="#ctx0" brushRef="#br1" timeOffset="124261.09">19831 1390 0,'0'0'0,"0"0"15,0 0 1,0 0-16,0 0 16,0 0-1,0 0-15,9 10 16,1 18 0,-1 19-1,0 9-15,1 10 16,-1 18-1,-9 10-15,0 0 16,0-1 0,-9-8-16,9 9 15,-10-10 1,10-9-16,0-18 16,10-1-1,-10-19-15,0-9 16,0-9-1,0-19-15,0 0 16</inkml:trace>
  <inkml:trace contextRef="#ctx0" brushRef="#br1" timeOffset="124585.53">19840 1484 0,'0'0'16,"0"0"-16,0 0 15,10 0 1,27-9-16,20-10 15,27 0 1,-8 10-16,-1-1 16,-19 1-1,-9 9-15,-9 0 16,-19 0 0,-19 9-16,0-9 15</inkml:trace>
  <inkml:trace contextRef="#ctx0" brushRef="#br1" timeOffset="124888.27">19774 1897 0,'0'0'0,"0"0"16,0 0 0,10 0-16,9 9 15,18-9 1,38 0-16,20 0 16,-11 0-1,-18 0-15,-9 0 16,-20-9-1,-9-1-15,-18 10 16</inkml:trace>
  <inkml:trace contextRef="#ctx0" brushRef="#br1" timeOffset="125469.8">20489 2009 0,'0'0'16,"0"0"-16,10 0 15,-1-9 1,1-10-16,8 10 15,1-1 1,9 1-16,1 0 16,-1 18-1,0 0-15,-9 1 16,0 9 0,0 9-16,-19 0 15,-10 19 1,-18 0-16,-19 18 15,-38 1 1,1-10 0,18-18-16,19-19 15,18-1-15,20-8 16,0-1 0,-1-9-1,10 0-15,10 10 16,18-10-1,28 0-15,10 0 16,9 0 0,1-10-16,8-9 15,1 1 1,0-1-16,-20-9 16,-17 9-1,-30 10 1</inkml:trace>
  <inkml:trace contextRef="#ctx0" brushRef="#br1" timeOffset="126959.21">21402 583 0,'0'0'0,"0"0"15,0 0-15,0 10 16,-10-1-1,-8 19-15,-1 19 16,0 0 0,0 28-16,10 9 15,-1 1 1,1-10-16,9 9 16,0 10-1,0 9-15,0-9 16,0 9-1,0 10-15,0 0 16,0 9 0,0 0-16,0 0 15,0 9 1,-9 0-16,-1 10 16,-9 9-1,1 0 1,8 0-16,-9 10 15,10 9 1,-1-10-16,1 10 16,0-9-1,-1-1-15,10 10 16,0-9 0,0 18-16,0-9 15,0 0 1,0 18-16,0-9 15,10 1 1,-1 8-16,-9 1 16,9 0-1,1-1-15,-1 10 16,1-9 0,-1 9-16,10-9 15,0 9 1,0 9-1,9-9-15,0 10 16,0-10 0,10 9-16,-1 0 15,1 1 1,0-10-16,-10-9 16,0-1-1,0 1-15,-9-1 16,0-8-1,0-1-15,-10 0 16,1-9 0,-1 0-16,0 0 15,1 0 1,-1 0-16,-9-19 16,0-9-1,10-1-15,-10-8 16,0-1-1,0-9 1,9-9-16,-9-1 16,0-9-1,0-9-15,10-9 16,-10-10 0,0 0-16,0 0 15,0-19 1,0-18-16,0-1 15,0 1 1,0-20-16,0 1 16,0-19-1,0 0-15,0 0 16,0-9 0,-10-10-16</inkml:trace>
  <inkml:trace contextRef="#ctx0" brushRef="#br1" timeOffset="127696.32">19257 2694 0,'0'0'16,"0"0"-16,9 0 15,10 0 1,38 0-1,46 0-15,48 10 16,46-1-16,67 10 16,46 0-1,29-1 1,-29-8-16,66-1 16</inkml:trace>
  <inkml:trace contextRef="#ctx0" brushRef="#br1" timeOffset="133756.96">24911 12499 0,'0'0'15,"0"0"1,0 0-16,0 0 16,0 9-1,0 10-15,0 19 16,9 18-1,-9 10-15,10 18 16,-10 19 0,0 0-1,0-9-15,0-9 16,0-10 0,0-19-16,0-9 15,0-10-15,0-8 16,0-11-1,0-18 1</inkml:trace>
  <inkml:trace contextRef="#ctx0" brushRef="#br1" timeOffset="133996.41">24892 12583 0,'0'0'16,"9"0"-16,1-18 16,18-1-1,28-19-15,29 10 16,-10 0 0,1 9-1,-10 10-15,-10-1 16,0 20-16,-37-10 15</inkml:trace>
  <inkml:trace contextRef="#ctx0" brushRef="#br1" timeOffset="134212.17">25033 13015 0,'0'0'0,"0"0"16,0 0 0,10 0-16,18 9 15,19 1 1,9-1-16,19 0 16,-27-9-1</inkml:trace>
  <inkml:trace contextRef="#ctx0" brushRef="#br1" timeOffset="134546.41">25616 13165 0,'0'0'15,"0"0"1,0 0-16,0 9 16,0 1-1,-9 18-15,0 19 16,-1 19 0,1 9-16,-1 0 15,10 0 1,-9-19-16,9-9 15,0-10 1,0-8-16,0-11 16,0 1-1,0-19-15</inkml:trace>
  <inkml:trace contextRef="#ctx0" brushRef="#br1" timeOffset="134863.85">25889 12949 0,'0'0'15,"0"0"-15,0 0 16,10 0-1,8 0-15,11-9 16,18-1 0,9 1-16,10 0 15,19 9 1,-1 0-16,-18 0 16,-9-10-1,-20 10-15,1 0 16,-29 0-1</inkml:trace>
  <inkml:trace contextRef="#ctx0" brushRef="#br1" timeOffset="135262.88">26171 12471 0,'0'0'16,"0"0"-1,0 0-15,0 9 16,0 19 0,-9 29-16,0 27 15,9 19 1,9 0-1,-9 1-15,0-1 16,0-19-16,-9-9 16,9 0-1,-10-18-15,1-10 16,9 0 0,-10-10-16,10 1 15,0-20 1,0 1-16,0-10 15,0 1 1</inkml:trace>
  <inkml:trace contextRef="#ctx0" brushRef="#br1" timeOffset="136253.66">27347 12452 0,'0'0'16,"0"0"-1,0 0-15,0 9 16,0 1-1,-18 27-15,-1 20 16,-19 8 0,0 10-16,1-9 15,-10-10 1,9-18-16,10-1 16,0-18-1,-1 0-15,1-19 16,0 0-1,9 0-15,0-19 16,1-18 0,8-1-16,1-18 15,9 9 1,9 0-16,1 19 16,-1 18-1,0 1-15,1 0 16,9 18-1,18 10 1,20 37-16,9 19 16,-10 10-16,0 8 15,1 1 1,-19-19 0,-1-18-16,1-1 15,-1-9 1,-8-10-16,-1-18 15,-19-10 1</inkml:trace>
  <inkml:trace contextRef="#ctx0" brushRef="#br1" timeOffset="136586.44">27959 12405 0,'0'0'0,"0"0"16,-19 9-1,-9 29-15,-29 37 16,1 38-1,18-1-15,19 10 16,19 0 0,19-9-16,19-10 15,9-9 1,0-10-16,19-9 16,-38-47-1</inkml:trace>
  <inkml:trace contextRef="#ctx0" brushRef="#br1" timeOffset="137103.21">28119 12565 0,'0'0'0,"0"0"16,0 0-1,9 0-15,1 0 16,18 9 0,19 0-16,9 19 15,10 19 1,0 19-16,-10 0 15,-9 9 1,-18-19-16,-11 0 16,-18 1-1,-18-10-15,-1-10 16,0-18 0,0 0-16,10-19 15,-1 0 1,10-10-16,-9-18 15,18-28 1,10-29-16,19-18 16,9 0-1,9 19 1,10 18-16,-9 0 16,-1 19-1,1 19-15,-29 19 16</inkml:trace>
  <inkml:trace contextRef="#ctx0" brushRef="#br1" timeOffset="137538.69">29059 12865 0,'0'0'15,"0"9"1,0 1-16,-9-1 16,9 0-1,0-9-15,0 0 16,0 0-1,0 0-15,0 0 16,0 0 0,9 10-16,1-1 15,-1 0 1,10 10-16,0 0 16,0 9-1,-10 0 1,-9 0-16,0 1 15,0-1 1,-19 9-16,1 1 16,8-1-1,1-9-15,-1-9 16,10 0 0,10-10-16,9 10 15,9 0 1,19-10-16,37-9 15,11 0 1,-11-9 0,-18 0-16,-38-1 15</inkml:trace>
  <inkml:trace contextRef="#ctx0" brushRef="#br1" timeOffset="137875.53">29746 12996 0,'0'0'0,"0"0"15,0 0 1,0 0-16,0 0 16,0 0-1,0 19-15,0 18 16,0 20-1,0 8-15,0 20 16,0 9 0,-9 9-16,-1-9 15,1-10 1,9-9-16,-9 0 16,-1-18-1,10-11-15,0-8 16,0-19-1,0-19 1</inkml:trace>
  <inkml:trace contextRef="#ctx0" brushRef="#br1" timeOffset="138140.66">29774 13137 0,'0'0'16,"10"0"-16,-1-9 15,1-1 1,18 1-16,0-1 16,0 1-1,-9 9-15,0 9 16,0 1 0,0 18-16,-19 0 15,0 19 1,-29 9-1,-36 10-15,-30-10 16,39-37-16</inkml:trace>
  <inkml:trace contextRef="#ctx0" brushRef="#br1" timeOffset="138480.51">30395 12330 0,'0'0'15,"10"0"-15,-1 9 16,19 20-1,19 17-15,0 39 16,-9 27 0,-10 39-16,-18 8 15,-39 19 1,-36 1-16,-58-1 16,-65 10-1,-47-20 1,-94 39-16</inkml:trace>
  <inkml:trace contextRef="#ctx0" brushRef="#br1" timeOffset="139112.64">22869 12546 0,'0'0'0,"0"0"16,0 0-1,10 19-15,-1 27 16,1 30-1,-1 36-15,-9 19 16,0 1 0,0-20-1,-9-18-15,-10 0 16,0-19-16,0-19 16,10-9-1,-1-9 1,1-29-16</inkml:trace>
  <inkml:trace contextRef="#ctx0" brushRef="#br1" timeOffset="139345.54">22662 12771 0,'0'0'16,"10"-9"-16,27-10 15,20-9 1,9 0-16,9-1 16,10 1-1,9 0 1,0 19-16,-9 9 16,-10 9-16,-47 0 15</inkml:trace>
  <inkml:trace contextRef="#ctx0" brushRef="#br1" timeOffset="139546.31">22832 13137 0,'0'0'15,"0"0"-15,9 0 16,10 0-1,19 0-15,46 0 16,39 0 0,8-9-1,-65 9-15</inkml:trace>
  <inkml:trace contextRef="#ctx0" brushRef="#br1" timeOffset="139979.32">23650 13193 0,'0'0'16,"0"0"-16,0 0 15,0 0 1,10-9-16,-1-1 16,10-8-1,0 8-15,-1 1 16,1 0-1,0 9 1,0 9-16,-10 0 16,-9 1-1,0 18-15,-18 9 16,-11 10 0,-27 10-16,-1 8 15,10-8 1,10-20-16,9-18 15,18 0 1,1-19-16,18 9 16,1-9-1,8 0-15,39 0 16,27 0 0,1-9-16,0-1 15,-48 1 1</inkml:trace>
  <inkml:trace contextRef="#ctx0" brushRef="#br1" timeOffset="140178.44">24074 12977 0,'0'0'0,"0"0"16,9 0-1,0-9-15,10 0 16,0-1 0,9 1-16,10-1 15,-19 10 1</inkml:trace>
  <inkml:trace contextRef="#ctx0" brushRef="#br1" timeOffset="140346.56">24083 13212 0,'0'0'0,"0"0"15,9 0 1,20 0 0,131 0-16,141 0 15,103 19-15</inkml:trace>
  <inkml:trace contextRef="#ctx0" brushRef="#br1" timeOffset="154165.18">19831 3210 0,'0'0'16,"0"0"-16,0 0 16,0 0-1,0 10-15,0-1 16,0 19 0,-10 10-16,1 9 15,0 9 1,-1-9-16,1-10 15,9 1 1,0-1 0,0-18-16,0 0 15,0-19-15,0 0 16,9 0 0,1 0-16,-1 0 15,10-9 1,0-1-1,-1 10-15,1 0 16,0 0 0,0 10-16,0-1 15,0 0-15,-1 10 16,-8 0 0,-10 0-1,0-1-15,-10 11 16,-8-1-1,-20 9-15,-9-9 16,-47 1 0,-19-11-16,56-8 15</inkml:trace>
  <inkml:trace contextRef="#ctx0" brushRef="#br1" timeOffset="154539.68">19765 3285 0,'0'0'15,"0"0"-15,0 0 16,9 0 0,20-9-16,18 0 15,28-10 1,28 9-16,1 1 15,-19 0 1,-38-1-16,-10 10 16,-27 0-1</inkml:trace>
  <inkml:trace contextRef="#ctx0" brushRef="#br1" timeOffset="155247.53">20471 3238 0,'0'0'15,"0"0"-15,0 0 16,0 0-1,0 0-15,0 0 16,-19 0 0,0 10-1,-9-1-15,9 10 16,-9 9 0,18 0-16,1 0 15,-1 1 1,20-1-16,-1 9 15,1 10 1,8 0 0,1 0-16,0-9 15,-19-1-15,0-9 16,-9 0 0,-10-9-16,0 0 15,10-10 1,-1-9-16,1 0 15,9 0 1,0-28-16,9-9 16,1-20-1,18-8-15,0 8 16,19-8 0,-9 18-1,-1 0-15,-8 9 16,-11 20-1,-18 8-15</inkml:trace>
  <inkml:trace contextRef="#ctx0" brushRef="#br1" timeOffset="155669.03">20668 3642 0,'0'0'0,"0"0"15,0 0 1,0 0-16,0 0 15,0 0 1,0 0-16,0 0 16,0 0-1</inkml:trace>
  <inkml:trace contextRef="#ctx0" brushRef="#br1" timeOffset="156354.44">20809 3145 0,'0'0'0,"0"0"15,0 0-15,0 0 16,0 0-1,0 9-15,10 10 16,-1 18 0,0 10-16,10 19 15,0 0 1,0-10 0,0-19-16,-1 1 15,1-10 1,-9-9-16,-1 0 15,1-10-15,-1-9 16,0 0 0,10 0-1,0-9-15,0-10 16,0 0 0,-1-9-16,1 0 15,-9 9 1,-1 10-16,-9-1 15,0 10 1,0 0-16,0 0 16,0 10-1,9 8-15,-9 29 16,0 47 0,0 19-16,0 27 15,-9-64 1</inkml:trace>
  <inkml:trace contextRef="#ctx0" brushRef="#br1" timeOffset="169156.41">19577 4543 0,'0'0'16,"0"0"-16,0 9 16,0 0-1,0 1-15,0 18 16,-10 0-1,1 0-15,9 0 16,0-9 0,0 0-16,0 0 15,0-10 1,9 0 0,1-9-16,18 0 15,0 0 1,10 0-16,0 0 15,-10 10 1,0-1-16,-9 1 16,0-1-1,-1 19-15,1 10 16,-19 9 0,0-1-16,0 11 15,-19-10 1,1-10-16,-20 1 15,0-10 1,-9-9-16,19-19 16</inkml:trace>
  <inkml:trace contextRef="#ctx0" brushRef="#br1" timeOffset="169488.73">19577 4599 0,'0'0'15,"0"0"-15,0 0 16,0 0 0,9 0-16,19 0 15,1-9 1,-1-1-16,10 1 16,9-1-1,0 1-15,-29 0 16</inkml:trace>
  <inkml:trace contextRef="#ctx0" brushRef="#br1" timeOffset="170183.09">20245 4730 0,'0'0'0,"0"0"15,0 0 1,0-9-16,-10-10 15,-8 0 1,-1 10-16,0 0 16,0-1-1,-19 1 1,10 18-16,0 1 16,0-1-16,9 10 15,10 0 1,-1-1-1,10-8-15,10-1 16,-1 10 0,10 0-16,9-10 15,0-9 1,0 0-16,10 0 16,-10-9-1,1-1-15,-1-9 16,0 1-1,-9 8-15,0 1 16,-10 0 0,-9-1-16,0 10 15,0 0 1,9 10-16,1 18 16,-1 9-1,1 29-15,-10 9 16,9 0-1,-9 0-15,0-9 16,0-10 0,0-18-1,0-10-15,0-19 16</inkml:trace>
  <inkml:trace contextRef="#ctx0" brushRef="#br1" timeOffset="170387.39">20593 5068 0,'0'0'16,"0"0"-16,0 0 15,0 0 1,0 0-16,0 0 15,0 0 1</inkml:trace>
  <inkml:trace contextRef="#ctx0" brushRef="#br1" timeOffset="171012.46">20518 4627 0,'0'0'0,"0"0"15,9 0 1,0-9-16,10-10 16,9 0-1,10 10-15,9-1 16,0 1-1,10 9-15,-10 9 16,-10 1 0,1-1-16,-10 10 15,-9 9 1,0 0 0,-10 0-16,-9 1 15,0 8-15,-9-9 16,-1-9-1,1 0-15,-1-1 16,1-8 0,9-10-1,0 0-15,0 0 16,0 0 0,9 9-16,1 1 15,18-1 1,0 0-16,10 10 15,-10 9 1,10 19-16,-1 0 16,-18 0-1,0 0-15,-10-10 16,-9 1 0,-18 9-16,-29 0 15,-29 0 1,-8-10-16,-10-18 15,47-19 1</inkml:trace>
  <inkml:trace contextRef="#ctx0" brushRef="#br1" timeOffset="175164.14">20019 5978 0,'0'0'16,"0"10"0,-19-1-16,0 19 15,-18 0 1,-1 19-16,0 9 15,10 1 1,0-1-16,0 0 16,18 1-1,1-11-15,9-8 16,9 0 0,1-10-16,-1-10 15,1 1 1,-1 0-16,0-10 15,1-9 1,-1 0-16,10 0 16,9-18-1,0-11-15,-9-8 16,0-10 0,-19 0-16,-9 0 15,-10 19 1,0 0-16,-19 9 15,-9 10 1,10 9-16,-1 9 16,19-9-1</inkml:trace>
  <inkml:trace contextRef="#ctx0" brushRef="#br1" timeOffset="175928.4">20245 6128 0,'0'0'16,"0"0"-16,0 0 15,0 0 1,0 0-16,0 0 16,0 10-1,0-1 1,-10 19-16,1 10 16,9 9-16,0 0 15,0-10 1,9 1-1,1-10-15,-1-10 16,1 1 0,-1 0-16,10-10 15,0-9 1,9 0-16,-9-9 16,-1-10-1,1 0-15,-9-18 16,-10-1-1,0 10-15,0 0 16,-10 0 0,-9 0-16,1 0 15,-1 9 1</inkml:trace>
  <inkml:trace contextRef="#ctx0" brushRef="#br1" timeOffset="176325.43">20518 6428 0,'0'0'16,"0"0"-16,0 0 15,0 0 1,0 0 0,0 0-16,0 0 15,0 0 1,0 0-16,0 0 16</inkml:trace>
  <inkml:trace contextRef="#ctx0" brushRef="#br1" timeOffset="176883.44">21016 5912 0,'0'0'0,"0"0"15,0 0 1,0 0-16,0 10 15,0-1 1,0 19-16,-9 19 16,-10 19-1,0 18-15,0 1 16,10-10 0,-1-9-16,1-10 15,0-19 1,-1 1-16,10-10 15,0-19 1</inkml:trace>
  <inkml:trace contextRef="#ctx0" brushRef="#br1" timeOffset="180906.27">20122 7545 0,'0'0'0,"0"0"15,0 0-15,-18 9 16,-1 1-1,-19 18-15,1 0 16,-10 28 0,9 10-1,-9 0-15,19 9 16,-1 0-16,20-19 16,9-9-1,9-9-15,1-1 16,18-18-1,10 0-15,9-10 16,9-9 0,1-19-1,-20-9-15,1-9 16,-19-1 0,-19 10-16,-19 0 15,0 0 1,-19 18-16,1 1 15,-10 18 1,9 1-16,19-1 16</inkml:trace>
  <inkml:trace contextRef="#ctx0" brushRef="#br1" timeOffset="181295.45">20395 7592 0,'0'0'0,"0"0"16,0 0 0,0 0-16,0 0 15,0 9 1,0 19-16,0 29 16,0 18-1,0 19-15,0 9 16,0-19-1,0-9-15,-9-18 16,9-20 0,0-9-1,0-18-15</inkml:trace>
  <inkml:trace contextRef="#ctx0" brushRef="#br1" timeOffset="181522.66">20875 8136 0,'0'0'16,"0"0"0,0 0-16,0 0 15,0 0 1,0 0-16,0 0 15,0 0 1,0 0-16</inkml:trace>
  <inkml:trace contextRef="#ctx0" brushRef="#br1" timeOffset="181812.71">21073 7536 0,'0'0'0,"0"0"16,0 0-16,0 0 16,0 9-1,0 10-15,9 28 16,0 28-1,1 28-15,-1 10 16,1-1 0,-1-9-16,-9-9 15,0 0 1,0-57-16</inkml:trace>
  <inkml:trace contextRef="#ctx0" brushRef="#br1" timeOffset="186063.64">21327 9328 0,'0'0'16,"0"0"-1,0 0-15,0 0 16,0 0 0,0-10-16,-10 1 15,1-1 1,-1 1-16,-8 9 15,-1 0 1,0 0-16,-9 9 16,-1 1-1,11-1-15,-1 10 16,9 0 0,1 0-1,0-1-15,9 1 16,9 0-1,0 0-15,1-1 16,-1 1 0,10-9-16,0-10 15,9 0 1,0 0-16,1-10 16,-1-9-1,0 1-15,-9-11 16,0 1-1,-1 0-15,1 0 16,-9 0 0,-10 18-16,0 1 15,0 0 1,0 9-16,0 0 16,0 0-1,0 9-15,0 10 16,-10 18-1,-9 29 1,1 47-16,-1 27 16,0-8-1,10 18-15,-1-9 16,1-76 0</inkml:trace>
  <inkml:trace contextRef="#ctx0" brushRef="#br1" timeOffset="198312.76">19906 9328 0,'0'0'16,"0"0"0,-9 9-16,-10 0 15,-28 29 1,-10 9-16,1 0 16,9 18-1,9 1-15,19 0 16,10 9-1,18 9-15,20-18 16,8-10 0,10-9-16,0-9 15,0-20 1,-9-8-16,0-10 16,-10 0-1,-9-19-15,-10 0 16,-9-18-1,-9-1 1,-10-9-16,-19 0 16,1 19-16,-29 0 15,-9 19 1,37-1-16</inkml:trace>
  <inkml:trace contextRef="#ctx0" brushRef="#br1" timeOffset="198720.44">20273 9356 0,'0'0'0,"0"0"16,0 0 0,0 9-16,0 10 15,0 18 1,0 29-16,-9 0 15,9 9 1,0 9 0,-10-9-16,1-9 15,-1-10 1,1-9-16,0-19 16,9-9-1,0-19-15</inkml:trace>
  <inkml:trace contextRef="#ctx0" brushRef="#br1" timeOffset="198932.66">20819 9994 0,'0'0'0,"0"0"15,0 0 1,0 0-16,0 0 16,0 0-16,0 0 15,0 0 1</inkml:trace>
  <inkml:trace contextRef="#ctx0" brushRef="#br1" timeOffset="199745.37">21430 9515 0,'0'0'0,"0"0"16,0 0-16,-9-9 15,-1-10 1,-9 10-1,1-10-15,-1 0 16,0 10 0,-9-1-16,-10 1 15,1 18 1,8 1-16,1-1 16,19 1-1,-1 18-15,1 0 16,9 0-1,9 10-15,1 8 16,-1 1 0,10-9-16,9 9 15,-9 9 1,0-9-16,0 0 16,-10-10-1,-9 1 1,0 0-16,0-20 15,0-8 1,-9-1-16,-1 0 16,1-9-1,9 0-15,0 0 16,0 0 0,-10-18-16,10-10 15,0-10 1,10-18-16,9-10 15,9-9 1,0 0-16,0 9 16,0 1-1,10 8-15,0 1 16,-1 9 0,1 10-16,0-1 15,-20 19 1,1 10-16,-19-1 15</inkml:trace>
  <inkml:trace contextRef="#ctx0" brushRef="#br1" timeOffset="200339.75">20743 9853 0,'0'0'15,"0"0"1,0 0-16,0 0 15,0 0 1,0 0-16,0 0 16,10 9-1,-1 1-15,1-10 16,-1 0 0,0 0-16,1 0 15,-10 0 1,0 0-16,0 0 15,0 0 1,0 0-16,0 0 16,0 0-1,0 0-15,-10 0 16,10 0 0,0 0-16,0 0 15</inkml:trace>
  <inkml:trace contextRef="#ctx0" brushRef="#br1" timeOffset="201306.56">21562 9346 0,'0'0'16,"0"0"-16,0-9 15,-10-10 1,-8 0-16,-1 10 15,-19-10 1,-18 10-16,-1 9 16,1 9-1,-1 19-15,-9 1 16,19-1 0,19 0-16,0 19 15,19 0 1,-1 0-16,20-10 15,-1 10 1,19 0-16,0 0 16,1-10-1,18 10 1,-10 10-16,1-20 16,-10 1-1,-9-10-15,0 0 16,-10 0-1,-9 0-15,0 0 16,-19 1 0,1 8-16,-1-9 15,0-9 1,0 0-16,0 0 16,10-10-1,0-9-15,-1 0 16,1 0-1,-1-19-15,1-28 16,-1-9 0,10-19-16,10 0 15,18 0 1,0 0 0,19-10-16,0 20 15,10-1 1,-1 19-16,-9 0 15,-9 10 1,0 8-16,-10 1 16,-9 0-1,-19 19-15,0 9 16</inkml:trace>
  <inkml:trace contextRef="#ctx0" brushRef="#br1" timeOffset="204639.45">19022 10838 0,'0'0'15,"0"0"-15,0 0 16,0 0 0,0 0-16,9 0 15,29-19 1,28 1-16,65-1 16,76 0-1,29 0-15,-1 1 16,-10-1-1,11 9 1,-11 1-16,-27 9 16,-29-9-1,-28-1-15,-9 10 16,-28 0 0,-29 0-16,-19-9 15,-18 9 1,0 0-16,-20 0 15,1 0 1,-19 0-16,0 0 16,0 0-1,0 0-15,-28-9 16,-47-1 0,-48 1-16,-36 18 15,-30 1 1,-18 8-16,-18 10 15,8 1 1,-9-1-16,10 0 16,19-9-1,27-1-15,29 1 16,28-19 0,38 0-16,19 0 15,27 0 1,1 0-1,19 0-15,-1 0 16,10 0 0,0 0-16,10 0 15,27-19 1,29 1-16,66-1 16,47 0-1,18 0-15,10 10 16,0-10-1,9 10-15,1-10 16,-1 10 0,-28-1-16,-18 1 15,-29 0 1,-47-1 0,-47 10-16,-9 0 15,-20 0-15,-18 0 16,0 0-1,0 0-15,0 0 16</inkml:trace>
  <inkml:trace contextRef="#ctx0" brushRef="#br1" timeOffset="-186768.2">1148 1822 0,'0'0'0,"0"0"16,0 28 0,0 9-1,-19 1-15,0 28 16,0 27 0,10 1-1,-1-28-15,10 47 16,0 37-1,0-10-15,-9 20 16,9-10 0,-19 103-1,0-28-15,-9-112 16,19 28 0,-10 18-16,-9-27 15,9 18 1,-9 75-1,9 10-15,-9-76 16,-29 141 0,29-28-1,19-140-15,-1 84 16,20 74 0,-10-36-1,9-48-15,10 47 16,0-18-1,9 37 1,19-28-16,-28-47 16,9 47-1,10 0-15,-1-38 16,10-27 0,-28 8-1,0 10-15,-10 0 16,1 10-1,-10-29-15,9-19 16,0 20 0,10 46-1,-9-56-15,-1-57 16,1 29 0,-10-28-1,0-1-15,0-55 16</inkml:trace>
  <inkml:trace contextRef="#ctx0" brushRef="#br1" timeOffset="-160677.52">26115 5340 0,'0'0'15,"0"-9"-15,0-10 16,9 19 0,1-9-16,9 9 15,18-29 1,10 1 0,10 10-16,-1-20 15,19-9 1,10 0-1,-19 19-15,9 28 16,19-19 0,0-18-1,-9 9-15,18-10 16,-8-9 0,-1 28-1,-10 38-15,-8-9 16,8-20-1,10 20-15,0 18 16,-18-10 0,-1-18-16,10 19 15,9 38 1,-10-20 0,10 1-1,10 18-15,-10 10 16,0-20-1,-9-8-15,-1 46 16,1 10 0,-29-37-1,10 8-15,-9 10 16,-1-28 0,1 38-16,8 37 15,-17-10 1,-11-56-1,1 38-15,-1 38 16,-8-20 0,-11 57-16,-18-56 15,0-38 1,0 103 0,-9-37-16,-10-38 15,10-9 1,-10 0-16,-9 84 15,0-37 1,-10-19 0,0 28-16,-9-47 15,10-28 1,-20-19-16,-9 10 16,-37 28-1,9-19-15,-10-9 16,-27 9-1,-1-29 1,-9-8-16,0 9 16,9-38-1,0 10-15,10 0 16,18-47 0,-8 0-16,8-29 15,10-8 1,-19-29-1,19 0-15,0 0 16,9 0 0,19 47-1,1-18-15,-20-39 16,38 39 0,-10-48-1,-8-46-15,36 56 16,1 9-1,0-28-15,0 0 16,18 19 0,1 9-1,0-19-15,9 10 16,9 9 0,0-65-1,10-1-15,0 76 16,19-38-1,-1-19-15,1 38 16,-10 37 0,10-47-1,18-18-15,19 9 16,-28 47 0</inkml:trace>
  <inkml:trace contextRef="#ctx0" brushRef="#br1" timeOffset="-82581.02">4167 10153 0,'0'0'15,"0"0"-15,0 0 16,0 0-1,10-9-15,-1 0 16,10-10 0,19 0-1,56 0-15,66-18 16,47-10 0,18 9-16,11 1 15,-1 9 1,-9-1-16,-29 11 15,-27 8 1,-11 1-16,-27 9 16,-10 0-1,-27 0-15,-30 0 16,-27 0 0,-19 0-16,-10 0 15,-9 0 1,-9 0-16,-76 9 15,-141 10 1,-93 9 0,-11 0-16,29-9 15,10-10 1,27 10-16,29-9 16,47-1-1,28 10-15,47 0 16,38-10-1,18-9-15,29 0 16,19 0 0,-1 0-16,10 0 15,19 0 1,47 0-16,122-19 16,104-18-1,46 8-15,-18 11 16,-28 8-1,-19 1-15,-29 0 16,-18 18 0,-28 0-16,-48-9 15,-28 10 1,-27-10 0,-30 0-16,-27 0 15,-10 0-15,-9 0 16,-19 0-1,0 0 1,0 0-16,0 0 16,0 0-1,0 0-15</inkml:trace>
  <inkml:trace contextRef="#ctx0" brushRef="#br1" timeOffset="-78144.14">6773 2873 0,'0'0'16,"0"0"-16,10 0 16,-1-19-1,10 0-15,19 0 16,27-9-1,11 0 1,18 0-16,28 0 16,0 0-16,10 18 15,0 1 1,-1 9-16,1 0 16,0 9-1,0 10 1,-20 0-16,-17 9 15,-1 0 1,-19 9-16,-9 1 16,-10 0-1,-18-10-15,-1 9 16,-18-9 0,0 1-16,-10-1 15,-9 19 1,-9-1-16,-10 20 15,-18 0 1,-29 0-16,-28 9 16,-19-19-1,-19-9-15,0-10 16,10-9 0,0-9-16,9-19 15,0-19 1,-9 1-16,18-1 15,20-19 1,8 1 0,20-19-16,9-1 15,19 1 1,9-19-16,9-19 16,20-18-1,27 8-15,-18 48 16</inkml:trace>
  <inkml:trace contextRef="#ctx0" brushRef="#br1" timeOffset="-25597.81">4196 2197 0,'0'0'15,"0"0"1,0 0-16,0 0 15,0-9 1,9-1-16,1 1 16,8-1-1,20-8-15,18-1 16,10 10 0,28-1-16,19 1 15,10 9 1,27 0-16,19 9 15,10 1 1,19-1-16,18 0 16,0 1-1,-9-10-15,-18 0 16,-20 0 0,-28 0-1,-38 0-15,-18 0 16,-19-10-1,-28 10-15,-10 0 16,-19 0 0,-9 0-16,0 0 15,-19 0 1,-112-9-16,-142 0 16,-66-1-1,1 10-15,-1 0 16,38-9-1,37-1-15,29 1 16,47 18 0,47-9-16,28 0 15,28 10 1,20-10-16,18 0 16,18 0-1,20 0-15,0 0 16,9 0-1,9 9-15,19 1 16,47 18 0,57 0-1,37 0-15,38 10 16,19-10 0,9 0-16,1 0 15,-1 0 1,-19-9-16,-18-10 15,-10 1 1,-19-1-16,-28-9 16,-18 0-1,-20-9 1,-28-1-16,1-8 16,-20-1-1,-9 0-15,-9 0 16,-1 0-16,-18 1 15,0-1 1,0 0 0,-10-18-16,-9-1 15,0-18 1,0-10-16,-19-9 16,-18-19-1,-1 0-15,-18-9 16,-1 0-1,-9 0-15,-9 0 16,0 9 0,-10 0-16,0 10 15,-9-1 1,0 1-16,-9-1 16,-10 20-1,-19-1-15,-9 10 16,0 9-1,9 0 1,1 0-16,-1 19 16,19 0-16,0 18 15,-9 1 1,9-1-16,0 20 16,0-1-1,10 19-15,9 0 16,9 10-1,10 9 1,9 0-16,9 9 16,10 10-1,0-1-15,10 10 16,8 1 0,11-1-16,8 0 15,20 0 1,-1 9-16,19 1 15,1-1 1,-1 0-16,19 1 16,0-1-1,19 10-15,0-9 16,28-1 0,9-9-16,19 0 15,10 0 1,9-9-1,19-10-15,0 1 16,19-20 0,0 1-16,-10-10 15,-9-10 1,0-18-16,-19 0 16,-28-18-1,0-10-15,-10-10 16,-18-9-1,-10 0-15,-9-9 16,-10 9 0,-18-9-16,0-1 15,-10-18 1,-9 0-16,-10-9 16,-9-1-1,-19-18-15,-18-9 16,-10-1-1,-38-9-15,-9 0 16,-19 10 0,-9-1-16,-29 10 15,1 9 1,-20 9 0,-9 10-16,10 10 15,0 8 1,9 20-16,-9 9 15,9 18 1,19 20-16,-1 9 16,11 18-1,27 10-15,10 9 16,19 10 0,9 0-16,0-1 15,19 1 1,0 18-16,19 1 15,0-1 1,18-9-16,20 10 16,-1 9-1,19-1 1,1-8-16,18-10 16,18 9-1,29 1-15,38 9 16,28-10-1,38 1-15,9-10 16,18-19 0,11 0-16,8-18 15,-18-20 1,-10 1-16,-18-19 16,-19-9-1,-38-10-15,-38 0 16,-18-9-1,-19-9-15,-10-10 16,-18-19 0,-19-28-16,-10-28 15,-28-37 1,-47-48-16,-28-8 16,-56-11-1,-38 11-15,-57 8 16,-75 20-1,-84 27 1,-38 66-16,18 47 16</inkml:trace>
  <inkml:trace contextRef="#ctx0" brushRef="#br1" timeOffset="-18904.51">4243 2385 0,'0'0'15,"0"0"1,0 0-16,0 0 16,0 0-1,0 0-15,0 0 16,0 9 0,-19 0-16,0 20 15,-19 17 1,1 1-16,-20 19 15,-8 0 1,-11-10-16,-18 0 16,0 1-1,-9-10-15,-10-1 16,9 1 0,10 0-16,10-9 15,18-1 1,19 1-16,18-19 15,1-1 1,9 1-16,10-9 16,0-1-1,-1-9-15,1 0 16,-1 0 0,1 0-16,0 0 15</inkml:trace>
  <inkml:trace contextRef="#ctx0" brushRef="#br1" timeOffset="-18520.54">2860 2957 0,'0'0'15,"0"0"-15,0 0 16,0 0 0,0 0-16,0 0 15,0 0 1,0 0-16,0 0 16,0 9-1,0 1 1,9 9-16,1 9 15,18 0 1,10 0-16,18 9 16,10-8-1,0-11-15,0 1 16,9-9 0,9-10-16,11 0 15,-39 0 1</inkml:trace>
  <inkml:trace contextRef="#ctx0" brushRef="#br1" timeOffset="-17856.45">4666 4055 0,'0'0'15,"0"0"-15,0 0 16,0 0-1,0 0 1,-19-10-16,0-8 16,-28-1-16,-37 0 15,-39 0 1,-18 1 0,-9 8-16,-10 1 15,19-1 1,18 10-16,20 10 15,28-1 1,9 1-16,9 8 16,10 1-1,19 0-15,0 0 16,9-10 0,0 0-16,10 1 15,0-1 1,-1-9-1,10 0-15,0 0 16,0 0-16</inkml:trace>
  <inkml:trace contextRef="#ctx0" brushRef="#br1" timeOffset="-17578.41">3208 3876 0,'0'0'16,"0"0"0,0 0-16,0 0 15,0 0 1,0 10-16,-19-1 16,0 29-1,-9 18-15,0 19 16,18-9-1,1-10 1,18 0-16,20-18 16,-1-1-16,-9-27 15</inkml:trace>
  <inkml:trace contextRef="#ctx0" brushRef="#br1" timeOffset="-16871.21">4619 5556 0,'0'0'0,"0"0"16,0 0-1,0 0-15,0 0 16,0 0 0,0 0-1,-19-9-15,-18-10 16,-29 0-1,-38-19-15,-37 1 16,-19-1 0,-19 10-16,10 0 15,0 19 1,18 9-16,29 9 16,9 1-1,28 18-15,20 0 16,18 0-1,9-9-15,10-1 16,-1 1 0,20 0-16,0-10 15,-1 1 1,1-10 0,9 0-16,0 0 15,0 0 1,0 0-16,0 0 15,0 0 1</inkml:trace>
  <inkml:trace contextRef="#ctx0" brushRef="#br1" timeOffset="-16611.66">2775 5284 0,'0'0'16,"0"0"-16,0 0 15,0 0 1,0 0-16,0 0 16,0 9-1,0 10-15,0 28 16,0 0 0,10 9-16,8-9 15,11-9 1,18-1-16,28 1 15,-28-29 1</inkml:trace>
  <inkml:trace contextRef="#ctx0" brushRef="#br1" timeOffset="-15832.38">4534 7057 0,'0'0'16,"0"0"-16,0 0 16,0 0-1,10-19-15,-1 1 16,1-1 0,-1 0-16,-9 0 15,0 1 1,0-1-16,0 0 15,-19-9 1,-28-10-16,-19 1 16,-37-1-1,-10 10-15,-19 0 16,10 19 0,9 18-1,10 0-15,18 10 16,19 9-16,19 0 15,0-9 1,9 9 0,-9 0-16,19-9 15,0 9 1,9-9-16,10 0 16,-1 0-1,1-1-15,-1 1 16,10-9-1,0-10-15,0 0 16,0 0 0,0 0-16,0 0 15</inkml:trace>
  <inkml:trace contextRef="#ctx0" brushRef="#br1" timeOffset="-15552.67">3142 6813 0,'0'0'15,"0"0"-15,0 0 16,0 0 0,0 10-16,0-1 15,0 0 1,0 19-16,9 1 15,1-1 1,-1 0-16,1-9 16,18-1-1,10 1-15,27-28 16,-27-1 0</inkml:trace>
  <inkml:trace contextRef="#ctx0" brushRef="#br1" timeOffset="-14823.12">4864 8521 0,'0'0'16,"0"0"-16,9 0 16,-9 0-1,0 0-15,0-10 16,-9-8-1,-20-20 1,-46-28-16,-19-9 16,-19 10-1,-9 8-15,9 20 16,0 9-16,0 0 16,-18 18-1,8 1 1,-8 18-16,8 1 15,29 18 1,19 0-16,18 0 16,10 19-1,19 0-15,19 9 16,9-9 0,9-9-16,-9-20 15,0 1 1,0-10-16,0-9 15,0 0 1,0 0 0,0 0-16,0 0 15,0 0-15</inkml:trace>
  <inkml:trace contextRef="#ctx0" brushRef="#br1" timeOffset="-14596.24">3029 8305 0,'0'0'16,"0"0"-1,0 0-15,0 0 16,10 9-1,-1 1-15,19 18 16,-9-9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5T15:07:42.89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</inkml:brush>
  </inkml:definitions>
  <inkml:trace contextRef="#ctx0" brushRef="#br0">1825 1362 0,'0'0'16,"0"0"-1,0 0-15,0-9 16,0-1 0,0 10-16,9-9 15,1-1-15,27 20 16,29 9-1,28 46 1,19 20-16,-9 9 16,9 9-1,-38 0-15,0-9 16,-18-10 0,-10-18-16,0-10 15,-28-28 1</inkml:trace>
  <inkml:trace contextRef="#ctx0" brushRef="#br0" timeOffset="299.95">2719 1137 0,'0'0'16,"0"0"0,-10 19-16,-18 18 15,-28 48-15,-20 18 16,-18 19 0,-9 18-16,-19 11 15,9-20 1,28-37-1,10-19-15,37-19 16,19-37 0</inkml:trace>
  <inkml:trace contextRef="#ctx0" brushRef="#br0" timeOffset="991.97">3133 1081 0,'0'0'16,"0"9"-16,0 0 15,-19 29 1,-9 56-16,-1 37 16,-8 28-1,9 57-15,-1 0 16,11-10 0,-1 48-16,0 18 15,0 19 1,0 0-16,0 18 15,10 1 1,0 18-16,-1 10 16,1-10-1,-1 48-15,1 8 16,0 20 0,-1-20-16,10-27 15,-9 37 1,9 0-16,0-19 15,-10 10 1,-8-19-16,-1-9 16,0-20-1,-9 1 1,9 0-16,9-38 16,1-28-1,9-9-15,0-29 16,-9-37-1,9-18-15,0-1 16,0-56 0,0-19-16,-10 0 15,10-18 1,0-38-16,0-29 16,0-8-1,0-10-15</inkml:trace>
  <inkml:trace contextRef="#ctx0" brushRef="#br0" timeOffset="1850.57">3876 1521 0,'0'0'15,"0"0"-15,9 10 16,10-1-1,9 10-15,10 0 16,0 0 0,9-10-16,-10-9 15,1 0 1,-10-9-16,-9-1 16,0 1-1,-19-1-15,0-8 16,-29-20-1,-27 10-15,-29 9 16,-18 19 0,9 28-1,9 10-15,19 9 16,19 9 0,19 10-16,19-1 15,18 1 1,19-10-16,19 1 15,19-10 1,19-19-16,-1-9 16,11-19-1,-1-10-15,-10-9 16,1 1 0,-47-1-16</inkml:trace>
  <inkml:trace contextRef="#ctx0" brushRef="#br0" timeOffset="2140.77">4591 1690 0,'0'0'16,"0"0"-1,0 0-15,0 19 16,-10 19 0,10 37-16,-9 9 15,0 1 1,9-29 0,0 19-16,0-9 15,0-19-15,0-10 16,0-28-1</inkml:trace>
  <inkml:trace contextRef="#ctx0" brushRef="#br0" timeOffset="2923.98">5146 1005 0,'0'0'15,"0"0"-15,0 0 16,9 10 0,1 18-16,18 38 15,0 37 1,0 47-1,1 47-15,-1 28 16,-9 0-16,-1 38 16,-18 28-1,0-10-15,-9 20 16,18 18 0,-9 28-16,10 19 15,-1 9 1,1 10-16,8-1 15,-8 29 1,9 9 0,-19-9-16,-10-19 15,1 0 1,-1-9-16,-8-38 16,-1 10-1,9-10-15,-8-28 16,8-19-1,1-47-15,-1-18 16,1-47 0,0-10-16,-1-19 15,1-27 1,-1-29-16,1 0 16,-10-9-1,10-19-15,-1-19 16,1-9-1,-1-9 1,10-19-16,0 9 16,0-10-1,0-8-15,0 9 16,0-10 0,0-9-16,0 9 15,0 1 1,0-1-16,0-9 15,0 0 1,0 0-16,0-9 16</inkml:trace>
  <inkml:trace contextRef="#ctx0" brushRef="#br0" timeOffset="3598.82">1496 2657 0,'0'0'0,"0"0"16,-10-19 0,1 0-16,0-9 15,9 9 1,9-9-16,10 0 16,37 0-1,85-10 1,66 20-16,66 18 15,28 9 1,28 0-16,10 10 16,-19 19-1,-19-10-15,-19 0 16,-28 0 0,-9-9-16,-38 9 15,-38-9 1,-9-10-16,-28 1 15,-19-10 1,-29 0-16,-18 0 16,-28 0-1,-19 0 1,-19 0-16,0 0 16,0 0-16</inkml:trace>
  <inkml:trace contextRef="#ctx0" brushRef="#br0" timeOffset="4082.44">3208 3220 0,'0'0'16,"0"0"-16,9 0 16,10 9-1,38-9 1,37 9-16,0-9 15,9 0 1,10-9-16,-9 0 16,-20-1-1,-18 10-15,-38 0 16</inkml:trace>
  <inkml:trace contextRef="#ctx0" brushRef="#br0" timeOffset="4332.68">4215 2901 0,'0'0'15,"0"0"-15,0 0 16,0 9 0,0 29-16,-10 27 15,-9 20 1,10 37-1,-1 0-15,1-19 16,9 0 0,9-18-16,1-29 15,-1-19 1,-9-27-16</inkml:trace>
  <inkml:trace contextRef="#ctx0" brushRef="#br0" timeOffset="4759.59">4732 3257 0,'0'0'0,"0"0"16,0 10-1,-9-1-15,-10 0 16,0 10-1,0 19 1,10 9-16,-1-1 16,20 1-1,-1-9-15,0-1 16,1-18 0,18 0-16,0-19 15,1 0 1,8-19-16,1 0 15,-19-9 1,-1-19-16,1-9 16,-28-19-1,-10 0-15,-19 28 16,1 0 0,-10 10-16,-10 8 15,-18 29 1,28 10-16</inkml:trace>
  <inkml:trace contextRef="#ctx0" brushRef="#br0" timeOffset="5750.26">4026 4552 0,'0'0'16,"0"0"-16,0 9 15,0 1 1,0 9 0,0-1-16,0-8 15,0-1 1,0 10-16,0-10 16,0-9-1,0 0-15,0 0 16,0 0-1,0 0-15,0 0 16,0 0 0,0 0-16,0 0 15,0 0 1,0 0 0,0 0-16,-9 0 15,-10 0 1,-18-9-16,-20 9 15,-18 0 1,-10 9-16,10-9 16,18-9-1,20-1-15,18 10 16,10 0 0,9 0-16,0 0 15,0 0 1,18 0-16,20 0 15,28-9 1,37 0 0,-9 18-16,-28-9 15,-19-9 1,-9 9-16,-19 0 16,-10 0-1,1 9-15,-10 0 16</inkml:trace>
  <inkml:trace contextRef="#ctx0" brushRef="#br0" timeOffset="6232.23">4497 4505 0,'0'0'0,"0"0"16,0 0 0,0 19-1,-10 0-15,1 9 16,0 19 0,-1-10-16,10-9 15,0 10 1,0-19-16,0-1 15,0-8 1,0-1-16,10 1 16,-1-10-1,0 0-15,10 9 16,0 10 0,9-10-1,0 10-15,1 0 16,-11 9-16,1 9 15,-9 10 1,-10 19-16,-29 18 16,-36 1-1,-39-10-15,-18-19 16,0-28 0,65-18-16</inkml:trace>
  <inkml:trace contextRef="#ctx0" brushRef="#br0" timeOffset="6516.09">4534 4618 0,'0'0'0,"10"0"15,-1-19-15,1 0 16,18 0 0,19-9-16,19-9 15,0 9 1,-1 9 0,1 9-16,10 10 15,-29 10 1,-10 9-16,-18-10 15</inkml:trace>
  <inkml:trace contextRef="#ctx0" brushRef="#br0" timeOffset="6975.15">4130 6203 0,'0'0'0,"0"10"16,-19 8 0,0 20-16,-9 18 15,0 19 1,18 0-16,1-9 15,18 0 1,1 9-16,9-28 16,9-19-1,0 9 1,19-18-16,0-9 16,19-20-1,-10-27-15,1-1 16,-20-18-1,-8-19-15,-20-10 16,-28 1 0,-18 18-16,-20 19 15,-27 10 1,-29 37-16,47 0 16</inkml:trace>
  <inkml:trace contextRef="#ctx0" brushRef="#br0" timeOffset="7550.18">3848 7930 0,'0'0'16,"0"0"-16,0 0 15,0 0 1,0 9-16,0 0 16,0 1-1,9-1-15,0 10 16,1 0 0,-1-10-16,19-9 15,1 0 1,-1-9-1,10-1-15,-1 10 16,1 0 0,-1 10-16,-8-1 15,-11 10 1,1 9-16,0 0 16,-19 10-1,-19 27-15,-37 10 16,-48 0-1,-18-9-15,9-28 16,47-20 0</inkml:trace>
  <inkml:trace contextRef="#ctx0" brushRef="#br0" timeOffset="7818.75">3801 7836 0,'9'0'16,"10"-19"0,37-9-16,48-19 15,56-9 1,18 9-16,-8 19 15,-10 9 1,-38 0-16,-37 29 16,-29 18-1,-37-19-15</inkml:trace>
  <inkml:trace contextRef="#ctx0" brushRef="#br0" timeOffset="8202.24">3659 9553 0,'0'0'0,"0"0"15,0 0 1,0 9-16,10 1 16,-1 27-1,1 19-15,-10 19 16,0 29-1,0-11 1,-10-8-16,1-10 16,-1 0-16,1-28 15,0-28 1</inkml:trace>
  <inkml:trace contextRef="#ctx0" brushRef="#br0" timeOffset="8649.89">4130 9759 0,'0'0'0,"0"0"15,0 0 1,0 10-16,-10-1 15,1 19 1,0 19-16,-1 19 16,20-10-1,-1 0-15,10-9 16,9 0 0,10-9-16,-1-20 15,10-8 1,0-10-1,10-10-15,-1-36 16,1-20 0,-20 0-16,-18 0 15,-19 1 1,-19 9-16,-9-20 16,-9 20-1,-20 9-15,-18 10 16,-38 18-1,47 19-15</inkml:trace>
  <inkml:trace contextRef="#ctx0" brushRef="#br0" timeOffset="9784.28">517 1212 0,'0'0'0,"10"9"0,9 29 0,9 27 0,19 39 0,9-39 0,-27-8 15,8 27-15,-37-84 0,38 75 0,9 19 0,-10-19 0,-27-56 16</inkml:trace>
  <inkml:trace contextRef="#ctx0" brushRef="#br0" timeOffset="10015.54">809 1437 0,'0'0'16,"0"0"-16,-9 9 15,-20 10 1,-8 37-16,-20 20 16,-27 17-1,8 20-15,-36 18 16,-48 48-1</inkml:trace>
  <inkml:trace contextRef="#ctx0" brushRef="#br0" timeOffset="10366.65">1119 1981 0,'0'0'15,"0"0"-15,0 10 16,-18 8-16,-1 29 16,0 10-1,-9 8 1,-10 20-16,29-10 16,-1 0-1,10-38-15</inkml:trace>
  <inkml:trace contextRef="#ctx0" brushRef="#br0" timeOffset="11201.57">2418 2009 0,'0'0'0,"9"0"15,1-9 1,-1-10-16,19 0 16,0 1-1,10 8-15,-10 1 16,0 9-1,-9 9-15,0 1 16,-10 8 0,-9 11-16,-9 18 15,-19-1 1,-29 20-16,-8-10 16,27-18-1,10-19-15,18-1 16,20-8-1,27-1-15,39 10 16,46-19 0,28-9-16,10-10 15,-94 9 1</inkml:trace>
  <inkml:trace contextRef="#ctx0" brushRef="#br0" timeOffset="15492.85">3424 1062 0,'0'0'0,"0"0"16,-19 0-16,-9-19 16,-9 10-1,-1-10-15,10 9 16,0 1-1,9 0-15,9-1 16,1 1 0,18 9-16,38 0 15,57 9 1,28 1-16,37-1 16,10 10-1,-1 0-15,20-1 16,9 1-1,0 9 1,-28-9-16,-10-10 16,-28-9-1,-37 0-15,-39 0 16,-18 0 0,-28 0-16,-9 0 15,-10 0 1</inkml:trace>
  <inkml:trace contextRef="#ctx0" brushRef="#br0" timeOffset="16276.78">3970 274 0,'0'0'0,"0"0"16,0 0 0,0 0-16,0 0 15,0 0 1,0 9-16,-9 19 16,-1 19-1,20 9-15,-1 1 16,0-10-1,10-10-15,9-9 16,1-9 0,-1 0-1,0-19-15,0 0 16,10-19-16,0 0 16,-10 0-1,0-18 1,-9-1-16,-10 10 15,-9 0 1,0 0-16,0 19 16,0-1-1,0 1-15,0 9 16,0 0 0,0 0-16,0 9 15,0 10 1,0 19-16,0 8 15,-9 1 1,-10 10-16,0-1 16,0 0-1,-18 1-15,-1-1 16,-28-9 0,-18-10-16,-20-18 15,-9-10 1,-28-18-1,66 0-15</inkml:trace>
  <inkml:trace contextRef="#ctx0" brushRef="#br0" timeOffset="21966.32">3039 1240 0,'0'0'0,"0"0"15,0 0 1,0 0-1,0 0-15,0 0 16,0 0 0,9 0-16,19-19 15,0 10 1,19-10-16,29 0 16,37 10-1,9 0 1,28-1-16,10 10 15,-19 0-15,10 10 16,-10-10 0,0 9-16,0 0 15,0 1 1,-18-1 0,-20 0-16,1-9 15,-10-18 1,-10 8-16,-27 1 15,-1 0 1,-18-1-16,-10 10 16,-9-9-1,0-1-15,-10 10 16,-9 0 0,0 0-16,0 0 15,0 0 1,0 0-1,0 10-15,10 27 16,-1 20 0,-9 18-16,0 28 15,9 0 1,-9 10 0,0 9-16,10-19 15,-1 28 1,-9 1-16,0-39 15,0-18 1,0 1-16,0-20 16,0-9-1,0-19-15,0 0 16,-9-9 0,-10 0-1,0-1-15,-28 1 16,-9 0-1,-20-19-15,-27 9 16,-29 1 0,-18-10-16,-29 0 15,0 0 1,-9-10-16,-19 1 16,19-10-1,19-9-15,9-10 16,28 1-1,19 9-15,19 0 16,19 9 0,9 9-1,19 1-15,19 0 16,0 9 0,18-10-16,1 10 15,-1 0 1,10 0-16,-9-9 15,9 0 1,0-10-16,9-28 16,1-19-1,-1-18-15,10-19 16,0-19 0,-10 9-16,1-9 15,8 0 1,1 19-16,0 9 15,0 0 1,-10 19-16,1 9 16,-1 20-1,0-1-15,1 18 16,-1 11 0</inkml:trace>
  <inkml:trace contextRef="#ctx0" brushRef="#br0" timeOffset="25383.66">18241 1794 0,'0'0'16,"0"0"-1,0 0-15,0 0 16,0 0 0,0 0-16,-9-10 15,-1 1 1,-9-1-16,1 1 16,-20 18-1,0 1-15,1 18 16,8 0-1,1 19-15,0 9 16,19 1 0,18-1-16,19-9 15,10 0 1,18 0 0,10-10-16,9-18 15,10-10 1,0-18-16,-10-10 15,0 0 1,-18-18-16,-10 9 16,-28-10-1,-10-9-15,-28-9 16,-37 0 0,-48-1-16,-46 10 15,-10 19 1,-151 28-16</inkml:trace>
  <inkml:trace contextRef="#ctx0" brushRef="#br0" timeOffset="25966.62">18034 2216 0,'0'0'16,"0"0"-16,0 0 16,0 0-1,-9 9 1,-20 29-16,-36 46 15,-20 38 1,-9 28-16,-10 0 16,-9 10-1,-9-10-15,9 0 16,10-9 0,-1 0-16,10-1 15,38-37 1,9-18-16,18-19 15,1-19 1,19-10-16,-1-9 16,10-9-1,0-10-15,10-9 16,-10 0 0</inkml:trace>
  <inkml:trace contextRef="#ctx0" brushRef="#br0" timeOffset="26805.48">18608 2197 0,'0'0'0,"0"0"16,0 0 0,9 9-16,10 29 15,28 37 1,28 47-16,38 47 16,10 9-1,-1-18-15,10-1 16,9 1-1,0-1-15,-19-9 16,-9-9 0,-10 0-16,-18-38 15,-19-9 1,0 0 0,-19-29-16,-10-18 15,1-9 1,-19-1-16,0-18 15,-10 0 1,1-10-16,-10-9 16,0 0-1,0 0-15,0 0 16,0 0 0,0 0-16,0 0 15,-19 0 1,-9-9-16,-29-1 15,-9 20 1,0-1-16,1 10 16,17 9-1,11 19-15,18 9 16,10-18 0,18 9-1,0 0-15,29 0 16,19-10-16,18 1 15,9-20 1,20-8-16,9-29 16,-29-9-1,-8-19-15,-29-9 16,-10-10 0,-27-19-1,-48-18-15,-37 0 16,-38 9-1,-56 19-15,-29 38 16,-28 37 0,-122 9-16</inkml:trace>
  <inkml:trace contextRef="#ctx0" brushRef="#br0" timeOffset="27332.46">16237 4364 0,'0'0'16,"0"0"-1,0 0-15,0 0 16,0 10 0,-9 9-16,-1 18 15,20 1 1,-1 8-16,19 1 15,10-9 1,18-19-16,10-10 16,10-18-1,-1-10-15,0-19 16,-18 1 0,-10-19-16,-10-10 15,-18 10 1,-19-1-1,-19 1-15,-18 9 16,-10 10 0,-38 37-16,-28 18 15,-9 29 1,56-19-16</inkml:trace>
  <inkml:trace contextRef="#ctx0" brushRef="#br0" timeOffset="27769.49">16312 4702 0,'0'0'0,"0"0"16,0 0-1,0 0-15,0 10 16,-18 18 0,-20 47-1,-37 56-15,-19 10 16,-19 0 0,0-1-16,-28 29 15,-19 28 1,0-9-16,19-10 15,9-18 1,29-20-16,18-27 16,19-29-1,19-18-15,19-10 16,9-18 0,10-10-16,-1-19 15,10-9 1,19 0-16,-10-9 15</inkml:trace>
  <inkml:trace contextRef="#ctx0" brushRef="#br0" timeOffset="28569.31">16341 4927 0,'0'0'0,"9"0"15,10 0 1,19 10-16,27 8 16,20 20-1,28 46 1,28 29-16,10 28 15,-1 18-15,-18-9 16,-1 19 0,-27-19-1,-29-18-15,-9-29 16,-9-9 0,-10-29-16,-10-8 15,-18-10 1,0-19-16,-10-9 15,1-1 1,-1-8-16,-9-10 16,0 0-1,0 0-15,0 0 16,0 0 0,-19-19-16,0 10 15,1-1 1,-20 1-16,0-1 15,1 20 1,-20 9-16,1 9 16,-1 9-1,10 10 1,0 28-16,19 0 16,9 0-1,10 0-15,18 0 16,10-18-1,9-20-15,10-9 16,9-9 0,19-9-1,9-20-15,0-18 16,-18-19 0,-1-19-16,-28 1 15,-9-20 1,-28 1-1,-29 18-15,-37-9 16,-47 0 0,-10 47-1,66 19-15</inkml:trace>
  <inkml:trace contextRef="#ctx0" brushRef="#br0" timeOffset="29082.06">14487 6691 0,'0'0'16,"0"0"0,0 0-16,0 10 15,-9-1 1,0 10-16,-1 9 16,20 19-1,-1-10-15,19 1 16,0-1-1,19-18-15,10 0 16,9-19 0,9-9-16,0-10 15,1-19 1,-11-9-16,-18 0 16,-18 0-1,-20 1-15,-9-1 16,-19 9-1,-18 10-15,-29 9 16,-28 19 0,-10 38-16,1 27 15,46-27 1</inkml:trace>
  <inkml:trace contextRef="#ctx0" brushRef="#br0" timeOffset="30243.8">20386 4693 0,'0'0'15,"0"0"-15,0 0 16,0 0-1,0 9-15,-19 1 16,0 18 0,-18 28-16,-20 38 15,-18 28 1,-19 18-16,-19 29 16,0 0-1,0 0-15,10 0 16,9-19-1,9-19-15,0 1 16,19-38 0,19-19-16,19-19 15,0-18 1,19-20-16,-1 1 16,10-19-1,0 0-15</inkml:trace>
  <inkml:trace contextRef="#ctx0" brushRef="#br0" timeOffset="31032.33">20574 4618 0,'0'0'0,"0"0"16,9 9-1,29 10-15,18 37 16,29 38 0,19 37-1,9 19-15,9 19 16,0 19-16,0-19 15,-9-10 1,-9-27-16,-29-29 16,0-9-1,-9-19-15,-9-10 16,-20-18 0,1-9-1,-19-19-15,-1-1 16,1-8-1,-9-10-15,-10 0 16,0 0 0,0 0-16,0 0 15,0-10 1,0 1-16,0-10 16,-10 10-1,1 0-15,-10-1 16,0 1-1,-9 18-15,-10 10 16,1 18 0,9 10-16,-1 0 15,20 10 1,18-1 0,1 0-16,18-9 15,19-9 1,0-1-16,0-18 15,0-19 1,0 0-16,0-19 16,-9-9-1,-1-19-15,-8-19 16,-20-18 0,-28-19-16,-18 18 15,-29 10 1,-19 19-16,-37 18 15,47 29 1</inkml:trace>
  <inkml:trace contextRef="#ctx0" brushRef="#br0" timeOffset="31499.19">19116 6475 0,'0'0'16,"0"0"-1,0 0-15,0 10 16,0-1 0,9 19-16,1 0 15,8 10 1,11 0-16,-1-1 16,10-18-1,-1 0-15,10-19 16,-9 0-1,-1-19-15,1 0 16,-10-18 0,-9-1-16,-19 0 15,-9-8 1,-19-1-16,-29 0 16,-56 19-1,47 18 1</inkml:trace>
  <inkml:trace contextRef="#ctx0" brushRef="#br0" timeOffset="32600.21">18994 1034 0,'0'0'0,"0"0"15,9 0 1,10 9-16,18 10 16,20 28-1,9 18-15,18 20 16,10 9-1,-9-1-15,-10-18 16,-9 1 0,-9-20-16,-20-19 15,1 1 1,-19-10 0,-10-19-16</inkml:trace>
  <inkml:trace contextRef="#ctx0" brushRef="#br0" timeOffset="32872.18">19774 1118 0,'0'0'0,"0"0"15,-9 9 1,-19 29-16,-19 28 15,-29 46 1,11 20-16,-1 8 16,0-8-1,0-1-15,10-18 16,9-29 0,18-18-16,11-10 15,18-28 1</inkml:trace>
  <inkml:trace contextRef="#ctx0" brushRef="#br0" timeOffset="33165.94">20329 1878 0,'0'0'0,"0"0"16,0 0 0,0 0-16,0 19 15,-9 18 1,-10 20-16,0 18 16,10 0-1,0 0 1,-1-19-16,10-18 15,10-1-15,-10-27 16</inkml:trace>
  <inkml:trace contextRef="#ctx0" brushRef="#br0" timeOffset="33659.87">20677 1193 0,'0'0'0,"0"0"15,0 0 1,10 9-16,9 1 16,47 18-1,46 19-15,11 0 16,-1 9 0,-18-18-1,-20-1-15,-18-18 16,-28 0-16,-20-10 15,1 0 1,-19-9 0,0 10-16,-9-1 15,-29 29 1,-28 9-16,-28 18 16,-19 20-1,1-10-15,36-19 16,20-9-1,28-9-15,18-29 16</inkml:trace>
  <inkml:trace contextRef="#ctx0" brushRef="#br0" timeOffset="34105.91">21825 1231 0,'0'0'0,"0"0"16,0 0-16,0 9 16,0 0-1,0 20 1,-9 27-16,-1 10 15,10-10 1,0 0-16,0-18 16,0-1-1,0-18-15,0 0 16,0-10 0,0-9-16,0 0 15,10 0 1,-1 0-16,1 0 15,-1-9 1,10-1-16,0 1 16,-1 0-1,1-1-15,-9 10 16,-1 0 0,-9 0-1</inkml:trace>
  <inkml:trace contextRef="#ctx0" brushRef="#br0" timeOffset="34599.18">21487 1109 0,'0'0'0,"0"0"16,9 0-1,0 0-15,20 0 16,27 9 0,19 0-16,19 1 15,-9-10 1,-10 0-16,-9 0 16,-9 0-1,-10 0-15,-19 0 16,-9 0-1,-1 0-15,-18 0 16,10 9 0,-10 1-16,0 27 15,0 19 1,-10 38 0,1 19-16,-10-1 15,0 1 1,10-19-16,0 0 15,-1-19 1,1-19-16,-1 0 16,1-18-1,0-1-15,-1-9 16,1-18 0</inkml:trace>
  <inkml:trace contextRef="#ctx0" brushRef="#br0" timeOffset="34833.65">21637 1700 0,'0'0'15,"0"0"-15,9 0 16,10-10 0,28 1-1,47 9-15,47 0 16,48 0-1,-11 0-15,-18 0 16,-19 0 0,-37 0-16,-38-9 15,-19 9 1,-28 0-16</inkml:trace>
  <inkml:trace contextRef="#ctx0" brushRef="#br0" timeOffset="35323.93">23161 1400 0,'0'0'0,"0"0"15,0 0 1,0 0-16,0 0 15,-19 18-15,0 10 16,-18 19 0,-1 19-1,10 9-15,0 10 16,18-10 0,1 0-16,9-19 15,9-19 1,1 1-16,9-10 15,9-9 1,9 0-16,10-19 16,19-10-1,10-18-15,-11-19 16,-18-18 0,-9-11-16,-19 1 15,-19 0 1,-10-9-16,-27 18 15,-10 10 1,-28 9 0,-38 28-16,-38 57 15,-159 65 1</inkml:trace>
  <inkml:trace contextRef="#ctx0" brushRef="#br0" timeOffset="36082.58">21270 3942 0,'0'0'16,"0"0"0,0 0-16,0 0 15,10 0 1,8 19-16,20 28 16,37 28-1,1 19-15,8 0 16,-9-1-1,-9-8-15,-9-1 16,-10-18 0,-10-19-16,-18-10 15,-9-27 1</inkml:trace>
  <inkml:trace contextRef="#ctx0" brushRef="#br0" timeOffset="36332.32">21835 4027 0,'0'0'16,"0"0"0,-10 9-16,-18 29 15,-28 18 1,-29 38-16,-9 37 15,-10 10 1,10-10-16,19-28 16,28-18-1,9-29-15,19-37 16</inkml:trace>
  <inkml:trace contextRef="#ctx0" brushRef="#br0" timeOffset="36882.18">22164 4599 0,'0'0'15,"9"-9"-15,1-10 16,-1 0 0,10 0-16,9 0 15,0 10 1,1 0-16,8 18 16,-9 0-1,-9 1-15,0 9 16,0 9-1,-19 0-15,-10 19 16,-8-10 0,-20 1-16,0 9 15,-9-10 1,0 1-16,19-19 16,9 9-1,10 0 1,-1-19-16,20 1 15,-1-1 1,19 0-16,29 10 16,9-9-1,9-10-15,10 0 16,-10 0 0,-19-10-16,1 1 15,-20-1 1,-18 1-16</inkml:trace>
  <inkml:trace contextRef="#ctx0" brushRef="#br0" timeOffset="37316.11">23490 4167 0,'0'0'16,"0"0"-16,0 0 15,0 0 1,-9 10-16,-19 8 16,-38 11-1,-9 8-15,9 10 16,9-9-1,10-10-15,10-9 16,8-10 0,20 0-16,0 1 15,-1-10 1,10 9-16,10 0 16,8 1-1,20 18-15,18 0 16,10 0-1,10-9-15,-20 0 16,0-10 0,-9 1-1,-28-10-15</inkml:trace>
  <inkml:trace contextRef="#ctx0" brushRef="#br0" timeOffset="37815.3">23989 4120 0,'0'0'16,"0"0"-1,0 0-15,0 0 16,0 0 0,0 0-16,0 0 15,0 19 1,0 19-16,-10 9 15,1-10 1,9 1-16,0-20 16,0 1-1,0 0-15,9-10 16,1 10 0,9-9-16,18-10 15,10 0 1,10 0-1,-1 0-15,-9 9 16,-9 0 0,0 1-16,9 8 15,-10 11 1,-18 8-16,0-9 16,-19 10-1,0-1-15,-28 1 16,-38 9-1,-38 9-15,-9-18 16,10-20 0,-1-8-16,48-20 15</inkml:trace>
  <inkml:trace contextRef="#ctx0" brushRef="#br0" timeOffset="38065.58">23979 4027 0,'0'0'16,"10"0"-16,18-10 15,19 1 1,10-1-16,8 1 15,-8 9 1,-1 0-16,10 9 16,9 10-1,-37-9-15</inkml:trace>
  <inkml:trace contextRef="#ctx0" brushRef="#br0" timeOffset="38506.78">25071 4289 0,'0'0'15,"0"0"-15,0 0 16,-10 10 0,-8 8-1,-1 11-15,-10 8 16,1 10-1,9 19-15,10-1 16,9-8 0,9-10-16,20 0 15,-1-10 1,10 1-16,-1-10 16,1-10-1,-1-18-15,1 0 16,9-28-1,10-19-15,-10-9 16,-19-19 0,-28-9-16,-10 9 15,-18 0 1,-9 9-16,-48 10 16,-47 9-1,-37 37-15,-170 48 16</inkml:trace>
  <inkml:trace contextRef="#ctx0" brushRef="#br0" timeOffset="39089.75">13105 4008 0,'0'0'15,"0"-19"-15,-10 0 16,1 1 0,-1 8-16,1 1 15,9-1 1,0 10-16,9 10 16,29 9-1,28 37-15,18 19 16,11 9-1,-20-9-15,0 19 16,-9-9 0,0-10-16,-19 0 15,-10-28 1,-27-29 0</inkml:trace>
  <inkml:trace contextRef="#ctx0" brushRef="#br0" timeOffset="39348.65">13669 3980 0,'0'0'0,"0"0"15,0 0 1,-19 9-16,-18 29 15,-39 37 1,-27 37-16,-1 10 16,10-9-1,19-19-15,19-10 16,8-18 0,30-38-16</inkml:trace>
  <inkml:trace contextRef="#ctx0" brushRef="#br0" timeOffset="39616.68">13885 4580 0,'0'0'0,"0"0"16,0 0-1,0 10-15,-18 27 16,-1 10 0,-19 28-16,0 28 15,10 0 1,0-9-16,0 9 16,18-18-1,1-57-15</inkml:trace>
  <inkml:trace contextRef="#ctx0" brushRef="#br0" timeOffset="40073.68">14092 4083 0,'0'0'0,"0"0"16,10 0 0,18 9-16,19 1 15,19 18 1,9 0-16,0-9 15,-18-1 1,-1 11-16,-18-1 16,-10-9-1,-9-1-15,-10 1 16,-9 0 0,-9 9-16,-29 19 15,-37 28 1,-19-9-16,0-10 15,19-19 1,18-8 0,20-11-16,8-8 15,10-1 1</inkml:trace>
  <inkml:trace contextRef="#ctx0" brushRef="#br0" timeOffset="41066.01">15089 4083 0,'0'0'0,"0"0"15,0 0-15,0-9 16,0-1 0,-18-9-1,-1 10-15,-19 0 16,-9-1-1,-9 10-15,9 10 16,0 18 0,18 0-16,1 19 15,19-10 1,9 1-16,9-1 16,19-8-1,1-1-15,8-10 16,10-8-1,0-10-15,10-10 16,-1-8 0,-18-10-16,0-10 15,-1-9 1,-18 0 0,-10 19-16,1-9 15,-10 18 1,0 9-16,0 10 15,0 0-15,0 19 16,-19 19 0,0 37-1,0 19-15,1 18 16,-11 10 0,10-19-16,-9-9 15,9 0 1,-9-10-16,9-18 15,1-10 1,8-18-16,1-10 16,9-19-1</inkml:trace>
  <inkml:trace contextRef="#ctx0" brushRef="#br0" timeOffset="41667.49">15287 4421 0,'0'0'0,"0"0"16,0 9 0,-9 19-16,-1 10 15,1-1 1,18 10-16,1-9 16,8-1-1,11 1-15,-1-19 16,19-1-1,9-18 1,10-9-16,-9-19 16,-1-10-1,-18-18-15,-1-10 16,-18 1 0,-28-10-16,-10 9 15,-19 19 1,-9 19-16,-37 9 15,-20 28 1,38 1-16</inkml:trace>
  <inkml:trace contextRef="#ctx0" brushRef="#br0" timeOffset="46486.65">339 3163 0,'0'0'0,"0"0"0,9 0 0,0 0 0,20 0 0,8-9 0,10 9 0,19 0 0,-66 0 0,28-9 0,10 9 0,-38 0 0,0 0 0,28 0 0,-28 0 0,10 0 0,-1 0 0,-9 0 0,10 0 0,-10 0 0,0 0 0,0 0 0,0 0 0,0 0 0,0 0 0,0 9 0,0 19 0,0 19 0,-10 19 0,-9 18 0,0 1 0,10-10 0,9-75 0,-19 84 0,-9 94 0,28-178 0</inkml:trace>
  <inkml:trace contextRef="#ctx0" brushRef="#br0" timeOffset="47234.39">884 3360 0,'0'0'0,"0"0"16,0 0 0,0 0-16,0 0 15,0 10 1,-9-1-16,-1 19 15,-8 0 1,-1 10 0,9-10-16,20 0 15,9-9 1,-10 0-16,19-10 16,-9-9-1,28-9-15,19-10 16,-28-9-1,-10-10-15,9-9 16,-18 1 0,-19 8-16,0 10 15,0 0 1,-28 9-16,-28 10 16,-1 9-1</inkml:trace>
  <inkml:trace contextRef="#ctx0" brushRef="#br0" timeOffset="49291.51">1712 3116 0,'0'0'15,"0"0"-15,0 0 16,0 0-1,0 0-15,0 0 16,0 0 0,0 0-16,0 0 15,0 0 1,0 0-16,0 0 16,10 0-1,-1 0-15,0 0 16,10-9-1,0 0-15,0 9 16,0 9 0,-1 0-16,11 20 15,-20-1 1,-9 0-16,-9 19 16,-29 9-1,0 0 1,-18 1-16,28-10 15,-10-29 1,29 1-16,18-9 16,1-1-1,27 0-15,1-9 16,28 0 0,-1 0-16,-17 0 15,8-9 1,-9 9-16,-19 0 15,-9 0 1,-10 0-16</inkml:trace>
  <inkml:trace contextRef="#ctx0" brushRef="#br0" timeOffset="49695.15">2314 3163 0,'0'0'16,"0"0"-16,0 0 16,-9 10-1,-10-1-15,10 10 16,-1 9-1,1 0-15,9 0 16,9 1 0,1-11-16,-1 1 15,10-10 1,9-9-16,10 0 16,-10-18-1,10-1-15,-10-9 16,-9 9-1,-19-9 1,0 9-16,-19 0 16,-28 10-1,18 0-15</inkml:trace>
  <inkml:trace contextRef="#ctx0" brushRef="#br0" timeOffset="50915.16">452 4458 0,'0'0'0,"9"0"0,10-9 0,18-10 0,10 0 0,0 1 0,1 8 0,-1 20 0,-19-1 0,0 0 0,-9 10 16,0 9-16,-10 0 0,-9 0 0,-19 1 0,0-11 0,10 1 0,0-9 0,-1-1 0,1-9 0,9 0 0,0 0 0,9 9 0,1 1 0,8-1 0,1 0 0,0 10 0,0 0 0,0 0 0,-19 0 0,0 9 0,-29 0 0,29-28 0,0 0 0,0 0 0,-47 37 0,47-37 0,0 0 0,-56 38 0,56-38 0,-94 37 0,-10-18 0,104-19 0,0 0 0,-216 28 0,216-28 0</inkml:trace>
  <inkml:trace contextRef="#ctx0" brushRef="#br0" timeOffset="51442.44">997 4524 0,'0'0'0,"0"0"15,0 0 1,0 0 0,0 0-16,0 0 15,0 0 1,0 9-16,-9 1 16,-1 18-1,20 0-15,-1 9 16,10 1-1,9 0-15,-9-10 16,9-10 0,10 1-16,0-19 15,-1 0 1,-18-19-16,9-9 16,-9-28-1,-19 0-15,-19-1 16,-9 10-1,-10 1-15,-28 17 16,10 20 0,-10 9-16,38 0 15</inkml:trace>
  <inkml:trace contextRef="#ctx0" brushRef="#br0" timeOffset="52002.52">1703 4421 0,'0'0'0,"0"0"16,9 9-16,-9 19 15,10 0 1,8 10-1,1-10-15,0-9 16,0 0 0,0-1-16,-1-8 15,11-10 1,-11 0-16,-8-10 16,9 1-1,-10 0-15,1-1 16,-10 1-1,0 9-15,9 9 16,0 10 0,10 37-1,0 19-15,-10 19 16,-9 0-16,0-19 16,0 0-1,-9-28-15,9-38 16</inkml:trace>
  <inkml:trace contextRef="#ctx0" brushRef="#br0" timeOffset="52398.92">2352 4674 0,'0'0'16,"0"0"-16,0 0 16,0 0-1,0 9-15,-19 10 16,0 9 0,0 29-16,1 18 15,8-19 1,10-9-16,10-10 15,-1-18 1,0 0-16,20-19 16,-1-9-1,19-29-15,-9-28 16,-1-9 0,-18 10-1,-19 8-15,-9 10 16,-20 10-1,11 18-15</inkml:trace>
  <inkml:trace contextRef="#ctx0" brushRef="#br0" timeOffset="54099.12">489 6522 0,'0'0'0,"0"0"0,0 0 0,-9 0 0,-10-9 0,-19 9 0,38 0 0,0 0 0,0 0 0,0 0 0,-18 9 0,18-9 0,0 0 0,0 0 0,-29 10 0,29-10 0,0 0 0,-28 9 0,28-9 0,-38 28 0,29 0 0,9-28 0,0 0 0,0 0 0,0 0 0,0 0 0,-9 38 0,9-38 0,0 0 0,0 0 0,0 0 0,9 47 0,-9-47 0,0 0 0,0 0 0,38 56 0,-38-56 0,0 0 0,47 66 0,-47-66 0,37 56 0,1-9 0,-10-9 0,-28-38 0,0 0 0,28 37 0,-28-37 0,0 38 15,0-10-15,0-28 0,-28 28 0,9-9 0,10-19 0,0 0 16,-1 0 0,1-10-16,18-27 15,1-20 1,18-8-16,19-10 15,-10 9 1,1 10-16,-10 18 16,1 19-1,-1 1 1,-9-1-16,-10 10 16</inkml:trace>
  <inkml:trace contextRef="#ctx0" brushRef="#br0" timeOffset="54686.7">960 6616 0,'0'0'16,"0"0"-16,0 0 16,0 0-1,0 0-15,0 10 16,-19 8 0,0 20-16,-9 9 15,18 0 1,1-10-16,9 1 15,9-10 1,1-9-16,-10-1 16,28-18-1,10 0-15,18-18 16,-9-1 0,-19-19-16,10 1 15,-19-10 1,-19 0-16,-19 0 15,-19 10 1,1 8-16,-48 29 16,38 0-1</inkml:trace>
  <inkml:trace contextRef="#ctx0" brushRef="#br0" timeOffset="55715.14">2201 6644 0,'0'0'15,"0"0"1,0 0-16,-28 10 16,9-1-1,-18 19-15,-1 0 16,0 19-1,1 0-15,18 9 16,10 1 0,18-1-16,0-18 15,1-1 1,27-18-16,-18 0 16,19-19-1,9-10 1,-9-9-16,9-18 15,-10-19 1,-18-10-16,-10-9 16,-9 9-1,-18 1-15,-29 18 16,18 28 0</inkml:trace>
  <inkml:trace contextRef="#ctx0" brushRef="#br0" timeOffset="57841.92">771 8155 0,'0'0'0,"0"0"16,0-10-1,-9-8-15,-10-1 16,10 0 0,-29 10-16,-9-1 15,9 1 1,-9 28-16,0 9 15,10 19 1,27 0-16,1-10 16,18-9-1,1-9 1,-1 0-16,29-19 16,-1-9-1,20-10-15,-29-9 16,10 9-1,-19-9-15,-1 0 16,-8-1 0,-1 11-16,-9 8 15,0 1 1,0 9-16,0 19 16,-9 18-1,-10 38-15,0 10 16,0 9-1,-9-1-15,9-18 16,0 0 0,1-18-16,-1-10 15,0-10 1,10-27 0</inkml:trace>
  <inkml:trace contextRef="#ctx0" brushRef="#br0" timeOffset="58282.18">1082 8174 0,'0'0'16,"0"0"-16,0 0 15,0 0 1,0 9-16,-19 0 16,10 20-1,-29 17-15,0 11 16,20-1 0,8 0-16,1-18 15,18-1 1,1-18-16,-1 0 15,19-19 1,10 0-16,-10-19 16,0-9-1,10-19-15,-19-9 16,-10-1 0,-9 11-1,-19-1-15,0 19 16,1-1-1,-20 20-15,10 9 16</inkml:trace>
  <inkml:trace contextRef="#ctx0" brushRef="#br0" timeOffset="58705.64">2117 7892 0,'0'0'16,"0"0"-1,0 0-15,-10 10 16,-9-1 0,1 10-16,-1 18 15,9 38 1,-27 0-16,18 10 15,0-10 1,10-19-16,-1 0 16,1-18-1,9-10-15,0-19 16</inkml:trace>
  <inkml:trace contextRef="#ctx0" brushRef="#br0" timeOffset="59098.98">2295 8127 0,'0'0'16,"0"0"-16,0 0 16,0 0-1,0 9-15,-9 0 16,-10 20-1,0 18-15,10-1 16,0 11 0,9-1-16,9-18 15,0-1 1,1-18-16,9 0 16,-1-19-1,11 0-15,-1-19 16,9-19-1,1-9-15,-19-9 16,0 0 0,-19-10-1,-19 19-15,0 10 16,-28 9 0,19 18-16</inkml:trace>
  <inkml:trace contextRef="#ctx0" brushRef="#br0" timeOffset="61567.78">470 9534 0,'0'0'0,"0"0"0,0 0 0,0 0 0,-18-19 0,-1 1 0,9-1 0,1 0 0,0-9 0,9 0 0,9 0 0,0-1 0,10 20 0,0 0 0,9 9 0,10 9 0,-10 10 0,-9 28 0,18 9 0,-18-9 0,-19 9 0,-9 10 0,-10 18 0,-28 20 0,-38-11 0,38-36 0,29-29 0,18-28 0,-10 19 0,1-10 0,9 0 0,9 1 0,19-1 0,29 0 0,18-9 0,-9 0 0,0 0 0,-38 0 15,0-9 1,10 0-16,-1-1 16,1-8-1,-19 8-15</inkml:trace>
  <inkml:trace contextRef="#ctx0" brushRef="#br0" timeOffset="62235.9">1072 9515 0,'0'0'0,"0"0"16,0 0-1,-9 0-15,-10 10 16,-9-1-1,-19 19-15,9 19 16,10 0 0,19 9-1,-1 1-15,10-20 16,0 1 0,10-20-16,-10-8 15,9-10 1,1 0-16,8 0 15,11-19 1,-1-18-16,0-1 16,-9-9-1,0 0-15,-19 10 16,0-1 0,-10 10-16,1 9 15</inkml:trace>
  <inkml:trace contextRef="#ctx0" brushRef="#br0" timeOffset="63399.23">2041 9412 0,'0'0'16,"0"0"-16,0 0 16,0 0-1,-9-9-15,-19-1 16,-10-8-1,1 8-15,-1 1 16,10-1 0,-29 20-16,29-1 15,0 1 1,0 18 0,18 0-16,10 0 15,0 10-15,10-20 16,-1 1-1,19 0-15,0-10 16,1-9 0,18-9-1,-29-10-15,11 0 16,-1-9 0,-9 0-16,0 0 15,-1 18-15,-8 1 16,-10 0-1,0 9 1,9 9-16,-9 29 16,0 37-1,0 18 1,-9 11-16,-1-1 16,-8-9-16,8-10 15,-9-9 1,10-28-16,0-28 15</inkml:trace>
  <inkml:trace contextRef="#ctx0" brushRef="#br0" timeOffset="63810">2342 9497 0,'0'0'16,"0"0"-16,0 0 16,-9 9-1,-10 10-15,0 28 16,-9 37-1,9 10-15,10-10 16,9-27 0,9-1-16,20-19 15,-1-8 1,19-11-16,19-18 16,0-28-1,9-28-15,-19-19 16,-18-10-1,-19 1 1,-19 18-16,-19 19 16,9 19-1</inkml:trace>
  <inkml:trace contextRef="#ctx0" brushRef="#br0" timeOffset="65262.12">2549 9468 0,'0'0'16,"10"0"-16,-1-9 16,10 0-1,9-1-15,-9 1 16,9-1 0,-9 10-1,0 10-15,0-1 16,-10 1-16</inkml:trace>
  <inkml:trace contextRef="#ctx0" brushRef="#br0" timeOffset="67979.55">13161 893 0,'0'0'0,"0"19"16,-19 28-1,0 56-15,1 56 16,-20 10-1,0 9-15,-18 57 16,9 9 0,0-28-1,0 28-15,9 28 16,10 9 0,0 10-16,9-28 15,0 37 1,0 28-16,10-27 15,-10-11 1,10-8-16,-1 28 16,10-1-1,-9 1 1,-1 9-16,10-19 16,10-18-16,-1-39 15,1 1 1,8-9-1,1-47-15,0-57 16,0-37 0,0-29-16,-10-27 15,0-10 1,-9-18-16,0-10 16,0 0-1</inkml:trace>
  <inkml:trace contextRef="#ctx0" brushRef="#br0" timeOffset="69923.97">13311 855 0,'0'0'16,"10"-18"-1,9-11-15,9 1 16,10 0 0,27-9-16,48-10 15,47-10 1,66 20-16,56 9 15,29 18 1,27-27 0,39 9-16,-1 28 15,10 9 1,46-9-16,58-9 16,36-1-1,29 20-15,10-1 16,-10 10-1,-9-10-15,-20 1 16,-46-1 0,-19-9-1,-38 0-15,-18 9 16,9 1 0,-28 8-16,-38 11 15,-29-20 1,-36 10-16,-29-19 15,-29 9 1,-27-9-16,-29-9 16,-28 18-1,-9 1 1,-28-1-16,-20-9 16,-8 9-1,-20 1-15,0-1 16,-18 10-1,0-10-15,-19 1 16,-1-1 0,-8 0-16,-1 20 15,10-1 1,-10 19-16,10-1 16,0 30-1,-10 8 1,10 10-16,0 37 15,0 10 1,0 18-16,-10 29 16,-9 9-1,0 19-15,0 9 16,0-9 0,-19 47-16,0 9 15,10 28 1,0-19-16,-1-18 15,10 28 1,0 0-16,10-10 16,-10-18-1,-10-28-15,1 8 16,-10 11 0,0-29-1,0-19-15,10-18 16,0-28-16,-1-39 15,1 1 1,-10-18 0,0-11-16,0-17 15,10-20 1,0-9-16,-1-19 16,1-9-1,-10-1-15,0-8 16,0-10-1,-18 0-15,-1 0 16,-18 0 0,-10-10-16,-19-8 15,-18-1 1,-20 0-16,-8 0 16,-48 1-1,-56-11 1,-57 11-16,-65-1 15,-67-9 1,-56 0-16,-9-1 16,-28 11-1,-38-10-15,-10 9 16,-9 19 0,10 0-16,0 37 15,-1-9 1,20 1-16,46 18 15,47-10 1,57-9 0,47-9-16,28 9 15,19-18 1,28-1-16,38 0 16,19-9-1,18 10-15,20-10 16,27 9-1,10 0-15,19 1 16,9 9 0,9-1-16,20-8 15,8-1 1,11-9-16,8 0 16,10 0-1,0 9-15,9 1 16,-9-10-1,10 0-15,-1 9 16,10-9 0,0 0-16,-1 0 15,11 0 1,-1 0-16,0 0 16,0 0-1,-9 0 1,9 0-16,0 0 15,10-9-15,0 9 16,-1 0 0</inkml:trace>
  <inkml:trace contextRef="#ctx0" brushRef="#br1" timeOffset="75167.27">14694 7038 0,'0'0'16,"0"0"-1,0 0-15,0 19 16,0 19-1,10 18-15,-1 28 16,10 20 0,-10 18-1,10-10-15,-9-18 16,8-10-16,-18-18 16,0-19-1,0-19-15,0 0 16,0-18-1,0-1-15,0-9 16,0 0 0</inkml:trace>
  <inkml:trace contextRef="#ctx0" brushRef="#br1" timeOffset="75482.17">14478 7902 0,'0'0'0,"0"0"16,0 0 0,0 0-1,0 9-15,9 0 16,1 19 0,18 10-16,0-1 15,19 1 1,0-19-16,0-19 15,0 0 1,-9-10 0,9-8-16,0-20 15,0-18-15,-9-10 16,-1 0 0,-27 38-16</inkml:trace>
  <inkml:trace contextRef="#ctx0" brushRef="#br1" timeOffset="78758.32">14290 6541 0,'0'0'16,"9"0"0,1-19-16,18-9 15,10 0 1,27-10-16,1 10 16,0 0-1,9 9-15,-9 10 16,9 18-1,1 1-15,-1 18 16,0 9 0,-18 1-16,-10 0 15,-10-1 1,1 10-16,-19 0 16,0 0-1,-19 9 1,0 10-16,-19-1 15,-19 1-15,-18-10 16,-20 1 0,-8-10-1,-20-10-15,-9-18 16,1-10 0,8-9-16,1-28 15,18-9 1,19-1-16,19 1 15,9-10 1,10-19-16,19-18 16,9 8-1,19 11-15,18-1 16,20-9 0,8 0-16,20 9 15,19 10 1,-1 9-16,-9 19 15,0 9 1,10 19-16,-10 10 16,0 18-1,-9 9 1,-10 20-16,-19-11 16,-9 11-1,-9 8-15,-19 11 16,-10-11-1,-9 1-15,-19 9 16,-28-9 0,-37 9-16,-29-10 15,-10-18 1,-8-9-16,-1-19 16,10-19-1,9-29-15,9-8 16,10-10-1,19-9-15,9-10 16,19 0 0,19 1-16,0 8 15,18 1 1,20-19-16,18 9 16,28 1-1,10-1-15,19 19 16,9 10-1,9-1 1,1 29-16,-10 9 16,0 9-1,-9 19-15,-10 10 16,-19 9 0,1 9-16,-19-9 15,-1 18 1,-18 11-16,-19-1 15,-19 0 1,-9 9-16,-19 10 16,-19-10-1,-28-9-15,-19-18 16,-9-1 0,-1-28-1,11-18-15,-1-29 16,19-19-1,9 1-15,19-20 16,0-8 0,19-1-16,19-9 15,9 9 1,10 1-16,18 8 16,19-8-1,29-10-15,37 0 16,0 9-1,9 19-15,1 19 16,-1 0 0,10 18-16,-19 20 15,10 18 1,-10 9-16,0 20 16,-19-1-1,-18 10-15,-10 9 16,-19 9-1,-9-9 1,-19-9-16,-19 0 16,0-10-1,-28 0-15,-19 0 16,-18-18 0,-20-10-16,-18-9 15,0-29 1,9-18-16,9-9 15,20-1 1,18 1-16,19-10 16,0 0-1,18-9-15,1-1 16,19-18 0,18 0-16,10-19 15,19 1 1,9 27-16,18 0 15,11 19 1,8 10-16,20 18 16,-1 19-1,-9 9-15,10 20 16,-10 8 0,-19 19-16,-9 1 15,-19-1 1,-9 10-1,-19 9-15,-19 9 16,-10 1 0,-27 8-16,-10-18 15,-19 0 1,-19 1-16,0-30 16,-9-8-1,-9-19-15,-1-19 16,1-19-1,-1-28-15,20-9 16,8-10 0,20-9-16,18 0 15,20-9 1,18-1-16,18 10 16,29 0-1,29 0-15,-39 47 16</inkml:trace>
  <inkml:trace contextRef="#ctx0" brushRef="#br1" timeOffset="79532.14">14149 6588 0,'9'0'15,"10"-19"-15,9 0 16,19-9-1,0 0-15,19-9 16,28-1 0,0 10-16,10 19 15,9-1 1,-10 10-16,-9 10 16,0 18-1,0 0-15,-18 19 16,-20 0-1,0 18 1,-18 1-16,-10 18 16,-18 1-1,-20 18-15,-18-9 16,-19 0 0,-28 0-16,-19-19 15,-19-19 1,-19 0-16,-9-28 15,9-28 1,10-18-16,9-20 16,19-18-1,19 0-15,18-20 16,20-8 0,27-29-16,20-9 15,27 10 1,39-1-16,27 19 15,-37 48 1</inkml:trace>
  <inkml:trace contextRef="#ctx0" brushRef="#br1" timeOffset="80591.95">14346 6353 0,'0'0'15,"10"0"-15,9-18 16,18 8-1,29 1-15,28 0 16,28 18 0,1 10-16,-10 9 15,-1 9 1,-27 1-16,-10 9 16,-18 0-1,-10 18-15,-10-8 16,-18 8-1,-19 1-15,-19 9 16,-9 0 0,-28 0-16,-29-9 15,-18 0 1,-1-20-16,-9-27 16,0-9-1,10-20-15,-1-9 16,10-9-1,10-9-15,18-20 16,0 1 0,19-9-1,19-20-15,18 10 16,10 37 0</inkml:trace>
  <inkml:trace contextRef="#ctx0" brushRef="#br1" timeOffset="81465.87">14262 6438 0,'0'0'0,"9"0"15,0-10-15,20-8 16,8 8-1,29 1 1,0 9-16,19 9 16,-1 19-1,1 1-15,0 8 16,-10 10 0,0 0-16,-18-9 15,-20 8 1,1 1-16,-19 10 15,-10 8 1,-9 1 0,-19 0-16,-18 9 15,-10 0 1,-10-10-16,-18 1 16,-10-19-1,1 0-15,-1-28 16,0-1-1,10-18-15,0-18 16,9-20 0,9-9-16,10-28 15,19 0 1,19 28-16</inkml:trace>
  <inkml:trace contextRef="#ctx0" brushRef="#br1" timeOffset="82446.08">1609 11307 0,'0'0'0,"0"0"16,0 0-1,0 0-15</inkml:trace>
  <inkml:trace contextRef="#ctx0" brushRef="#br1" timeOffset="82617.56">1599 12339 0,'0'0'16,"0"0"-16,0 10 16,0 9-1,0-10-15</inkml:trace>
  <inkml:trace contextRef="#ctx0" brushRef="#br1" timeOffset="82793.5">1468 13672 0,'0'0'0,"0"0"16,0 9-1,0 29-15,18 27 16,-8-27 0</inkml:trace>
  <inkml:trace contextRef="#ctx0" brushRef="#br1" timeOffset="82966.5">1496 14948 0,'0'0'0,"0"0"16,0 0-1,0 9-15,0 10 16,0 0 0</inkml:trace>
  <inkml:trace contextRef="#ctx0" brushRef="#br1" timeOffset="83139.17">1270 15905 0,'0'0'0,"0"0"16,0 0-16,0 0 15,9 9 1,-9-9-16</inkml:trace>
  <inkml:trace contextRef="#ctx0" brushRef="#br1" timeOffset="83518.82">4064 11185 0,'0'0'0,"0"0"15,0-18 1,-9-1 0,-1 9-16,1 1 15,-1 0 1,10 9-16,0 0 15</inkml:trace>
  <inkml:trace contextRef="#ctx0" brushRef="#br1" timeOffset="83690.98">3866 12574 0,'0'0'15,"0"9"1,0 10-16,10 47 16,-10-19-1</inkml:trace>
  <inkml:trace contextRef="#ctx0" brushRef="#br1" timeOffset="83860.37">3716 14525 0,'0'0'16,"0"19"-16,9 56 16,1-18-1</inkml:trace>
  <inkml:trace contextRef="#ctx0" brushRef="#br1" timeOffset="83994.4">3603 16055 0,'0'0'0,"0"0"16,0 9-1,-9 1-15</inkml:trace>
  <inkml:trace contextRef="#ctx0" brushRef="#br1" timeOffset="85627.57">14384 6438 0,'0'0'0,"0"0"16,9 0-1,1-10-15,-1 1 16,19 0-1,10-1 1,9 1-16,19 9 16,0 0-1,0 0-15,-10 9 16,0 1 0,-8 8-16,-11 11 15,1-1 1,-1 9-16,-8 10 15,-11 19 1,1 0-16,-9-1 16,-10 1-1,-19-19-15,0 9 16,-19-9 0,1 0-16,-20-10 15,-18 1 1,-19-19-16,-9-19 15,-10-19 1,-10-19-16,20-8 16,18-11-1,19 1 1,19-10-16,0 1 16,28 8-1,10 1-15,9 28 16</inkml:trace>
  <inkml:trace contextRef="#ctx0" brushRef="#br1" timeOffset="88360.01">14233 8840 0,'0'0'0,"0"0"16,10 0 0,18-10-16,28-8 15,29-1 1,9 9-16,0 1 16,-56 9-1</inkml:trace>
  <inkml:trace contextRef="#ctx0" brushRef="#br1" timeOffset="88564.98">14290 9093 0,'0'0'16,"9"0"-16,10 0 15,19 0 1,18 0-16,38 9 16,-47-9-1</inkml:trace>
  <inkml:trace contextRef="#ctx0" brushRef="#br1" timeOffset="89971">15052 8887 0,'0'0'16,"0"0"-16,0 0 15,0 0 1,0 0-16,-10 0 15,1 0 1,9 0-16,0 0 16,0 0-1,0 0-15,0 0 16,0 0 0,9 0-16,10 0 15,19 0 1,9 0-16,0 0 15,9 0 1,1-10 0,-1 10-16,-18 0 15,0 0-15,-10 0 16,-19 0 0</inkml:trace>
  <inkml:trace contextRef="#ctx0" brushRef="#br1" timeOffset="90798.01">15861 8521 0,'0'0'0,"0"0"16,0 0-1,0 0-15,-10 0 16,-8 9 0,-1 1-16,-9 18 15,-1 9 1,11 10-16,8 0 15,20 9 1,-1 10 0,19 0-16,0-1 15,10 10 1,0 0-16,-19-18 16,-1-1-1,-18-9-15,-9-10 16,-10 1-1,0-19-15,-9-10 16,0-9 0,9-19-16,10-28 15,9-28 1,18-18-16,11-11 16,18 11-1,9-1-15,10 9 16,0 10-1,-10 19-15,-9 9 16,-28 28 0</inkml:trace>
  <inkml:trace contextRef="#ctx0" brushRef="#br1" timeOffset="99140.9">5155 3257 0,'0'0'16,"0"0"-16,0 0 15</inkml:trace>
  <inkml:trace contextRef="#ctx0" brushRef="#br1" timeOffset="110631.43">12380 8943 0,'0'0'16,"0"0"-16,10 9 15,-1 1 1,0 18-16,10 0 16,-9 0-1,-1-9-15,0 0 16,1-1 0,-10-18-16,0 0 15,0 0 1,9 0-16,1-18 15,-1-29 1,10-28-16,-10-10 16,10-9-1,0 19-15,0 19 16,-10 9 0,1 19-16,-1 19 15,0-1 1,1 20-1,18 8-15,10 20 16,9 28 0,0 18-16,-10 10 15,1-10 1,0 1-16,-20-20 16,-8-18-1,-10-9-15,0-29 16</inkml:trace>
  <inkml:trace contextRef="#ctx0" brushRef="#br1" timeOffset="110833.66">12248 9056 0,'0'0'16,"0"0"-16,10 0 15,9 0 1,28-10-16,19 1 16,9-1-1,19 1-15,-47 0 16</inkml:trace>
  <inkml:trace contextRef="#ctx0" brushRef="#br1" timeOffset="111198.47">12935 8690 0,'0'0'0,"0"0"15,0 0-15,0 0 16,10 9 0,-1 10-16,0 28 15,20 9 1,-1 0-16,0 10 15,-9-19 1,0-10 0,0-18-16,-1-9 15,1-10-15,9-19 16,1-9 0,-1-29-1,0-27-15,-9-19 16,0 28-1,-1 18-15,-8 10 16,9 19 0,9 19-16,0 18 15,-9-9 1</inkml:trace>
  <inkml:trace contextRef="#ctx0" brushRef="#br1" timeOffset="111897.9">13979 8859 0,'0'0'0,"0"-10"15,-9-9 1,-10 1-16,0-1 16,-18 0-1,-1 10 1,-9-1-16,0 20 15,19-1 1,0 19-16,18 0 16,1 1-1,18-1-15,1 9 16,-1-9 0,10-9-16,-10 0 15,10-19 1,0 0-16,0 0 15,-1-10 1,1-8-16,0-10 16,-9 9-1,8-9-15,-8 18 16,-10 1 0,0 9-16,0 0 15,9 9 1,1 29-1,-1 37-15,0 37 16,-9 20 0,0 18-16,0 0 15,-18-9 1,-1-10-16,0-9 16,-9-37-1,-1-20-15,11-27 16,-1-19-1,0-10-15,0-18 16,-18-29 0,-1-37-16,10-19 15,18 0 1,20-9-16,9 9 16,9 10-1,19-1 1,19 20-16,9 8 15,-37 29-15</inkml:trace>
  <inkml:trace contextRef="#ctx0" brushRef="#br1" timeOffset="112764.81">17074 7864 0,'0'0'16,"0"0"-16,0 0 15,0 0 1,0 0-16,0 0 15,0 0 1,10 0-16,18-9 16,29-1-1,8 1-15,-8 9 16,-1-10 0,-18 10-16,0 0 15,-20 0 1,-8 0-16</inkml:trace>
  <inkml:trace contextRef="#ctx0" brushRef="#br1" timeOffset="113248.18">17695 7536 0,'0'0'0,"0"0"16,0 0 0,0 0-16,0 0 15,0 0 1,0 0-16,10 0 16,18 0-1,0-10-15,10 1 16,-1-1-1,1 1-15,-19 0 16,0-1 0,0 10-16,-10 0 15,0 0 1,1 0-16,-1 10 16,1 8-1,-1 11 1,-9 27-16,0 10 15,0 9 1,0 0-16,-9 0 16,-1 0-1,1-10-15,-1 1 16,1-10 0,9-18-16,9 0 15,-9-20 1</inkml:trace>
  <inkml:trace contextRef="#ctx0" brushRef="#br1" timeOffset="114231.33">19633 7376 0,'0'0'15,"0"0"1,0 0-16,-9 9 16,-10 1-1,-19 27-15,1 10 16,9 19 0,-1 18-16,1 1 15,19-19 1,9-1-16,9-8 15,1-1 1,8-19-16,11 1 16,-1-10-1,9-9 1,10-10-16,0-9 16,1-9-1,-11-10-15,1 0 16,-1-18-1,-18 9-15,-19-19 16,-9 0 0,-19 0-16,-10 0 15,-18 19 1,-20 18-16,1 29 16,28 0-1</inkml:trace>
  <inkml:trace contextRef="#ctx0" brushRef="#br1" timeOffset="115534.6">21957 7423 0,'0'0'16,"0"0"-16,0 0 16,0 0-1,0 0-15,0 0 16,0 9 0,0 20-1,0-1-15,0 9 16,0 1-1,0-10-15,0 9 16,0-8 0,9-11-16,1-8 15,-1-1 1,10 0-16,9-9 16,0 0-1,1 0-15,8 0 16,1 10-1,-10-1-15,0 1 16,1 8 0,-11 11-16,1-1 15,-19 9 1,0-9-16,-19 1 16,-28 17-1,-28 1-15,-19-9 16,0-10-1,9-9 1,38-10-16</inkml:trace>
  <inkml:trace contextRef="#ctx0" brushRef="#br1" timeOffset="115782.75">21863 7536 0,'0'0'0,"9"0"16,10-19 0,19-9-16,37 0 15,66-10 1,57 0-1,27 20-15,133 18 16</inkml:trace>
  <inkml:trace contextRef="#ctx0" brushRef="#br1" timeOffset="117582.87">17112 7911 0,'0'0'16,"0"0"-16,0 0 16,9 0-1,1-9-15,18-1 16,0 1 0,29-1-16,9 1 15,9 0 1,0 9-1,-18-10-15,-20 10 16,-9 0-16,-9 0 16,-19 0-1,0 0 1,0 0-16</inkml:trace>
  <inkml:trace contextRef="#ctx0" brushRef="#br1" timeOffset="122914.38">21242 1784 0,'0'0'0,"0"10"16,-19-1-1,-9 19-15,-38 19 16,-19 0-1,-9 19-15,38-38 16</inkml:trace>
  <inkml:trace contextRef="#ctx0" brushRef="#br1" timeOffset="124043.78">14403 4862 0,'0'0'0,"0"0"15,-19 0-15,-19 0 16,1 9 0,-20 0-1,1 20-15,-1-1 16,-9 9-1,1 1-15,-11-1 16,39-18 0</inkml:trace>
  <inkml:trace contextRef="#ctx0" brushRef="#br1" timeOffset="125065.64">22926 4777 0,'0'0'0,"0"0"15,9 10 1,10-1-16,38 28 15,46 10 1,57 10 0,56 8-16,123 39 15</inkml:trace>
  <inkml:trace contextRef="#ctx0" brushRef="#br1" timeOffset="129208.34">18025 2103 0,'0'0'15,"0"0"1,0 0-16,0 0 16,0 0-1,0 10-15,0-1 16,-10 10-1,-9 9-15,1 19 16,-20 28 0,10 28-16,-1-9 15,11 0 1,-11 9-16,11-28 16,-11-9-1,1-19-15,-9 9 16,-1 10-1,0 9-15,10 0 16,0 9 0,0-9-1,-1 0-15,11-28 16,-1 0-16,0-9 16,0-10-1,10-10 1,-10 11-16,10-11 15,-1 1 1,1 0-16,-1 0 16,1 9-1,-1-9-15,1-1 16,0-8 0,-1-1-16,10 0 15,0-9 1,0 0-16,0 0 15,0 0 1,0 0-16,0 0 16,0 0-1,0 0-15,-9-9 16</inkml:trace>
  <inkml:trace contextRef="#ctx0" brushRef="#br2" timeOffset="131953.76">5155 3342 0,'0'0'0,"0"0"16,0 0 0,0 0-1,0 0-15,0 0 16</inkml:trace>
  <inkml:trace contextRef="#ctx0" brushRef="#br2" timeOffset="132523.56">1025 4111 0,'-28'9'0,"9"-9"15</inkml:trace>
  <inkml:trace contextRef="#ctx0" brushRef="#br2" timeOffset="135381.63">2982 3595 0,'0'0'0,"0"0"16,0 0-1,-9-9-15,-1-1 16,-8 1 0,-11-1-16,-18 1 15,-19 9 1,-28-9-16,-9 9 31,-1-10-31,-18 1 16,-10 9-16,-9 0 15,10 0 1,-20 9-16,19 1 16,-9-1-1,10 0-15,18 10 16,19-9-1,-10-1-15,19 0 16,-18 1 0,28 9-16,-1-1 15,20-8 1,0-1-16,18 10 16,10-10-1,-1 1-15,11-10 16,-11 0-1,20 0-15,9 0 16,-19 0 0,19 0-16,0 0 15,-9 0 1,9 0-16,-10 0 16,10 0-1,-9 9 1,0-9-16</inkml:trace>
  <inkml:trace contextRef="#ctx0" brushRef="#br2" timeOffset="136048.29">2860 2807 0,'0'0'16,"0"0"0,-28 9-16,-29 1 15,-37 8 1,-19 1-16,-18 0 16,-29 0-1,0-10-15,0-9 16,-10 0-1,10-9-15,1-1 16,-11 1 0,1 9-16,0 9 15,-1 1 1,39-10-16,36 0 16,-17 0-1,36-10-15,48 10 16,0 0-1,18 0 1,10 0-16,0 0 16,0 0-16,0 0 15,0 0 1,0 0 0,0 0-16,0 0 15,0 0 1,0 0-16,0 0 15,0 0 1,0 0-16,0 0 16</inkml:trace>
  <inkml:trace contextRef="#ctx0" brushRef="#br2" timeOffset="137754.41">17855 2225 0,'0'0'0,"0"0"15,0 0-15,0-9 16,0 9-1,0 0-15,0 0 16,0 0 0,0 0-16,0 9 15,-19 1 1,1 27-16,-20 19 16,0 10-1,1 9 1,-10 10-16,-10-1 15,-9 10 1,1 0-16,-1-1 16,9-8-1,10-1-15,0 1 16,0-10 0,10 0-16,8-19 15,1 10 1,0-10-16,0 0 15,-1 1 1,11-10-16,-11 0 16,11-10-1,-1 1 1,0-1-16,10-9 16,-1-9-1,1 0-15,-1-10 16,10-9-16,0 0 15,0 0 1,0 0 0,0 0-16,0 0 15,10-9 1,-1-10-16,19-18 16,1-20-1,8 1-15,10-10 16,0-9-1,10 0-15,9-19 16,-1 1 0,1-1-1,-9 0-15,-1 9 16,-18 20-16,-1-1 16,1 0-1,0 10-15,-1 0 16,1 0-1,0-1 1,-1 1-16,1 0 16,-1 9-1,-8 0-15,-11 0 16,1 19-16,0 0 16,-9 9-1,-10 9-15,0 1 16</inkml:trace>
  <inkml:trace contextRef="#ctx0" brushRef="#br2" timeOffset="145359.06">16378 5124 0,'0'0'15,"0"0"1,0 0-16,0 0 16,0 0-1,10 0-15,-1 0 16,10 0-1,9 0-15,0 0 16,10 0 0,9 10-16,9-1 15,10 19 1,10 0 0,-11 1-16,1 17 15,0 1-15,0 19 16,-10 0-1,1-10 1,-1 0-16,1 1 16,-1-10-1,-18-10-15,-1 10 16,1 0-16,-10 0 16,1 0-1,-1 0-15,-9 9 16,9-9-1,-9 0 1,-1 0-16,1-10 16,0 1-1,0-1-15,0-18 16,-10 0 0,1-10-16,-1 1 15,-9-10 1,0 0-16,0 0 15,0 0 1,0 0-16,0 0 16,0-19-1,0-9-15,-19-10 16,-9-18 0,-10-19-16,-18 0 15,-1-10 1,1 10-1,-1 9-15,10 1 16,0 9 0,0-1-16,0 1 15,0 9 1,-9-9-16,-1-1 16,1 1-1,9 9-15,0 0 16,9 10-1,10 9-15,0-1 16,9 1 0,0 10-16,0-1 15,1 0 1,-1-9-16,0 9 16,0 0-1,10 1-15,-1 8 16,1 1-1,-1-1-15,10 10 16,0 0 0,0 0-16,0 0 15,0 0 1,0 0 0,0 0-16,-9-9 15</inkml:trace>
  <inkml:trace contextRef="#ctx0" brushRef="#br2" timeOffset="146597.41">17357 6513 0,'0'0'0,"0"0"16,0 0-16,0 0 16,0 0-1,9 0-15,0 0 16,1 0 0,18 9-16,0 1 15,1-1 1,-1 0-16,0 1 15,0-1 1,0 10-16,10 9 16,0 10-1,9 9 1,-10-10-16,1 1 16,-10-10-16,-9 0 15,0 0 1,0 0-1,-10 0-15,0 1 16,1 8 0,-10 10-16,0-10 15,0 1 1,-10 0-16,-8-1 16,-1-9-1,0-9-15,-9 0 16,-10 0-1,1-19-15,-20-10 16,-9-9 0,0-18-1,1 9-15,18 0 16,18-1 0,1 11-16,19-1 15,-1 0 1,1-9-16,-1-10 15,10-18 1,10-19-16,-1 9 16,1 1-1,-1 18-15,0 19 16,-9 9 0</inkml:trace>
  <inkml:trace contextRef="#ctx0" brushRef="#br2" timeOffset="147748.51">17112 7780 0,'0'0'16,"0"0"-1,-19-10-15,0-9 16,1 1 0,-11-1-16,11 0 15,-1 0 1,0 1-16,10-1 16,-1 0-1,1 0-15,-1 1 16,10-1-1,0 9-15,10-8 16,-1-1 0,19 0-16,10 0 15,9-9 1,19 0 0,19 0-16,-1 0 15,-9 9 1,1 0-16,-1 10 15,10-1 1,-1 1-16,-8 9 16,-1 9-1,-19-9-15,1 10 16,-20-1 0,1 1-16,0-1 15,-10 0 1,0 1-16,0 8 15,-9 11 1,0-1-16,0 0 16,0 19-1,-1 0 1,1 0-16,-9 0 16,-10 9-1,0-9-15,0 0 16,0 0-1,-19 0-15,0 9 16,0 0 0,0-9-16,-18 0 15,-1 9 1,0-18-16,1 9 16,-20 0-1,1-1-15,-10-8 16,10 0-1,-1-1-15,-9-18 16,0 0 0,10-10-16,-10-9 15,0 0 1,0-9 0,10-10-16,9 0 15,-9 0-15,9-18 16,-10-10-1,1-9 1,9-19-16,0-19 16,0 0-1,9 0-15,10 0 16,9 19 0,9 9-16,1 1 15,9 37 1</inkml:trace>
  <inkml:trace contextRef="#ctx0" brushRef="#br2" timeOffset="148880.88">5353 3520 0,'0'0'15,"0"0"-15,-10-9 16,-8-1 0,-1 1-16,0-1 15,10 1 1,-1 0-16,10 9 16,10 0-1,-1-10-15,29-9 16,18 1-1,10 8-15,9 1 16,-9 0 0,0-1-1,0 10-15,-10 10 16,1-10-16,8 9 16,1 0-1,-9-9 1,-29 0-16</inkml:trace>
  <inkml:trace contextRef="#ctx0" brushRef="#br2" timeOffset="149693.51">6011 3032 0,'0'0'0,"0"0"16,10 0 0,18 9-16,0 1 15,10-1 1,9-9-16,0 0 16,0 0-1,0 0-15,-9 0 16,-1 0-1,1 0-15,-19 0 16,-1 0 0,-8 0-1,-10 0-15,0 0 16,0 0 0,0 0-16,9 10 15,1-1 1,-1 10-16,1 9 15,-1 28 1,-9 10-16,0 18 16,-9 1-1,9-1-15,-10-9 16,1-9 0,-1-10-16,1-9 15,-1-9 1,1-10-16,0-9 15,-1-1 1,1-8 0,9-10-16,0 0 15,0 0-15</inkml:trace>
  <inkml:trace contextRef="#ctx0" brushRef="#br2" timeOffset="149952.41">6247 3548 0,'0'0'15,"0"0"-15,0 0 16,9 0-1,19 0-15,29 0 16,55-19 0,77-18-1,74-10-15,113-19 16</inkml:trace>
  <inkml:trace contextRef="#ctx0" brushRef="#br3" timeOffset="158964.73">753 5350 0,'0'0'0,"0"0"16,9 0 0,0-10-16,1 1 15,-1-1 1,1-8-16,-1 8 15,0-9 1,20 1 0,8-1-16,10-9 15,38 0-15,9-1 16,28 20 0,10 0-16,-10-1 15,10 20 1,0-1-16,9 10 15,9 0 1,-37-10 0,0 0-16,-9-9 15,-10 10 1,-19-1-16,-19-9 16,-18 10-1,0-10-15,-19 0 16,-1 0-1,-18 0-15,0 0 16,0 0 0,0 0-16,0 0 15,0 0 1,0 0-16,-18 0 16,-30 0-1,-17 0-15,-11 0 16,-27 0-1,-19 0-15,-10 0 16,0 0 0,0 0-16,-18 0 15,9-10 1,-10 1 0,10-1-16,38 1 15,9-10 1,28 0-16,-9 10 15,28 0 1,18-1-16,-8 1 16,-1 0-1,10-1-15,0 20 16,18-10 0</inkml:trace>
  <inkml:trace contextRef="#ctx0" brushRef="#br3" timeOffset="162784.03">18448 2263 0,'0'0'0,"0"0"16,0 0 0,0 0-16,0 0 15,0 0 1,0 0-16,0 0 15,0 0 1,9 0-16,1 9 16,-1 0-1,19 10-15,1 9 16,8 1 0,-9-1-16,10 0 15,-10 0 1,19 19-1,0 0-15,0 0 16,0 9 0,0-9-16,1-10 15,-1 1 1,0-1-16,0 10 16,0 0-1,9 0-15,1 0 16,-1 9-1,0 1-15,1-10 16,-10 0 0,0-10-16,0 10 15,-9-9 1,-1-1-16,1 1 16,0-1-1,-1 1-15,-9-1 16,1-9-1,-1 0-15,0-9 16,0 0 0,-9 9-16,0 0 15,0 0 1,0 1-16,-1-1 16,1 0-1,0 0-15,0-9 16,0 0-1,-10-10 1,0 0-16,-9-9 16,0 0-1,0 0-15,0 0 16,0 0 0,0-18-16,-18-20 15,-29-37 1,-29-28-16,-18-10 15,0 10 1,-9 0-16,18 18 16,0 20-1,10-1-15,0 0 16,9 1 0,0 8-16,0 10 15,19-9 1,0 9-1,0 0-15,10 0 16,8 10-16,1 9 16,0 0-1,0-1 1,9 11-16,-9-11 16,9 11-1,-9-1-15,9 0 16,0 10-1,0-1-15,10 1 16,-1 0 0,1-1-16,-1 1 15,10 9 1,0 0-16,0 0 16,0 0-1,0 9-15,10 10 16,18 19-1,19 27 1,10 1-16,8 0 16,1-1-1,0 1-15,0 9 16,0-9 0,0 9-16,0 0 15,-1 0 1,-8 0-16,9-9 15,0 9 1,-10-19-16,0 0 16,-18-18-1,0-1-15,-1 1 16,-8-10 0,-1 19-16,9 0 15,1-10 1,-10-9-16,0 10 15,-9-10 1,0-9 0,0 0-16,0-1 15,0-8 1,-10-1-16,0 1 16,1-1-1,-1 0-15,1 1 16,-1-1-1,0 1-15,-9-10 16,10 9 0,-10-9-16,0 0 15,0 0 1,0 0-16,0 0 16,0 0-1,0 0-15,0 0 16,0 0-1,0 0-15,0-9 16</inkml:trace>
  <inkml:trace contextRef="#ctx0" brushRef="#br3" timeOffset="168794.51">20602 4815 0,'0'0'16,"0"0"-16,0 0 16,0 0-1,0 0-15,0 0 16,-19 0-1,1 0-15,-1 9 16,0 0 0,-19 1-16,1 18 15,-10 10 1,0 8 0,0 1-16,0 0 15,0 0-15,-1 0 16,1-9-1,0 9 1,0-1-16,10 1 16,-10 10-1,9-10-15,0 9 16,-9 10 0,-9-1-16,0 1 15,-1 0 1,10-1-16,0-8 15,0-1 1,19 0-16,0-18 16,-1-1-1,10-9-15,1-9 16,-1 0 0,0 0-16,10-1 15,-10 1 1,9 0-1,1 0-15,0-1 16,-1-8-16,1-1 16,9-9-1,0 0 1,0 0-16,0 0 16,0 0-1,9-19-15,1 1 16,8-20-1,11-9-15,8-18 16,20-20 0,9-27-16,9 8 15,-9 11 1,-29 27-16,1 10 16,0 9-1,-10 0-15,0 9 16,0 1-1,0-1-15,1 1 16,-1-1 0,0 10-16,-9 0 15,0 0 1,0 9 0,-1 0-16,-8 10 15,-1-1 1,1 1-16,-10 0 15,0 9 1,0 0-16,0 0 16</inkml:trace>
  <inkml:trace contextRef="#ctx0" brushRef="#br3" timeOffset="170097.49">19172 7601 0,'0'0'0,"0"0"15,10 0 1,-1-18-16,19-1 16,10-19-1,9 1-15,0-1 16,0 10 0,19 0-1,-10 0-15,1 9 16,-1 10-16,1-1 15,-10 1 1,0-1 0,-10 10-16,1 0 15,0 10-15,-1-1 16,10 1 0,-9 18-1,9 0-15,-9 9 16,-1 10-1,1 0-15,-10 0 16,-9 0 0,0 9-16,0 1 15,-1-1 1,-8 0-16,-10 1 16,0-1-1,0-9-15,-10 0 16,-8 9-1,-1 0 1,-19-9-16,-9 9 16,-9 1-16,-1-1 15,1-18 1,-1-1-16,1 1 16,-10-1-1,10-18 1,9 0-16,-1-19 15,1 0 1,-9-19-16,0-28 16,-10-9-1,9-1-15,10 1 16,0 9 0,19 0-16,0 0 15,18 0 1,10-9-16,10-38 15,18-28 1,10-18-16,-10-1 16,-9 19-1,-10 19-15,-9 28 16,0 47 0</inkml:trace>
  <inkml:trace contextRef="#ctx0" brushRef="#br3" timeOffset="171597.07">6453 4317 0,'0'0'16,"0"0"-1,0 0-15,0 0 16,0 0-1,0 0-15,0 0 16,0 0 0,0 0-16,10 0 15,-10 0 1,0 0-16,0 0 16,0 0-1,0 0-15,0 0 16,0 0-1,0 0-15,0 0 16,0 0 0,0 0-1,0 0-15,0 0 16,0 10 0,-10-1-16,1 10 15,-10 9 1,0 0-16,1 19 15,-1 0 1,-9 9-16,9 1 16,9 8-1,1 1-15,0 0 16,18-1 0,0-8-16,1-1 15,-1 0 1,10-18-16,9-1 15,-9 1 1,9-10 0,-9-9-16,0 0 15,0-10-15,0 0 16,-1-9 0,1 0-16,0 0 15,0 0 1,0-9-1,-10 0-15,0-10 16,1 0 0,-1-19-16,-9 1 15,0-1 1,0 10-16,0 0 16,-9 0-1,-10 0-15,0 0 16,-18 0-1,-10-1-15,9 11 16,0-1 0,1 9-16,8 1 15,1 0 1,9-1 0,10 10-16</inkml:trace>
  <inkml:trace contextRef="#ctx0" brushRef="#br3" timeOffset="178897.43">5889 959 0,'0'0'15,"0"0"-15,9 0 16,1 9 0,18 0-16,19 1 15,0 18 1,0 0 0,-9 0-16,-1 19 15,1 0 1,0 0-16,-10 9 15,-9 10 1,0 0-16,-19-10 16,0 0-1,0-18-15,-19-10 16,0-9 0,0-10-16,0-9 15,-9 0 1,0-19-16,0 0 15,-1-18 1,11-10-16,8-9 16,10-10-1,10-9-15,8 0 16,11 9 0,-1 1-1,0 18-15,-9 9 16,-10 10-1,-9 19-15</inkml:trace>
  <inkml:trace contextRef="#ctx0" brushRef="#br3" timeOffset="179391.17">6529 1437 0,'0'0'0,"0"0"15,0 0 1,0 0-16,0 9 16,0 20-1,0 17 1,-19 30-16,10 17 15,-10 29 1,9-9-16,1 0 16,-1-1-1,1-27-15,0-10 16,-1-19 0,1-19-16,9-18 15,0 0 1,0-19-16,0 0 15</inkml:trace>
  <inkml:trace contextRef="#ctx0" brushRef="#br3" timeOffset="179785.45">6830 1606 0,'0'0'16,"0"0"-1,0 0-15,0 9 16,0 10-1,-10 19-15,1 18 16,-10 38 0,10 9-1,-1 10-15,1-10 16,0-28-16,-1 0 16,1-19-1,9-18-15,-10-1 16,10-18-1,0-19-15,0 0 16</inkml:trace>
  <inkml:trace contextRef="#ctx0" brushRef="#br3" timeOffset="180157.86">6886 1606 0,'0'0'16,"0"0"-1,0 0-15,10 0 16,-1 0 0,10 0-16,9 0 15,0 0 1,-9 9-16,0 1 15,0-1 1,0 0-16,-10 1 16,0 9-1,-9 9-15,0 0 16,-18 19 0,-11 0-16,-27 0 15,-1 0 1,1-19-1,0-10-15,27-18 16</inkml:trace>
  <inkml:trace contextRef="#ctx0" brushRef="#br3" timeOffset="181025.9">8100 686 0,'0'0'0,"0"0"16,0 10 0,0 27-16,-10 38 15,10 38 1,-9 18-16,9 19 15,0 19 1,0 10-16,0 27 16,0 29-1,9 9-15,1 28 16,-10 9 0,0 1-1,0-1-15,9-9 16,-9 19-16,10-10 15,-10 20 1,9 18-16,-9 9 16,0 0-1,-9 10 1,-1 9-16,10 1 16,-19-11-1,10 1-15,0 9 16,-1-9-1,1-10-15,9 1 16,0 9 0,0-10-16,0-18 15,9-10 1,-9-19-16,10-18 16,-10-19-1,9-28-15,0-19 16,1-19-1,-1-37-15,1-19 16,-1-19 0,0-19-1,1-9-15,-1-28 16,1-9-16,-1-10 16,0-9-1,-9-1-15,0-18 16,0 0-1,0 0 1</inkml:trace>
  <inkml:trace contextRef="#ctx0" brushRef="#br4" timeOffset="-26581.55">4130 1953 0,'0'0'0,"0"0"15,0 0 1,0 0-16,0-9 15,0-1 1,9 1-16,1 0 16,-1-1-1,19 1 1,1-1-16,18 1 16,9 0-16,-9-1 15,-9 20 1,-1-1-1,-18 0-15,0 10 16,0 9 0,-10 0-16,-9 10 15,0 9 1,0 0-16,-9-10 16,-1 1-1,1-1-15,0 1 16,-1-19-1,1-1-15,-1 1 16,10-19 0,0 0-16,0 0 15,0 0 1,0 0-16,0 0 16,19 0-1,28 0-15,104-19 16,150-27-1,113-20 1,9 10-16</inkml:trace>
  <inkml:trace contextRef="#ctx0" brushRef="#br4" timeOffset="-24642.09">6077 1953 0,'0'0'16,"0"0"0,-19-9-16,1-1 15,8 1 1,1 0-16,-1-1 16,10 1-1,10-1-15,9-8 16,9-1-1,9 9-15,1 1 16,0 0 0,-1-1-16,-8 10 15,-1 10 1,0-1-16,10 19 16,-1 0-1,1 19 1,-19 0-16,-1-9 15,-8 9 1,-10 0-16,0-1 16,-19 11-1,0-1-15,0 0 16,1-18 0,-1-1-16,9-18 15,1 0 1,0 0-16,-1-1 15,1-8 1,-1-10-16,10 0 16,0 0-1,10 9-15,18 1 16,245-48 0,160-28-16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5T15:18:23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1278 0,'0'0'16,"0"18"-16,-9 20 15,-1 28 1,20-1 0,-1 1-16,10-10 15,9 0 1,19-9-16,0-9 15,10-19 1,-1-19-16,-28 0 16</inkml:trace>
  <inkml:trace contextRef="#ctx0" brushRef="#br0" timeOffset="277.8">2709 1005 0,'0'0'0,"10"0"16,-1-9-16,1 0 15,-1-1 1,0 10-1,1 0-15,-10-9 16,0 9 0,0 0-16,0 0 15,-10 0 1</inkml:trace>
  <inkml:trace contextRef="#ctx0" brushRef="#br0" timeOffset="807.22">3236 1231 0,'0'0'0,"0"0"16,0 0-1,0 0 1,0 9-16,0 29 16,0 37-16,0 18 15,0 1 1,10-19-16,-10-18 16,0-20-1,0-9 1,0-18-16,0-10 15,0 0 1,0-10-16,0-37 16,9-37-1,0-1-15,1 10 16,-1 29 0,10 17-16,9 1 15,0 19 1,19 9-16,1 19 15,-1 9 1,-10 19-16,-9 0 16,-9 9-1,-19 10-15,-9 18 16,-10 0 0,0-46-1</inkml:trace>
  <inkml:trace contextRef="#ctx0" brushRef="#br0" timeOffset="1090.47">3970 1634 0,'0'0'0,"0"0"16,0 0 0,0 0-16,0 9 15,-9 10 1,-10 19-16,0 18 16,9 0-1,1 1-15,0-20 16,-1-18-1</inkml:trace>
  <inkml:trace contextRef="#ctx0" brushRef="#br0" timeOffset="1271.79">3810 1005 0,'0'0'0,"0"0"16,0 0-16,0 0 16,9 0-1,1 0-15</inkml:trace>
  <inkml:trace contextRef="#ctx0" brushRef="#br0" timeOffset="1608.22">4440 696 0,'0'0'15,"0"0"-15,0 0 16,0 0 0,0 9-1,-19 29-15,1 46 16,-1 38-1,0 19-15,0 18 16,10-18 0,-1-19-16,1-9 15,9-10 1,0-19-16,9-9 16,1-18-1,-1-20-15,10 1 16,0-19-1,0-1-15,-10-18 16</inkml:trace>
  <inkml:trace contextRef="#ctx0" brushRef="#br0" timeOffset="1841.61">4083 1521 0,'0'0'0,"0"0"15,0 0 1,0 0-16,19 0 16,28-9-1,37 0-15,29 9 16,0 0 0,-9 0-16,-20 0 15,-18 0 1,-38 0-16,-18 0 15</inkml:trace>
  <inkml:trace contextRef="#ctx0" brushRef="#br0" timeOffset="2133.46">4995 1540 0,'0'0'0,"0"0"16,0 0-1,0 0 1,0 10-16,0-1 16,0 19-1,0 0-15,0 19 16,0-9-1,0-1-15,-9-9 16,9-9 0,-9-9-16</inkml:trace>
  <inkml:trace contextRef="#ctx0" brushRef="#br0" timeOffset="2289.86">4751 1165 0,'0'0'0,"0"0"16,0 0 0,0 0-16,0 0 15,9 0 1,1 0-16</inkml:trace>
  <inkml:trace contextRef="#ctx0" brushRef="#br0" timeOffset="3256.83">5889 1465 0,'0'0'0,"0"-19"16,-19-18-1,-9 9-15,-10 0 16,-9-1 0,-9 20-16,-1 18 15,10 10 1,0 9-1,19 1-15,0 8 16,19-9 0,-1-9-16,10 0 15,10-1 1,-1-8-16,0-1 16,1 1-1,18-1-15,0 0 16,0 1-1,10-1-15,0 1 16,-1-10 0,1 0-16,0 0 15,-1-10 1,1-9-16,9 1 16,0-20-1,0 1-15,-9-20 16,-1-18-1,1-9-15,-19-10 16,-19-9 0,0 18-1,-19 10-15,9 19 16,1 28 0,-10 9-16,10 10 15,-10 18 1,0 10-16,-18 28 15,8 47 1,1 18-16,19 29 16,18-10-1,0-28-15,20-18 16,-1-19 0,10-10-16,9-19 15,0-8 1,0-11-16,0-18 15,19-9 1,-1-10-16,-8-9 16,-1 9-1,-18 10 1,0-1-16,-10 1 16,9 18-1,1 1-15,0-1 16,-1 1-1,1-1-15,0-9 16,-1 9 0,-18-9-16</inkml:trace>
  <inkml:trace contextRef="#ctx0" brushRef="#br0" timeOffset="3807.4">6416 1212 0,'0'0'0,"0"0"16,9 0-16,1 0 15,-1-10 1,10 1-16,9 9 16,29 0-1,8 0-15,11 0 16,-10-9-1,-10-1 1,0 1-16,1 0 16,-20-1-16,1 1 15,0 9 1,-10 9-16,0 1 16,10 18-1,-19 0 1,-1 0-16,-18 19 15,0 0 1,-18 9-16,-11 10 16,-8-10-1,-10-18-15,19-1 16,-1-18 0,20 0-16,-1-10 15,10 0 1,10 1-16,-1-1 15,20 10 1,8 0-16,29 0 16,0-1-1,9-8-15,0-10 16,1 9 0,-39-9-1</inkml:trace>
  <inkml:trace contextRef="#ctx0" brushRef="#br0" timeOffset="4249.68">7695 1578 0,'0'0'16,"0"0"-16,10 0 16,-1 0-1,19 0-15,10-19 16,9 0-1,19 0-15,0-9 16,9-9 0,-9-1-16,-29 10 15,-8 0 1,-20 0-16,-9 0 16,-9 9-1,-10 0-15,-19 10 16,-18 9-1,-10 9 1,0 19-16,10 29 16,-1 18-1,20-10-15,8 10 16,20-9 0,9-10-16,19 1 15,9-20 1,19 1-16,9-10 15,20-9 1,18-10-16,-47-9 16</inkml:trace>
  <inkml:trace contextRef="#ctx0" brushRef="#br0" timeOffset="5216.46">9426 1249 0,'0'0'0,"0"0"15,0 0 1,0 0-16,0 0 16,0 10-1,0 9-15,-19 37 16,10 19 0,0 0-16,9-19 15,9-9 1,0-9-16,1-20 15,-1 1 1,1 0 0,-1-19-16,0 0 15,10 0-15,0 0 16,0-9 0,0-1-1,0 1-15,-10-1 16,0 1-1,1 9-15,-1 0 16,1 9 0,18 1-16,0-1 15,10 10 1,9 0-16,0 0 16,0-1-1,-10 1-15,1-19 16,0 0-1,-10-9-15,0-10 16,-9-9 0,0-10-16,-19-18 15,0-10 1,-19 1 0,-9 18-16,-10 9 15,-18 10 1,-10 19-16,38 9 15</inkml:trace>
  <inkml:trace contextRef="#ctx0" brushRef="#br0" timeOffset="5555.58">10517 1568 0,'0'0'16,"0"0"-16,0 0 15,0 0 1,0 10-16,-9 9 15,0 9 1,-1 0 0,1 9-16,-1 1 15,1-1-15,0 1 16,-1-19 0,1-19-16</inkml:trace>
  <inkml:trace contextRef="#ctx0" brushRef="#br0" timeOffset="5690.98">10339 1202 0,'0'0'15,"0"0"1,0 0-16,0 0 16,0 0-1,0 0-15</inkml:trace>
  <inkml:trace contextRef="#ctx0" brushRef="#br0" timeOffset="6000.67">10969 808 0,'0'0'0,"0"0"16,0 0-1,0 0 1,0 10-16,9 27 16,1 29-1,-1 37-15,1 29 16,-10 8 0,0-8-16,0-20 15,0-18 1,-10-19-16,-9 0 15,1-9 1,-1-29-16,0-18 16</inkml:trace>
  <inkml:trace contextRef="#ctx0" brushRef="#br0" timeOffset="6734.26">10414 1287 0,'0'0'0,"0"0"16,9 0-16,10 0 16,28-9-1,19-1-15,19 1 16,18 9 0,10 0-1,0-10-15,-28 10 16,-10-9-1,-19 0-15,1-1 16,-20-9 0,1 1-16,-10-1 15,-9 0 1,0-18-16,0-10 16,0 0-1,-10 0-15,-9 0 16,0 19-1,0 18-15,0 1 16,0 9 0,0 0-16,0 19 15,-19 47 1,0 46 0,1 19-16,-1 1 15,0-10 1,10-38-16,-1-18 15,1-19 1,-1-10-16,1-18 16,9-9-1,0-10-15,0 0 16,9-10 0,10-18-16,9-19 15,1 10 1,8 8-16,1 1 15,-1 19 1,-8-1 0,8 10-16,-8 10 15,-1 9-15,0 9 16,-9 9 0,0 10-1,-1 10-15,-18-1 16,0-19-1,0 1-15,0-29 16</inkml:trace>
  <inkml:trace contextRef="#ctx0" brushRef="#br0" timeOffset="7228.59">12597 1643 0,'0'0'16,"0"0"-16,0 0 15,0-9 1,-19-10-16,0 1 16,-19 8-1,-18 1-15,-10 18 16,0 1-1,19 18-15,9 0 16,10 0 0,19 10-16,-1-10 15,10 0 1,10-9 0,-1-1-16,19 1 15,1-10 1,18-9-16,0-18 15,0-1 1,-10 0-16,1 10 16,0-1-1,-10 1-15,0 18 16,0 1 0,1-1-16,18 19 15,18 19 1,11 10-16,-1 8 15,-37-27 1</inkml:trace>
  <inkml:trace contextRef="#ctx0" brushRef="#br0" timeOffset="8407.54">13970 1249 0,'0'0'15,"0"0"-15,-19 0 16,-9-9-1,-19 18-15,-28 10 16,-1 37 0,-8 20-1,-1 27-15,19 9 16,29-8-16,27-11 16,20-8-1,8-29 1,11-18-16,-1-1 15,9-18-15,11-10 16,8-18 0,10-19-1,-10-19-15,-9 0 16,-9 0 0,-19 19-16,0 18 15,-10 1 1,0 0-16,1 9 15,-1 9 1,19 0-16,1 1 16,18 18-1,0 0-15,9-9 16,1 0 0,-20-1-16,1-18 15,-1 0 1,-18 0-16,0-9 15,0 0 1,-19-10 0,0 0-16,-19-9 15,-19 9-15,1-9 16,9 19 0,-1-1-1,11 1-15,8 0 16,1-10-1,9 0-15,9 0 16,19-18 0,10-1-16,9 1 15,19 9 1,0-1-16,9 20 16,0 18-1,-18 10-15,-1 9 16,-18 10-1,-1 9-15,-18 0 16,0 9 0,-19-19-16,0 1 15,0-19 1,0 0-16,0-19 16,0 0-1,0 0 1,9-29-16,1-27 15,-1-19 1,20 0-16,-11 28 16,11 19-1,-1 0-15,-9 18 16,9 1 0,0 18-16,0 1 15,-9 18 1,0 19-16,0 19 15,-19 9 1,0 0-16,-19-10 16,9-18-1,1-19-15,0-18 16</inkml:trace>
  <inkml:trace contextRef="#ctx0" brushRef="#br0" timeOffset="8797.64">15710 1484 0,'0'0'16,"0"0"-16,0 0 16,-18-9-1,-1-1-15,-19 1 16,-18 18-1,-1 10-15,1 9 16,18 0 0,10-9-16,19 9 15,-1 0 1,20 0-16,-1 1 16,19 8-1,0 1 1,19 9-16,-9-10 15,0 1 1,-20-1-16,1-18 16,-19 0-16,-19 9 15,-65 9 1,-57-8-16,-170 8 16</inkml:trace>
  <inkml:trace contextRef="#ctx0" brushRef="#br0" timeOffset="9220.79">16096 527 0,'0'0'16,"0"0"-16,0 9 16,0 29-16,-9 46 15,-10 57 1,0 47-1,0 9-15,10-10 16,-10-18 0,10-19-16,-1-28 15,1-28 1,-1-19-16,1-18 16,9-20-1,-9 1-15,9-20 16,0-18-1,0 0-15</inkml:trace>
  <inkml:trace contextRef="#ctx0" brushRef="#br0" timeOffset="9476.44">15240 1315 0,'0'0'15,"0"0"1,9 0-16,20 0 16,36-9-1,67-1-15,28 10 16,9 0 0,-37 10-16,-38-10 15,-28 9 1,-19 0-16,-9 1 15,-19-1 1</inkml:trace>
  <inkml:trace contextRef="#ctx0" brushRef="#br0" timeOffset="10465.6">16463 1869 0,'0'0'16,"0"0"0,0 0-16,0-19 15,-9 0-15,-10 0 16,0 1 0,-9 8-1,-1 1-15,1 9 16,9 9-1,10 1-15,0-1 16,-1 10 0,10-1-16,10 1 15,-1 0 1,0 0-16,20 0 16,-1-10-1,10-9-15,-1 0 16,1 0-1,-1-9-15,-8-1 16,-1 1 0,0 9-16,-9 0 15,9 9 1,0 1-16,-9-1 16,9 0-1,1 1 1,-11-1-16,1-9 15,0 0 1,0 0-16,0-19 16,9 1-1,0-20-15,-9 0 16,0-8 0,0 17-16,-1 1 15,1 10 1,0-1-16,0 9 15,0 1 1,-1 0-16,1 18 16,0 0-1,0 1 1,0-1-16,-10 10 16,-9 9-16,0-9 15,0 0 1,0-1-16,0-8 15,0-10 1,0 0 0,0 0-16,10-10 15,-1-27 1,19-19-16,0 9 16,1 0-1,8 19-15,-9 18 16,1 1-1,-1 18-15,0 1 16,0 18 0,-9 19-16,0 28 15,-19 28 1,-9 9-16,-10-8 16,0-29-1,10-28-15,-1-10 16,1-27-1</inkml:trace>
  <inkml:trace contextRef="#ctx0" brushRef="#br0" timeOffset="10833.73">18119 640 0,'0'0'15,"0"0"-15,0 9 16,-19 38 0,0 56-16,-9 66 15,0 9 1,-1 10-1,-8-1-15,9-8 16,-1-10-16,1-19 16,0-38-1,9-27-15,10-20 16,-1-27 0,1-10-16,-1-9 15,1-10 1,9-9-1</inkml:trace>
  <inkml:trace contextRef="#ctx0" brushRef="#br0" timeOffset="11090.91">17526 1587 0,'0'0'15,"9"0"-15,1 0 16,18-9 0,28-10-16,29 0 15,19 10 1,-1-1-16,-9 1 16,-19 9-1,-28 0-15,-18 0 16,-29 0-1</inkml:trace>
  <inkml:trace contextRef="#ctx0" brushRef="#br0" timeOffset="11741.59">1044 1634 0,'0'0'0,"0"0"16,0 0-1,0 0-15,10 0 16,-1 0 0,38-9-16,28-1 15,1 1 1,36 9 0,1 0-16,-9 0 15,-19 0-15,-29 0 16,-9 0-1,-9 9 1,-20-9-16</inkml:trace>
  <inkml:trace contextRef="#ctx0" brushRef="#br0" timeOffset="12207.99">1929 1437 0,'0'0'15,"0"0"1,0 0-16,0 9 16,9 1-1,0 18-15,1 9 16,9 10 0,-10 19-16,0-10 15,-9 1 1,0-20-1,0 1-15,0-20 16,0-18-16,0 0 16,0 0-1,-18-28 1,8-19-16,1-9 16,9-10-1,9 1-15,1 18 16,18 0-1,9 19-15,10 9 16,0 10 0,1 18-16,-1 10 15,-10 9 1,1 9-16,-19 10 16,-29 28-1,-56 66-15,-122 131 16</inkml:trace>
  <inkml:trace contextRef="#ctx0" brushRef="#br0" timeOffset="58340.55">13594 2572 0,'0'0'15,"9"0"1,38 0-16,47-9 16,94 0-1,57 18-15,56-9 16,38 9 0,9 1-16,9-1 15,-37 0 1,-19 1-16,-19-1 15,-9-9 1,-19-9-16,-56 9 16,-48-10-1,-37 1-15,-28 0 16,-29-1 0,-18 10-16,-19 0 15,-1 0 1,-18 0-1,0 0-15,-28 0 16,-85 0 0,-103 10-16,-57 8 15,-28-18-15,-9 0 16,-1 0 0,-27 10-1,-1-1-15,47 1 16,29-1-1,9 0-15,47 1 16,47-1 0,47 1-16,38-10 15,18 0 1,10 0-16,19 0 16,19 0-1,-1 0-15,10 0 16,0 0-1,19 0-15,75-19 16,76-9 0,74-1-16,38 1 15,29 19 1,27 0-16,1 9 16,-28 0-1,8 9 1,11-9-16,-39 0 15,-27 0 1,-38 0-16,-38 0 16,-19 0-1,-47 0-15,-18 0 16,-20 0 0,-27 0-16,-19 0 15,-10 0 1,-9 0-16,-10 0 15,-9 0 1,0 0-16,0 0 16,-9 0-1,-38 0-15,-85-9 16,-85-1 0,-37-9-16,-37 10 15,-10 9 1,-19 0-1,0-9-15,19-1 16,-19 1 0,0-1-16,38-8 15,9 8 1,10 1-16,37 9 16,38 0-1,37 0-15,39 0 16,36 0-1,20 0-15,28 0 16,9 0 0,9 0-16,10 0 15,10 0 1,9-19-16,28 0 16,66 1-1,75 8-15,47 10 16,28 10-1,20 8-15,36 11 16,-8-11 0,-20 1-16,-18 0 15,-9 0 1,-1-10 0,-18-9-16,-29 0 15,-28 9 1,-28-9-16,-19 0 15,-9 0 1,-38 0-16,-19 0 16,-18 0-1,-20 0-15,-18-9 16,0 9 0,0 0-16,-10 0 15,-9-9 1,0 9-16,0 0 15</inkml:trace>
  <inkml:trace contextRef="#ctx0" brushRef="#br0" timeOffset="60557.4">22173 1259 0,'0'0'0,"0"0"15,0 0 1,0 0-16,0 0 15,0 0 1,0 0-16,0 0 16,0 9-1,-9 29-15,-1 37 16,-8 19 0,-1 18-1,0 10-15,0 9 16,0-18-16,1-19 15,-11 0 1,11-19-16,-11-10 16,10-27-1,1 0-15,8-10 16,1-10 0,-1 1-1,1-19-15,9 0 16,0 0-1,0 0-15,0 0 16,0 0 0,0 0-16,0 0 15,0 0 1,0 0-16,0 0 16,0 0-1,0 0-15,9 0 16,1 0-1,9-9-15,9-1 16,28 1 0,20 0-16,27-1 15,19 1 1,1 9 0,-1 0-16,-9 9 15,-19 1-15,-19-1 16,-18-9-1,-10 0 1,-10 0-16,1 0 16,-19 0-1,0 0-15,-1 0 16,-8 0 0,-10 0-16,0 0 15</inkml:trace>
  <inkml:trace contextRef="#ctx0" brushRef="#br0" timeOffset="62423.03">22766 1803 0,'0'0'16,"0"0"-16,0 9 16,-19 1-1,0 8-15,0 11 16,10 8-1,0 10-15,18 0 16,19 0 0,10-10-16,9 1 15,0-19 1,0-10-16,-9-9 16,9-19-1,-10-9-15,1-19 16,-19 0-1,-19-9-15,0 9 16,-19 0 0,10 10-16,-10 9 15,9-1 1,1 20 0,0 0-16,-1-1 15,10 10 1,0 0-16,10 0 15,8-9 1,39 0-16,9-1 16,9 10-1,-9 0-15,0 10 16,-1-1 0,-8 0-16,-1 10 15,-18 9 1,0 0-16,-1 10 15,-9 9 1,-9 0-16,-9 9 16,-10-9-1,0 0 1,-19-10-16,0 1 16,0-10-1,10-9-15,-1-10 16,1-9-1,9 0-15,0 0 16,9-9 0,10-29-16,9-18 15,19-19 1,19 0-16,19 0 16,9 0-1,0 0-15,-19 9 16,-18 19-1,-10 0-15,-19 19 16,-9 0 0,-19 18-16,0 1 15,0 0 1,-9-1-16,-10 10 16,0 10-1,-9-1 1,-1 10-16,20 9 15,0 0 1,18 0-16,0 19 16,20 0-1,-1 0-15,10 9 16,-1 1 0,1-1-16,-1 0 15,-18-18 1,0-1-16,-19 1 15,-9 9 1,-29 0-16,-37 9 16,-29 0-1,-9-18-15,10-19 16,56-10 0</inkml:trace>
  <inkml:trace contextRef="#ctx0" brushRef="#br0" timeOffset="62863.35">25127 1803 0,'0'0'16,"0"0"-16,10 0 16,-1 0-16,10-9 15,9-1 1,10 1-16,9-1 16,9 1-1,1 0 1,-1-1-16,-18 10 15,-10 10 1,-19-10-16</inkml:trace>
  <inkml:trace contextRef="#ctx0" brushRef="#br0" timeOffset="63073.77">24995 2113 0,'0'0'0,"10"0"16,-1 0-1,20 0-15,18-10 16,37 1 0,57 9-1,29 9-15,150 19 16</inkml:trace>
  <inkml:trace contextRef="#ctx0" brushRef="#br0" timeOffset="66318.39">13641 2741 0,'0'0'0,"0"0"15,9 0 1,1-9-16,46-10 16,66 0-1,95-9 1,65 0-16,10 9 16,37 0-16,47 1 15,-28-10 1,-47 9-1,-9 9-15,-19 1 16,-19 0 0,-47 18-16,-29 0 15,-37 1-15,-37-1 16,-38-9 0,-19 10-1,-19-10-15,-9 0 16,-19 0-1,0 0-15,-28 0 16,-95 0 0,-112-19-16,-47 0 15,9 0 1,-37 10-16,9-1 16,0 10-1,-10 0-15,48-9 16,18 9-1,29 0-15,37 0 16,19 0 0,38 0-16,37-9 15,29 9 1,18 0-16,19 0 16,10 0-1,9 0-15</inkml:trace>
  <inkml:trace contextRef="#ctx0" brushRef="#br0" timeOffset="67452.56">14779 2807 0,'0'0'16,"0"0"-16,0 0 16,0 0-1,0 0-15,0 0 16,0 0-1,0 0-15,0 0 16,0 0 0,0 0-16,0 0 15,0 9 1,0-9-16,0 0 16,0 10-1,0-1-15,0-9 16</inkml:trace>
  <inkml:trace contextRef="#ctx0" brushRef="#br0" timeOffset="68429.95">14723 2910 0,'0'0'16,"0"0"-16,0 0 16,0 0-1,0 0-15,0-9 16,0 9 0,0 0-1,0 0-15,9 9 16,0 0-1,1 10-15,-1 9 16,10 10 0,0-1-16,0 1 15,-1-1 1,1 1-16,0-10 16,0-9-1,0 0-15,0-10 16,-1-9-1,1 0 1,0 0-16,0-9 16,0-10-16,-1 0 15,1-9 1,-9-10-16,-1 1 16,-9-1-1,0 10-15,0 0 16,0 9-1,0 10 1,0 0-16,0-1 16,0 10-1,0 0-15,0 0 16,9 10 0,1 27-16,-1 19 15,1 19 1,-10 29-16,0 8 15,-10-9 1,-9-9-16,1 0 16,-11-19-1,-8 0-15,-1 0 16,-9-9 0,-9-10-16,-10-18 15,0-10 1,0-19-16,-9-18 15,0-10 1,-10-18-16,19-1 16,0-9-1,19 10 1,10-10-16,8 19 16,20 9-1</inkml:trace>
  <inkml:trace contextRef="#ctx0" brushRef="#br0" timeOffset="69050.83">15372 3426 0,'0'0'0,"0"0"15,0 0 1,0 9-16,0 10 15,0 28 1,0 47-16,9 19 16,-9 9-1,0 18-15,0-8 16,0-20 0,0 1-1,-9-19-15,-1-10 16,1-18-1,-1-10-15,1-18 16,0-1 0,-1-18-16,10 0 15,0-19 1,0 0-16,0 0 16,0 0-1</inkml:trace>
  <inkml:trace contextRef="#ctx0" brushRef="#br0" timeOffset="69394.39">15560 3557 0,'0'0'0,"9"0"15,1-9 1,8-10-16,1 10 16,10 0-16,-1-1 15,0 20 1,0-1 0,0 10-16,-9 9 15,0 0 1,-19 0-16,0 10 15,-28 9 1,-29-1-16,-27 11 16,-10-10-1,47-29-15</inkml:trace>
  <inkml:trace contextRef="#ctx0" brushRef="#br0" timeOffset="69818.84">15917 4167 0,'0'0'16,"0"0"0,0 0-16,0 0 15,0 0 1,0 10-16,-9 18 16,0 9-1,-1 20-15,10 27 16,0 10-1,0-19 1,0-9-16,0-10 16,0-18-16,0-1 15,0-9 1,0-9-16,0 0 16,0-10-1,0-9-15</inkml:trace>
  <inkml:trace contextRef="#ctx0" brushRef="#br0" timeOffset="70846.23">14563 2572 0,'9'0'16,"10"-9"-16,19-10 16,37-9-1,19 0-15,9 0 16,20 9-1,-1 10-15,19-1 16,-9 20 0,-10 18-16,0 0 15,1 19 1,-1 9-16,-9 10 16,-10 18-1,10 10-15,0 9 16,-19 19-1,-19 10 1,-18 8-16,-1 10 16,-27 1-1,-11-1-15,-18-10 16,-9 1 0,-10-10-16,-28 1 15,-19-10 1,-18-10-16,-11-8 15,-27-11 1,-19-18-16,-9-9 16,-20-10-1,1-27-15,0-20 16,-1-18 0,1-20-16,0-27 15,-1-19 1,29-19-16,0-18 15,19-1 1,9-18 0,19-1-16,18-8 15,20-10 1,18-1-16,20 1 16,8-19-1,29 1-15,37-1 16,67-19-1,121-84-15</inkml:trace>
  <inkml:trace contextRef="#ctx0" brushRef="#br0" timeOffset="95072.34">21722 1081 0,'19'0'0,"37"-29"15,76-8 1,28-10-16,0 0 16,9 9-1,10 10-15,-10 10 16,28 8 0,20 1-16,-1 18 15,-18 19 1,-29 0-16,0 1 15,-9 18 1,-28-1 0,0 20-16,-10 0 15,-9 18-15,-19 1 16,-9-1 0,-10 10-16,-19 9 15,-18 0 1,-10 1-1,-18 18-15,-20-10 16,-27 10 0,-29 9-16,-28-9 15,-38 10 1,-19-1-16,-18-18 16,-10-10-1,1-28-15,-20-9 16,-18-10-1,-10-28-15,-19-37 16,-9-19 0,0-19-16,29-10 15,27-27 1,0-29 0,48 10-16,28-19 15,9-9-15,19-1 16,28 1-1,9 0-15,29 9 16,9 0 0,10 9-1,28 1-15,18 8 16,20 20 0,-1 9-16,1 37 15,-29 20 1</inkml:trace>
  <inkml:trace contextRef="#ctx0" brushRef="#br0" timeOffset="96190.99">21609 4308 0,'0'0'0,"0"0"16,0 0 0,0-19-16,0 1 15,-19-11 1,0 1-16,-18 9 15,-1-9 1,-19 19-16,1 18 16,0 10-1,-1 19 1,-9 18-16,19 0 16,19 1-1,19-1-15,9-9 16,9-10-1,10-9-15,9-9 16,19 0 0,19-19-16,19-19 15,-1-9 1,10-28-16,-18-19 16,-1-10-1,-28-18-15,-19-19 16,-28-9-1,-28-1-15,-29-8 16,-18 27 0,-9 29-16,-1 27 15,0 20 1,10 18-16,-10 28 16,-18 38-1,46-19 1</inkml:trace>
  <inkml:trace contextRef="#ctx0" brushRef="#br0" timeOffset="96786.69">22145 3792 0,'0'0'0,"0"0"16,0 0-1,0 0-15,0 9 16,0 10 0,0 37-16,-9 20 15,-1 27 1,1 9-16,9-18 16,-10 0-1,1-10-15,9-18 16,0-19-1,0-9-15,0-10 16,0-10 0,9-8-16,1-1 15,18 1 1,19-10 0,19 0-16,9 0 15,0 0-15,1-10 16,-20 10-1,-18 0-15,-1 0 16,-18 0 0,0 0-1,-19 0-15,0 0 16,0 0 0</inkml:trace>
  <inkml:trace contextRef="#ctx0" brushRef="#br0" timeOffset="97165.31">20819 5115 0,'0'0'16,"0"0"-16,0 0 15,0 0 1,18 9-16,29 1 16,48-10-1,74 0 1,66-19-16,38 10 16,-10 9-16,-28 9 15,-37 10 1,-47-10-1,-39 0-15,-27 1 16,-38-10 0,-19 0-16,-9 0 15,-19 0 1,0 0-16,0 0 16</inkml:trace>
  <inkml:trace contextRef="#ctx0" brushRef="#br0" timeOffset="97740.27">21496 6391 0,'0'0'16,"0"0"-16,0 0 16,0 0-1,-19-9-15,0-10 16,-9 0-16,-10 10 16,-9-1-1,0 20 1,-9 8-16,9 20 15,0 9 1,19 9-16,18 10 16,20-10-1,-1 0-15,10-18 16,9-19 0,0-1-16,10-18 15,9-9 1,9-10-16,10-28 15,0-46 1,-9-48-16,-10-28 16,-38 9-1,-18 10 1,-38 19-16,-10 18 16,-18 20-1,0 18-15,-10 18 16,-9 20-1,9 18-15,1 38 16,27-1 0</inkml:trace>
  <inkml:trace contextRef="#ctx0" brushRef="#br0" timeOffset="98322.48">22032 5959 0,'0'0'0,"0"0"16,0 0-16,0 0 15,0 0 1,0 10-16,0-1 16,0 19-1,-9 29-15,9 36 16,0 29 0,9 10-16,1-10 15,-10-10 1,9-9-1,-9-27-15,0-1 16,0-19-16,0-19 16,0 1-1,0-19 1,0-1-16,0-18 16,0 0-1,0 0-15,0 0 16</inkml:trace>
  <inkml:trace contextRef="#ctx0" brushRef="#br0" timeOffset="98683.58">22145 5959 0,'0'0'0,"0"0"16,0 0-16,9 0 15,1-9 1,-1 0-16,1-1 16,8 1-1,11-1-15,-1 1 16,0-10-1,10 10 1,-1 0-16,10-10 16,0 0-1,1 10-15,-11-1 16,-9 1 0,-18-1-16,-10 10 15</inkml:trace>
  <inkml:trace contextRef="#ctx0" brushRef="#br0" timeOffset="99404.53">16999 2985 0,'0'0'15,"-9"10"1,-29 27-16,-47 57 15,-18 56 1,0 19-16,8 19 16,11-20-1,-1 1-15,0 0 16,1-19 0,-1-9-16,19-19 15,10-19 1,9-18-16,19-20 15,-1-18 1,20-9-16,0-19 16,9-19-1,0 0-15,0 0 16</inkml:trace>
  <inkml:trace contextRef="#ctx0" brushRef="#br0" timeOffset="99764.73">17009 3698 0,'0'0'15,"0"0"-15,0 0 16,0 0-1,-10 10-15,-9 18 16,1 9 0,-11 38-16,11 29 15,8 18 1,1 9-16,-1 0 16,1 1-1,-1-10-15,1-19 16,9-28-1,0-10-15,0-27 16,0-10 0,0-9-1,0-19-15</inkml:trace>
  <inkml:trace contextRef="#ctx0" brushRef="#br0" timeOffset="100022.56">17009 3754 0,'0'0'16,"9"0"0,29-18-16,37-1 15,28 0 1,-9 0-1,-18 10-15,-10 0 16,-10-1-16,-18 20 16,-1-1-1,-27 0-15</inkml:trace>
  <inkml:trace contextRef="#ctx0" brushRef="#br0" timeOffset="100243.88">16736 4299 0,'0'0'15,"9"0"1,10 0-16,37 0 16,20 0-1,8-10-15,1-8 16,19-1-1,-1 0-15,-9 0 16,-56 10 0</inkml:trace>
  <inkml:trace contextRef="#ctx0" brushRef="#br0" timeOffset="100689.56">17818 4252 0,'0'0'15,"0"0"-15,0 9 16,-19 1 0,0 8-16,0 10 15,10 1 1,-1-1-16,1 0 15,0 0 1,18 0-16,0-9 16,1 0-1,18-1-15,0 1 16,10-19 0,-1 0-16,1-19 15,0 1 1,-1-1-16,-18-9 15,0-10 1,-19 1-16,-28-20 16,-19 1-1,-29 0-15,11 18 16,-1 20 0,0 36-1,28-8-15</inkml:trace>
  <inkml:trace contextRef="#ctx0" brushRef="#br0" timeOffset="101250.62">22126 6550 0,'0'0'0,"0"0"15,0 0 1,0 0-16,0 0 16,0-9-1,0 0-15,10-10 16,8 0 0,20 0-16,19 1 15,18-1 1,-9 9-16,-10 1 15,-9 0 1,-9 9 0,-19 0-16</inkml:trace>
  <inkml:trace contextRef="#ctx0" brushRef="#br0" timeOffset="101739.7">23105 6616 0,'0'0'15,"0"0"-15,0 0 16,-10 0-1,-9 10-15,1-1 16,-20 0 0,0 19-16,10 1 15,0 8 1,9 10-16,10 9 16,18 10-1,10 0 1,9-1-16,19-8 15,0-20-15,10-9 16,8-18 0,1-20-1,0-18-15,9-19 16,-18-28 0,-29 0-16,-19-9 15,-18 9 1,-38-10-16,-28 1 15,-57 27 1,57 29-16</inkml:trace>
  <inkml:trace contextRef="#ctx0" brushRef="#br0" timeOffset="103496.77">22239 3567 0,'0'0'15,"0"0"1,0 0-16,0 0 16,0 0-1,0 9-15,0 1 16,-9 18 0,-1 9-16,-9 20 15,1 8 1,-1 29-16,0 9 15,0 1 1,10-11-16,-1-8 16,1-20-1,0-18 1,9-9-16,0-1 16,0-8-1,0-1-15,0-10 16,0 1-1,9 0-15,0 0 16,1 0 0,18-1-16,19 1 15,19-10 1,19 1-16,9-10 16,0 0-1,0 0-15,-10 0 16,-8 0-1,-20-10-15,-18 10 16,-1-9 0,-18 9-16,-9 0 15,-10 0 1,0 0-16,0 0 16,-10 0-1,-65-9-15,-47 9 16,-29 9-1,1 0 1,37-9-16,28 0 16,10-9-1,28 0-15,19-1 16,-1-8 0,11-1-16,8-19 15,1-9 1,18-9-16,1-10 15,-1-9 1,10-19-16,0 1 16,-1 8-1,1 1-15,-9 9 16,-1 9 0,-9 10-16,0 9 15,0 9 1,0 10-16,0 0 15,0 19 1,0-1-16,0 10 16,0 0-1,0 19-15,0 56 16,0 66 0,9 18-1,1 1-15,-1-19 16,1-29-1,-1-27-15,-9-20 16,0-8 0,0-20-16,9 1 15,-9-20 1,0 1-16,0 0 16,0-10-1,0-9-15,0 0 16,0 0-1,0 0 1,0 0-16,0 0 16,0 0-16,0 0 15,0 0 1,10 0 0,-1 0-16,20 0 15,-1 0 1,19 0-16,9-9 15,10 0 1,19 9-16,-10 0 16,0 9-1,-18-9-15,-10 0 16,-10 9 0,-18-9-16,0 0 15,-10 0 1,-9 0-16,0 0 15,0 0 1,0 0-16,0 0 16</inkml:trace>
  <inkml:trace contextRef="#ctx0" brushRef="#br0" timeOffset="105406.57">16435 3867 0,'0'0'0,"0"0"15,0 0 1,0 0-16,9-9 15,1-10 1,18-19-16,0 1 16,28-19-1,39-19 1,27-1-16,0 11 16,10-1-1,-10 19-15,0 19 16,10 0-1,-10 9-15,-9 10 16,-9-1 0,-10 20-16,-19-1 15,0 1 1,1 18-16,-11 9 16,11 10-1,-10 9-15,-10 19 16,0 10-1,-18 9-15,-10 0 16,-9 9 0,-9-9-16,-10 9 15,-19-9 1,0 9-16,-19 0 16,-18 10-1,-19-10-15,-1-9 16,-18-10-1,-19-9 1,0 0-16,-9-9 16,-10-10-1,-18-18-15,9-10 16,0-19 0,0-9-16,9-19 15,10-18 1,-1-10-16,20-9 15,18-10 1,10-9-16,18-9 16,10 9-1,19-10-15,0 10 16,19-9 0,-1-1-16,20-9 15,-1 10 1,19 9-16,0 9 15,1 0 1,8 20 0,10-1-16,10 0 15,65 9 1,198-28-16</inkml:trace>
  <inkml:trace contextRef="#ctx0" brushRef="#br0" timeOffset="107616.8">21477 1550 0,'0'0'15,"0"0"-15,0-19 16,-9 0 0,9-18-16,9-1 15,1-18 1,18-1-16,19-18 15,28 0 1,29 0 0,37 0-16,19 10 15,18 18-15,29 18 16,10 20 0,-20 0-1,1-1-15,-1 10 16,1 0-1,9 10-15,-10-1 16,-8 19 0,-20 0-16,10 19 15,-19 19 1,-10 9-16,-18 9 16,-19 10-1,-19 10-15,-28-11 16,-10 11-1,-18-1-15,-20 19 16,-18 0 0,-28 0-1,-19 9-15,-37 10 16,-20-10 0,-56 0-16,-37 1 15,-48-20 1,-9-18-16,-19-19 15,-18-18 1,-1-20-16,-9-18 16,9-29-1,38-18-15,19-19 16,28-28 0,38-9-16,9-10 15,38-9 1,27-10-1,20 1-15,28-1 16,28 47-16</inkml:trace>
  <inkml:trace contextRef="#ctx0" brushRef="#br0" timeOffset="109665.57">20405 3726 0,'0'0'0,"0"-18"16,9-1-1,0-19-15,29-18 16,19-19 0,37-10-1,56 1-15,48 9 16,37 19-16,19 28 16,-19 28-1,10 37-15,-1 19 16,20 19-1,-20 0-15,-18 10 16,-10 18 0,-18 0-16,0 29 15,-20 18 1,1 28-16,-19 29 16,-19 18-1,-37 19-15,-20 9 16,-37 10-1,-19-10 1,-37 0-16,-19 1 16,-29-20-1,-27-9-15,-39-9 16,-18-19 0,-47-9-16,-38-19 15,-18-29 1,-29-27-16,-9-38 15,0-37 1,9-38-16,19-29 16,-10-27-1,20-28-15,9-29 16,9-18 0,19-29-1,9-18-15,48-10 16,18-27-1,19-29-15,38-10 16,18 10 0,29 0-16,28-9 15,19 0 1,9 18-16,0 10 16,19 19-1,1 18-15,-11 19 16,1 38-1,-1 18-15,1 19 16,0 29 0,-1 8-16,10 29 15,10 9 1,-20 10-16</inkml:trace>
  <inkml:trace contextRef="#ctx0" brushRef="#br0" timeOffset="112056.05">25419 4374 0,'0'0'0,"0"-10"16,0-18-16,0-9 16,9-1-1,-9 10-15,0 0 16,0 0 0,0 18-1,0 10-15,0 0 16,0 19-1,0 56-15,0 57 16,0 46 0,0 9-1,0 1-15,10-10 16,-1-18-16,-9-19 16,0-29-1,0-27-15,0-10 16,0-10-1,-9-8-15,9-20 16,0-9 0,0-9-16,0-10 15,0-9 1,0 0-16,0 0 16,0 0-1</inkml:trace>
  <inkml:trace contextRef="#ctx0" brushRef="#br0" timeOffset="112456.69">24817 5631 0,'0'0'16,"0"0"-16,0 0 15,0 0 1,0 9-16,9 10 15,1 19 1,8 9-16,11 18 16,-1 10-1,9-9 1,1-19-16,0-10 16,-10-8-16,0-11 15,0 1 1,-9-10-16,9-9 15,1 0 1,-1-18 0,9-1-16,11-19 15,8-18 1,10-10-16,18-18 16,29-47-1,85-48-15,94-65 16</inkml:trace>
  <inkml:trace contextRef="#ctx0" brushRef="#br0" timeOffset="120597.58">21487 3004 0,'0'0'0,"9"0"16,0 0-1,20 9-15,27 10 16,38 9-1,38 19 1,9 0-16,38 0 16,9 0-16,-9 19 15,-1 9 1,-18 9-16,-19 19 16,-9 0-1,-19-9-15,-19-9 16,-9-1-1,9 10-15,-10 9 16,-8 0 0,-1 10-16,-19 37 15,1 10 1,-20 8-16,-8 11 16,-11-1-1,-18-9 1,0 0-16,-9-10 15,-10-9-15,0 1 16,1 8 0,-20-9-16,-18 10 15,-10-10 1,-10-10-16,-8-8 16,-29-1-1,-19-9 1,0-9-16,-27-19 15,-20-10 1,-9-18-16,-10-19 16,1-19-1,-10-38-15,-10-18 16,-9-37 0,10-48-16,9-28 15,19-9 1,19-19-16,9-9 15,28-10 1,38 10 0,9-19-16,19-38 15,19-18-15,19-56 16,9-29 0,10-9-1,9-1-15,0 29 16,9 85-1,20-104-15</inkml:trace>
  <inkml:trace contextRef="#ctx0" brushRef="#br0" timeOffset="128222.74">19426 8765 0,'0'0'0,"10"9"16,-1 38-16,29 66 15,18 84 1,29 75-16,0 65 16,9 39-1,0 37-15,9 56 16,-9 0 0,-19 0-16,-27 28 15,-20 10 1,-28-47-16,0-29 15,9-18 1,1-47-16,8-75 16,1-47-1,9-47-15,-9-57 16,0-27 0,-10-28-1,1-39-15,-10-17 16,0-11-1,0-18-15</inkml:trace>
  <inkml:trace contextRef="#ctx0" brushRef="#br0" timeOffset="128731.28">17686 14873 0,'0'0'15,"9"0"-15,1-10 16,37-18-1,75-19 1,141-37-16,142-1 16,103 20-1,94 27-15,66 19 16,28 10 0,38 18-16,56 10 15,0-10 1,-28 10-16,-9 0 15,-38-10 1,-28 10-16,-95-9 16,-84 8-1,-56 1-15,-95-10 16,-103-9 0,-75 0-1,-66-18-15,-47-1 16,-19 0-16,-28 0 15,-19 1 1</inkml:trace>
  <inkml:trace contextRef="#ctx0" brushRef="#br0" timeOffset="129556.28">21562 9309 0,'0'0'16,"0"0"-16,0 0 16,9 9-1,29 48 1,46 65-16,48 65 15,9 38 1,10 38-16,9 28 16,-10 9-1,-9 10-15,10 9 16,-19-19 0,-1-9-16,1-38 15,19-18 1,8-38-16,11-19 15,27-37 1,10-38-16,28-28 16,10-37-1,9-48-15,9-46 16,10-47 0,0-47-16,-19-38 15,-19-28 1,-18-37-16,-10-19 15,0-47 1,-10 9 0,-28 0-16,-18 1 15,0 9 1,-29 18-16,0 1 16,-18 9-1,-20 28-15,-27 28 16,-10 9-1,-10 48-15,-18 18 16,-9 29 0,-10 37-16,0 28 15,0 28 1,0 9-16,0 57 16,-10 0-1</inkml:trace>
  <inkml:trace contextRef="#ctx0" brushRef="#br0" timeOffset="130162.69">29690 15661 0,'0'0'16,"0"0"-16,0 0 16,0-10-1,0 1-15,0 0 16,0 9-1,0 0-15,0 18 16,-10 57 0,1 76-16,0 55 15,18 10 1,0 0-16,-9-19 16,0-10-1,0-27-15,0-20 16,0-18-1,0-28-15,-9-19 16,0-18 0,9-20-16,0-18 15,0-19 1,0 0-16</inkml:trace>
  <inkml:trace contextRef="#ctx0" brushRef="#br0" timeOffset="130755.79">29530 16177 0,'0'0'0,"9"-19"16,10-28 0,19-28-16,28-19 15,9 10 1,9 9-16,1 18 15,-10 20 1,1 18-16,-20 19 16,1 10-1,-20 8-15,-9 10 16,-9 19 0,-19 10-16,-37 36 15,-39 11 1,-46-1-16,0-19 15,18-27 1,20-20 0,27-18-16,20 0 15,8-19-15,20 0 16,-1 0 0,10 0-1,0 0-15,10 0 16,9-10-1,18 1-15,20 0 16,9-1 0,-10 1-16,1 18 15,-20 1 1,1-1-16,-19 10 16,-19-1-1,-10 20-15,-56 28 16,-112 46-1,-105 1-15,-18-57 16,-9-28 0,-85-28-16</inkml:trace>
  <inkml:trace contextRef="#ctx0" brushRef="#br0" timeOffset="131582.96">16877 8605 0,'0'0'15,"9"19"-15,1 37 16,18 47 0,0 57-1,-9 9-15,-10 0 16,-9 0-16,0-10 16,-18-28-1,-1-9 1,-19-9-16,0-29 15,-18-8 1,-19-11-16,-19-18 16,-19-19-1,9-28-15,1-28 16,-19-38 0,-1-18-16,10-19 15,38 0 1,37 56-16</inkml:trace>
  <inkml:trace contextRef="#ctx0" brushRef="#br0" timeOffset="131889.28">15541 8380 0,'0'0'16,"9"0"-16,20 0 15,55-9 1,86-1-16,55 10 16,29-9-1,29-1-15,-1 1 16,-9 9-1,-29 0-15,-65 9 16,-57 1 0,-46 9-16,-58-10 15</inkml:trace>
  <inkml:trace contextRef="#ctx0" brushRef="#br0" timeOffset="134439.6">11665 13362 0,'0'0'0,"-9"-9"15,-19-10 1,-19 0-1,-10-9-15,-18 19 16,-10 9 0,0 18-16,1 11 15,18 8 1,10 19-16,18 10 16,28 0-1,20 9-15,18-10 16,29-8-1,18-10-15,9-19 16,20-19 0,-10-18-16,0-29 15,0-27 1,-19-29-16,-28-9 16,-18-38-1,-48-9 1,-38 0-16,-27 9 15,-29 10 1,-9 27-16,-20 29 16,11 28-1,18 29-15,0 36 16,10 20 0,8 28-16,39-20 15</inkml:trace>
  <inkml:trace contextRef="#ctx0" brushRef="#br0" timeOffset="134839.47">12474 12902 0,'0'0'16,"0"0"-16,0 0 15,0 0 1,0 0-16,0 10 16,10 8-1,-1 29-15,19 38 16,0 18-1,1 10-15,-10 27 16,-10-8 0,-9-10-16,-19 0 15,-19-19 1,1-28-16,-1-19 16,-9-9-1,10-19-15,-10-9 16,18-19-1</inkml:trace>
  <inkml:trace contextRef="#ctx0" brushRef="#br0" timeOffset="135106.03">12004 12902 0,'0'0'15,"9"0"-15,10-9 16,28-10 0,75 0-1,38 10 1,10 0-16,-1-1 16,-28 1-16,-28 9 15,-28 0 1,-19 0-16,-19 9 15,-38-9 1</inkml:trace>
  <inkml:trace contextRef="#ctx0" brushRef="#br0" timeOffset="135422.62">10621 14441 0,'19'0'0,"65"-9"16,86-10 0,65 0-1,38 0-15,0 1 16,-29 8-1,-9-9-15,-28 10 16,-66 9 0,-37 0-16,-29 0 15,-28 0 1,-28 9-16,-19-9 16</inkml:trace>
  <inkml:trace contextRef="#ctx0" brushRef="#br0" timeOffset="135898.34">11496 15426 0,'0'0'15,"-10"0"1,-18 0-16,-19 10 15,-28-1 1,0 19-16,-10 10 16,0 18-1,19 10-15,19-1 16,29-8 0,18-1-16,18-9 15,11-10 1,18 1-16,0-19 15,9-19 1,10-19-16,9-19 16,1-46-1,-1-29-15,-19-56 16,-28 1 0,-28 36-16,-18 29 15,-20 0 1,-18 28-1,-20 9-15,-27 19 16,-1 19 0,-9 28-16,-9 47 15,56-19 1</inkml:trace>
  <inkml:trace contextRef="#ctx0" brushRef="#br0" timeOffset="136373.29">12154 14985 0,'0'0'0,"0"0"16,0 0 0,0 0-1,0 0-15,0 0 16,0 10 0,-9 18-16,0 47 15,-1 56 1,20 38-16,-1 28 15,0 0 1,10-28-16,0-10 16,0-18-1,-10-9-15,1-29 16,-10-19 0,0-18-16,0-19 15,0-10 1,0-18-16,0-19 15,0 0 1,0 0-16,0 0 16</inkml:trace>
  <inkml:trace contextRef="#ctx0" brushRef="#br0" timeOffset="136925.91">12173 15042 0,'0'0'16,"10"-19"0,-1-19-16,19 1 15,10-1 1,28 1-16,0 8 16,-1 20-1,-8 9-15,-1 9 16,-18 20-1,0-1-15,-20 19 16,-18 9 0,-28 19-16,-47 28 15,-10-9 1,19-47 0,19-19-16,19-9 15,9-19-15,10 0 16,-1-9-1,20-1 1,9-18-16,37-19 16,19 0-1,19 10-15,10 8 16,-1 20 0,-18 18-16,-28 1 15,-20 9 1,-9 18-16,-9 19 15,-38 29 1,-65 18-16,-76 28 16,-57-9-1,10-56-15,29-38 16,37-18 0,75-10-1</inkml:trace>
  <inkml:trace contextRef="#ctx0" brushRef="#br0" timeOffset="140639.65">25739 14441 0,'0'0'0,"0"0"15,9 0 1,10 0-16,56 9 16,66 1-1,94-1 1,76 1-16,37-1 16,19 19-16,19-9 15,-10 0 1,-19-1-1,-37 1-15,-28-9 16,-29-10 0,-46-10-16,-67 10 15,-37-9 1,-38-1-16,-28 1 16,-9 0-1,-19-1-15,-10 10 16,-9-9-1,0 9-15,0 0 16,0 0 0,-9 0-16,-10 0 15</inkml:trace>
  <inkml:trace contextRef="#ctx0" brushRef="#br0" timeOffset="142556.12">24346 13475 0,'0'0'0,"0"18"16,10 39-1,-1 37-15,1 46 16,-1 29-1,-9-9-15,0 9 16,-9-29 0,-1-18-16,-9-9 15,10-29 1,0-37-16,9-19 16,0-9-1,0-19-15,9-9 16,19-57-1,0-75 1,10-56-16,-10-9 16,0 9-1,1 28-15,-10 19 16,-1 18-16,1 39 16,-9 27-1,-1 10 1,-9 28-16,0-1 15,0 11 1,0 8-16,0 1 16,0 9-1,0 0-15,0 0 16,-94 28 0,94-28-16,0 0 15,0 0 1,0 0-16,0 0 15,0 0 1,0 0-16,0 0 16,-19-9-1,-47-10-15,-103 0 16,-113-9 0,-66 9-1,-38 0-15,-56 1 16,28 8-1,28 1-15,10 9 16,28 9 0,37 1-16,48-1 15,65 0 1,38 1-16,38-10 16,37 0-1,38 0-15,29 0 16,8 0-1,29 0-15,113-19 16,169 0 0,84-9-16,39 0 15,18-10 1,19 1-16,0-1 16,-28 10-1,-29 9 1,-46 10-16,-67 0 15,-46-1 1,-66 20-16,-67-1 16,-46-9-1,-19 0-15,-28 0 16,-19 0 0,0 0-16,0 0 15,-9 9 1,-38 1-16,-29 9 15,-8-10 1,18 0-16,9 1 16,10-1-1,19-9-15,0 10 16,19-10 0,-10 9-16,9 0 15,-8 1 1,-11-1-16,-18 19 15,-47 0 1,-85 10-16,-84-10 16,-76-9-1,-56-19 1,-9 0-16,18-10 16,19 1-1,19 9-15,19-9 16,47 9-1,46-10-15,58-8 16,37-1 0,56 9-16,28 1 15,29 0 1,19 9-16,37 0 16,141 0-1,217 9-15,94 0 16,0 1-1,-1 9-15,-18-1 16,-47 10 0,-47-9-1,-56 0-15,-48 9 16,-18-9-16,-10 9 16,122 0-1</inkml:trace>
  <inkml:trace contextRef="#ctx0" brushRef="#br0" timeOffset="145918.91">23105 13400 0,'0'0'0,"0"0"16,0-10-16,0 1 16,9-10-1,0 0 1,10 1-16,38-1 15,65 0 1,85 10-16,66 18 16,18 0-1,20 1-15,-10-10 16,-28 0 0,-19 0-16,-29 0 15,-27 0 1,-38 0-16,-47 0 15,-47 0 1,-19 0-16,-28 0 16,-19 0-1,0 0-15,-66 9 16,-132 1 0,-103-1-1,-38 0-15,-27 1 16,-1-1-16,28 10 15,47 0 1,20-1 0,36 1-16,48-19 15,47 0 1,56 0-16,29 0 16,28 0-1,18 0-15,10 0 16,47 0-1,151-19-15,150 10 16,38 0 0,-10-1-16,0 1 15,1 9 1,-20 9-16,-37 1 16,-57-10-1,-56 0-15,-56 0 16,-48 9-1,-37-9-15,-28 0 16,-29 0 0,-9 0-16,-9 0 15,-95 0 1,-150 0 0,-94-9-16,-28-1 15,-29 10 1,10-9-16,28-1 15,29-8 1,27 8-16,57 1 16,47 0-1,38 9-15,66-10 16,37 10 0,28 0-16,19 0 15,10 0 1,37 0-16,94 0 15,161 0 1,65 10-16,9-1 16,1 0-1,-10 1-15,-19-1 16,-47 0 0,-47 1-16,-37-1 15,-48-9 1,-46 10-1,-38-10-15,-19 0 16,-19 0 0,-9 0-16,-19 0 15,0 0 1,0 0-16,0 0 16,0 0-1,0 0-15,0 0 16,0 0-1,0 0-15,0 0 16,0 0 0,0 0-16,0 0 15,0-10 1,0 10-16,0 0 16</inkml:trace>
  <inkml:trace contextRef="#ctx0" brushRef="#br0" timeOffset="146407.53">13707 14366 0,'0'0'0,"0"0"16,9 0-1,0-9-15,1-1 16,18 1-1,10-10-15,37 0 16,57 1 0,28-11-1,-19 20-15,-38 18 16,-75-9-16</inkml:trace>
  <inkml:trace contextRef="#ctx0" brushRef="#br0" timeOffset="146606.07">13349 14694 0,'0'0'0,"10"0"16,27 0-16,57-9 16,57 0-1,27-10 1,29 0-16,10 10 15,121-19-15</inkml:trace>
  <inkml:trace contextRef="#ctx0" brushRef="#br0" timeOffset="146985.65">15061 13953 0,'0'0'16,"0"0"-16,-9 0 16,-10 10-1,-28 27-15,-9 19 16,-10 38 0,9 0-1,29 0-15,28-19 16,9-9-16,10-20 15,9-8 1,1-19-16,18-19 16,0 0-1,19-28-15,-1-19 16,-8-19 0,-19-9-1,-29 0-15,-28-19 16,-37 10-1,-57 18-15,47 38 16</inkml:trace>
  <inkml:trace contextRef="#ctx0" brushRef="#br0" timeOffset="151065.81">9417 12762 0,'0'0'0,"9"-29"15,1-17-15,8-11 16,20-18-1,47-19-15,93-9 16,124-19 0,102 19-16,66 28 15,1 37 1,-29 20 0,-19 27-16,-9 29 15,-19 8-15,-18 39 16,-11 27-1,-8 29-15,-10 28 16,-19 28 0,-56 28-1,-47 10-15,-38 9 16,-56 47 0,-57 9-16,-47 0 15,-56 19 1,-66 0-16,-66 0 15,-75 0 1,-76-37-16,-37-57 16,-56-47-1,-20-56-15,-8-56 16,-10-48 0,-1-46-16,11-47 15,8-37 1,39-48-16,46-27 15,19-29 1,38-28-16,47-19 16,37 10-1,48-10-15,46 0 16,57 10 0,57-19-16,65-94 15</inkml:trace>
  <inkml:trace contextRef="#ctx0" brushRef="#br0" timeOffset="153139.93">21251 2460 0,'0'0'16,"10"0"-16,37-19 15,56 10 1,104 18-1,66 0-15,56 19 16,57 10 0,0 9-16,18 0 15,-18-10 1,-38-8-16,-28-11 16,-57 1-1,-65-10-15,-57 1 16,-47-1-1,-47-9-15,-19 0 16,-18 0 0,-10 0-16,-47-9 15,-198-38 1,-178-9-16,-29 9 16,10 9-1,-19 10-15,-19 19 16,48-1-1,74-9-15,57 10 16,66-10 0,56 1-16,66 8 15,47 1 1,38-1 0,19 10-16,18 0 15,76 0 1,197-9-16,141 9 15,48 9 1,8 20-16,11 8 16,8 10-1,-18 0-15,-47-10 16,-95 1 0,-84 0-16,-75-20 15,-66 1 1,-38-19-16,-37 0 15,-19 0 1,-19 0-16,0-9 16,-66-19-1,-216-19-15,-179-10 16,-10 29 0,10 19-1,10 9-15,9 0 16,18 0-1,86 9-15,84-9 16,37-9 0,48 18-16,56 1 15,47-10 1,29 0-16,18 0 16,9 0-1,29 9-15,113 10 16,244-1-1,170-8-15,-29 9 16,-37-10 0,-19 0-16,-28 20 15,-38-1 1,-94 9-16,-66 1 16,-37-20-1,-57 1 1,-38 0-16,-18-10 15,-38-9 1,-9 0-16,-20 0 16,1 0-1,-19 0-15,0 0 16,0-9 0,0 9-16,0 0 15,0 0 1,0 0-16,0 0 15,0 0 1,0 0-16,0 0 16,0 0-1,0 0-15,0 0 16,10-9 0,-10-1-16,9 10 15,-9-9 1,9 9-1,-9-10-15,0 10 16,0 0-16,0 0 16,0 0-1,0 0-15,0 0 16,0 0 0,0 0-1,0 0-15,0 0 16,0 0-1,0 0-15,0 0 16,0 0 0,0 0-16,0 0 15,0 0 1,0 0-16,0 0 16,0 0-1,0 0-15,0 0 16,0 0-1,0 0-15,0 0 16,0 0 0,0 0-16,0 0 15,0 0 1,0 0-16,0 0 16,0 0-1,0 0-15,0 0 16,0 0-1,0 0 1,0 0-16,0 0 16,0 0-1,0 0-15</inkml:trace>
  <inkml:trace contextRef="#ctx0" brushRef="#br0" timeOffset="154753.21">21148 3314 0,'9'0'16,"1"-19"-16,18 0 15,38-9 1,37-10 0,29 10-16,37 19 15,48-1 1,18 29-16,19 19 15,0 27 1,-28 20-16,-10 9 16,0 28-1,-9 18-15,-19-8 16,-18 8 0,-10 11-16,-19 17 15,-19 11 1,-28 27-16,-19 10 15,-28 18 1,-18 10-16,-29 0 16,-29-9-1,-18-19-15,-18 0 16,-39-19 0,-37-10-1,-19-18-15,-47-19 16,-37 0-1,-29-28-15,-28-9 16,0-29 0,28-18-16,9-38 15,20-18 1,-1-39-16,19-8 16,10-29-1,19-28-15,8-28 16,20-18-1,37-39-15,19-27 16,38-29 0,28-27-16,28-1 15,19-9 1,19 9-16,9 10 16,10 18-1,9 10-15,19 19 16,9 18-1,10 0-15,-10 20 16,0 17 0,1 29-1,-11 19-15,-8 19 16,-1 18 0,-18 19-16,0 10 15,-10 9 1,0-1-16,-9 20 15,0 0 1,-10-1-16,0 1 16,1 9-1,-1 0-15,-9 0 16,0 0 0,10 0-16,-1 9 15,1 1 1,-10-10-16,0 0 15,9 9 1,-9-9-16,0 0 16,9 9-1,-9-9 1,0 0-16,0 0 16,0 0-16,0 0 15,0 0 1,0 0-1,0 0-15,0 0 16,0 0 0,0 0-16,0 0 15,0 0 1,0 0-16,0 0 16,0 0-1,0 0-15,0 0 16,0 0-1,0 0-15,0 0 16,0 0 0,0 0-16</inkml:trace>
  <inkml:trace contextRef="#ctx0" brushRef="#br0" timeOffset="155939.47">24403 5012 0,'0'0'15,"0"0"1,0 0-16,9 0 16,1-10-1,37-8-15,56-1 16,85-9-1,38 9-15,0 10 16,-19 9 0,-38 9-1,-18 10-15,-48-1 16,-37 1-16,-19 0 16,-19-10-1,-18-9-15</inkml:trace>
  <inkml:trace contextRef="#ctx0" brushRef="#br0" timeOffset="156239.37">24356 5396 0,'0'0'16,"0"0"-16,9 0 15,29 0 1,65 10-16,85-10 16,38 0-1,0 0-15,-19 0 16,-19 0 0,-19 0-16,-37 0 15,-47 0 1,-19 0-16,-29 0 15,1 0 1,-29 0-16</inkml:trace>
  <inkml:trace contextRef="#ctx0" brushRef="#br0" timeOffset="157138.84">26783 4683 0,'0'0'16,"0"0"-1,-10 10-15,-8-1 16,-20 19-1,0 0-15,1 19 16,-10 19 0,19 9-1,-1 10-15,20-1 16,9 10-16,28 0 16,10-10-1,18-9-15,10-19 16,19-9-1,-1-19 1,10-28-16,1-18 16,-20-10-1,0-10-15,-9-18 16,-10-10 0,-18-9-16,-19-28 15,-29-10 1,-27 1-16,-20-10 15,-18 18 1,0 29-16,0 10 16,9 27-1,0 10-15,0 19 16,10 18 0,8 0-16,1 20 15,0-1 1,0 19-1,19 0-15,19 18 16,9 29-16,19 9 16,18 0-1,10-9 1,10-9-16,-10-29 16,-10-18-1,1-10-15,0-10 16,-1-8-1,1-10-15,-10 0 16,0-10 0,10-8-16,0-10 15,-10-10 1,9-18-16,1-19 16,-19-19-1,-10-9-15,-18 9 16,-10 9-1,-9 10-15,-10 10 16,-37-1 0,-47 10-16,-189-10 15</inkml:trace>
  <inkml:trace contextRef="#ctx0" brushRef="#br0" timeOffset="158067.29">21947 5565 0,'0'0'15,"10"0"-15,-1-9 16,29-10-1,18 0-15,20 1 16,27 8 0,1 10-1,8 10-15,30 27 16,-1 10-16,-10 0 16,-8 19-1,-10 9-15,-10 0 16,-9 9-1,0 10-15,0 9 16,0 19 0,-28 0-16,-9 0 15,-29 19 1,-9 0-16,-29-10 16,-18 10-1,-19-10 1,-9-9-16,-10-19 15,-28-9 1,-19-19-16,0-19 16,-28-9-1,-10-19-15,-9-28 16,-9-18 0,9-20-16,28-9 15,19-9 1,1-28-16,-1-29 15,9-18 1,20-10-16,18-9 16,28-10-1,19-18-15,38-28 16,38-20 0,55-18-16,86-84 15</inkml:trace>
  <inkml:trace contextRef="#ctx0" brushRef="#br0" timeOffset="-114159.2">13594 2535 0,'9'0'0,"38"0"16,57-10-16,74 1 16,29 0-1,38 9-15,18 9 16,1 0 0,27 10-16,-18 9 15,-9-9 1,-39 0-16,-18 0 15,-9-1 1,-19-8-16,-10-10 16,-19 0-1,-37 0-15,-28 0 16,-19 0 0,-19 0-1,-19 0-15,-9 0 16,-19 0-1,0 0-15,-9 0 16,-38-19-16,-76 10 16,-74-1-1,-39 20 1,-8 8-16,-10 11 16,-19-1-1,0 0-15,10 0 16,9-9-1,9 9-15,1-9 16,8-1 0,20-8-16,28-1 15,28-9 1,38 0-16,18 0 16,29 0-1,28-9-15,9 9 16,20 0-1</inkml:trace>
  <inkml:trace contextRef="#ctx0" brushRef="#br0" timeOffset="-112142.8">21552 3107 0,'19'0'0,"38"9"15,46 1 1,48 18 0,9 19-16,-10 0 15,19 19-15,20 27 16,-20 11 0,10 27-16,9 19 15,0 0 1,-9 10-16,-10-1 15,-28 10 1,-9 0 0,-10 9-16,-9 10 15,-10 9 1,-8 9-16,-20-9 16,-19 0-1,-9 10-15,-28-1 16,-28 1-1,-29-1-15,-28 0 16,-37-9 0,-38-9-16,-29-10 15,1-18 1,-19-29-16,-10-18 16,-18-19-1,-19-19-15,0-28 16,9-38-1,0-18-15,0-29 16,10-18 0,18-29-16,1-18 15,27-19 1,10-9 0,10-19-16,9-19 15,9-9 1,0-20-16,29-8 15,9-19 1,9 0-16,19 0 16,19-10-1,10 0-15,8 1 16,11-1 0,18 29-16,9 18 15,19 19 1,19 19-16,10 10 15,-29 74 1</inkml:trace>
  <inkml:trace contextRef="#ctx0" brushRef="#br0" timeOffset="-106459.64">20894 3454 0,'0'0'16,"9"-19"-16,19 1 16,20-20-1,27 1-15,19-1 16,28-9 0,0 19-16,29 0 15,18 19 1,29 18-16,-1 10 15,-8 9 1,8 19-16,-9 0 16,-18 18-1,-1 1-15,0 18 16,1 10 0,-10 19-1,-10 9-15,-18 9 16,-10 10-16,-9 18 15,-19 20 1,-9-1 0,-10 19-16,-9 19 15,-10 9 1,-28 19-16,-9-10 16,-28 10-1,-10 0-15,-19-18 16,-9-29-1,-28-10-15,-38-9 16,-28-18 0,-38-10-1,-18-28-15,-38-28 16,-19-19-16,-29-47 16,-36-28-1,-20-37 1,-9-29-16,9-28 15,0-19-15,20-18 16,65 0 0,37-38-16,29-38 15,38-27 1,-48-94 0</inkml:trace>
  <inkml:trace contextRef="#ctx0" brushRef="#br0" timeOffset="-86825.91">3293 2572 0,'0'0'15,"0"-9"-15,0-10 16,0 0 0,0 10-16,0 0 15,0-1 1,-10 1-1,10-1-15,0 10 16,0 0 0,0 0-16,0 0 15,0 0 1,0 0-16,0 0 16,10 0-1,8-9-15,39 0 16,46-1-1,67 1-15,55-10 16,76 10 0,66 9-16,57 0 15,37-10 1,9 20-16,38-1 16,19 10-1,18 0-15,-8-10 16,-48-9-1,0-19-15,-9 1 16,-10-1 0,-28 9-1,-18 1-15,-10 0 16,-29-1 0,-65 1-16,-38 9 15,-46-9 1,-58 9-16,-27 0 15,-57 0 1,-38 0-16,-27 0 16,-20 0-1,-9 0-15,-66 0 16,-160 0 0,-141-10-16,-93 1 15,-30 18 1,-8 1-16,-38-1 15,-10 0 1,-9 10-16,47 0 16,0-10-1,-19 10-15,28-10 16,1 1 0,27-10-1,39 9-15,37-9 16,37 9-1,57 10-15,57-19 16,65 0 0,28 0-16,38-9 15,38-1 1,28 1-16,28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5T15:21:17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9972 1916 0,'0'0'0,"0"0"15,0 0-15,0 9 16,-10 10 0,1 37-16,18 19 15,20 28 1,-1 0-1,19-9-15,19-19 16,-10-18-16,1-10 16,-10-29-1,9-8-15,-9-10 16,0-28 0,10-19-16,-1-19 15,-18-18 1,-10-1-16,-9 10 15,0 19 1,-10 18-16,-9 10 16,0 19-1,0 9 1,0 9-16,-19 19 16,0 66-1,-18 37-15,9 29 16,-1-1-1,10-9-15,-9-9 16,0-28 0,-10-10-16,1-28 15,-20 0 1,-18-19-16,-19-18 16,-9-29-1,-10-18-15,0-29 16,9-18-1,29 9-15,37 19 16,20 9 0</inkml:trace>
  <inkml:trace contextRef="#ctx0" brushRef="#br0" timeOffset="592.15">11025 3023 0,'0'0'0,"0"0"15,0 0 1,0 0-16,0 18 15,-18 20 1,-20 46-16,10 20 16,0-11-1,-1 1-15,1-28 16,19-19 0,-1-19-16,1-9 15,0-19 1,9-10-1,-10-27-15,10-57 16,10-37 0,8-10-16,11 28 15,-1 20 1,0 27-16,0 19 16,0 19-1,1 18-15,-1 20 16,19 18-1,0 28-15,0 29 16,-9 27 0,-10 10-16,-9 0 15,-19-9 1,0-10-16,0-19 16,-10-18-1,1-10-15,-1-18 16,1-19-1</inkml:trace>
  <inkml:trace contextRef="#ctx0" brushRef="#br0" timeOffset="759.58">10536 3548 0,'0'0'16,"0"0"-16,10 0 15,9 0 1,37-19-16,47 1 15,67-20 1,46 0-16,19 1 16,113-19-1</inkml:trace>
  <inkml:trace contextRef="#ctx0" brushRef="#br0" timeOffset="993.77">11966 2676 0,'0'0'16,"10"0"-16,8 0 16,20-10-1,19 1-15,37-1 16,18 1-1,11 0-15,18 18 16,-75-9 0</inkml:trace>
  <inkml:trace contextRef="#ctx0" brushRef="#br0" timeOffset="1569.72">13180 2253 0,'0'0'0,"0"0"16,0 0-16,0 0 15,0 10 1,0 18-16,9 19 16,1 18-1,18 10-15,0-9 16,10-10-1,-1-18 1,1-19-16,0 0 16,-1-19-1,1-10-15,9-18 16,-10-10 0,1-18-16,0-10 15,-19 1 1,-10 18-16,-9 19 15,0 18 1,0 1-16,0 9 16,9 9-1,1 38-15,-1 47 16,10 47 0,-10 28-1,-9 0-15,-9-1 16,-29-17-1,-18-29-15,-19-10 16,-29-27 0,-18-29-16,-10-28 15,10-19 1,28-27-16,19-10 16,18-1-1,38 11-15</inkml:trace>
  <inkml:trace contextRef="#ctx0" brushRef="#br0" timeOffset="1937.48">14158 3248 0,'0'0'15,"0"0"-15,0 0 16,0 9-16,10 29 16,-1 18-1,0 47 1,1 38-16,9-10 15,-19 10 1,0-19-16,0-19 16,-10-28-1,1-18-15,9-20 16,-10-18 0,1-10-16,9-9 15</inkml:trace>
  <inkml:trace contextRef="#ctx0" brushRef="#br0" timeOffset="2208.96">14205 3379 0,'0'0'0,"10"-9"16,18-29 0,0 1-16,10 9 15,-10 9 1,10 9-16,-1 20 15,-9-1 1,10 19 0,-10 1-16,-9 17 15,-19 1 1,-9 10-16,-48 8 16,-46-8-1,-38-10-15,65-29 16</inkml:trace>
  <inkml:trace contextRef="#ctx0" brushRef="#br0" timeOffset="2558.19">15296 2131 0,'0'0'0,"10"0"16,18 10 0,10 18-16,28 38 15,-1 56 1,1 46-16,-19 39 15,-18 18 1,-39 0-16,-37-18 16,-38-10-1,-37-19-15,-57-19 16,-75-18 0,-113 0-1</inkml:trace>
  <inkml:trace contextRef="#ctx0" brushRef="#br0" timeOffset="2914.07">9125 1981 0,'0'0'0,"-19"19"15,-46 37-15,-30 76 16,11 55-1,56 20-15,65 8 16,57 20 0,66-10-16,66-18 15,56-38 1,76-1 0</inkml:trace>
  <inkml:trace contextRef="#ctx0" brushRef="#br0" timeOffset="3508.8">16068 1794 0,'0'0'16,"9"-10"-16,1-9 15,-1 1 1,19-1-16,1 10 15,18-1 1,0 20 0,0 18-16,-10 19 15,-9 28 1,-18 9-16,-29 19 16,-19 10-16,-9-29 15,0-18 1,10-19-1,9-10-15,18-18 16,10-9 0,10-10-16,46 0 15,76-38 1,84-28-16,10-27 16,-19 17-1,-47 11-15,-38 18 16,-47 9-1,-47 20-15,-18 8 16,-20 10 0,-8 0-16</inkml:trace>
  <inkml:trace contextRef="#ctx0" brushRef="#br0" timeOffset="4108.18">7620 1719 0,'0'0'15,"0"0"-15,0 0 16,0 0-1,0 0-15,0 9 16,9 19 0,-9 47-16,0 38 15,0 18 1,-9 19-16,0-28 16,-1-19-1,1-9-15,-1-9 16,1-29-1,0-28 1</inkml:trace>
  <inkml:trace contextRef="#ctx0" brushRef="#br0" timeOffset="4373.91">6830 3079 0,'0'0'0,"9"0"16,19 0-1,38 0-15,47-9 16,28-10 0,29 9-16,-1 1 15,-9 9 1,-10 0-16,-27 9 15,-29 1 1,-28-1-16,-38 1 16</inkml:trace>
  <inkml:trace contextRef="#ctx0" brushRef="#br0" timeOffset="4843.22">7263 3492 0,'0'0'16,"0"0"0,9 0-16,10-10 15,18 1 1,29-10-16,19 10 16,9-1-1,-9 10 1,-10 10-16,-9-1 15,-19 19-15,-19 1 16,-19 27 0,-46 47-16,-48 47 15,-47 0 1,20-37-16,36-47 16,20-29-1,28-18 1,18 0-16,1-19 15,28 9 1,28 0-16,56-9 16,48 0-1,37-18-15,9-1 16,-18-9 0,-47 0-16,-57 9 15,-37 19 1,-29 0-16,-9 0 15</inkml:trace>
  <inkml:trace contextRef="#ctx0" brushRef="#br0" timeOffset="5608.4">6068 2000 0,'0'0'0,"-10"0"15,-18 9 1,-19 10-16,-28 37 16,-10 10-1,19 9 1,19 0-16,19 0 15,19-9-15,9-10 16,18-9 0,11-9-16,18-10 15,9-9 1,10-1-16,9-18 16,-18 0-1,-10 0-15,-10 0 16,-18 0-1,-19 0 1,0 0-16,0 10 16,-37 9-1,-48 18-15,-28 19 16,0 1 0,19-1-16,28 0 15,19-9 1,19-9-16,19-1 15,9 1 1,18 9-16,29 0 16,38-1-1,37-8-15,57-10 16,19-28 0,-20-19-16,-46 1 15,-38 8 1,-47 1-16,-19-1 15,-28 10 1</inkml:trace>
  <inkml:trace contextRef="#ctx0" brushRef="#br0" timeOffset="10126.9">8533 3801 0,'0'0'16,"0"0"0,0 0-16,0 10 15,-10-1-15,1 19 16,-1 29 0,1 8-1,-1-8-15,10-10 16,0-10-1,0-18-15,0-19 16,0 0 0,0-10-16,0-18 15,0-37 1,0-10-16,10 9 16,-1 0-1,1 10-15,-1 28 16,-9 9-1,10 10-15,-10-1 16,9 20 0,0-1-16,20 28 15,-1 10 1,-9 0-16,-1 10 16,-8-20-1,-10 1-15,0-20 16,0-18-1,0 0 1,0 0-16,9 0 16,1-18-1,18-20-15,0 10 16,0 0 0,1 0-16,-11 18 15,1 1 1,0 18-16,0 1 15,9 37 1,-19 46-16,-9-46 16</inkml:trace>
  <inkml:trace contextRef="#ctx0" brushRef="#br0" timeOffset="14408.66">5362 6016 0,'0'0'0,"0"0"16,0 9-1,0 19-15,0 28 16,0 20 0,0 27-1,0 9-15,0-8 16,-9-11-16,-1-18 15,10-18 1,0-20 0,0 1-16,0-10 15,-9-9 1,0-10-16</inkml:trace>
  <inkml:trace contextRef="#ctx0" brushRef="#br0" timeOffset="14698.73">4553 7151 0,'0'0'0,"10"0"16,8 0-1,58 0-15,55 0 16,58 0-1,36-9 1,1 9-16,-28 0 16,-20 0-1,-27 0-15,-29 0 16,-37 0-16,-38-10 16,-28 10-1,-10 0 1</inkml:trace>
  <inkml:trace contextRef="#ctx0" brushRef="#br0" timeOffset="15482.16">5240 7658 0,'0'0'0,"0"0"16,0 0-1,0 0-15,9-10 16,1 1 0,-1-1-16,1-8 15,8 8 1,1 1-16,0 0 16,0-1-1,0 1-15,-1-1 16,-8 10-1,-1 10-15,1-1 16,-1 10 0,0 9-16,-9 0 15,0 10 1,0-1-16,-9-9 16,-10 1-1,0-1-15,1 0 16,-20 19-1,0 0 1,10-10-16,0 1 16,9-10-1,10-9-15,-1-1 16,1 1-16,-1-9 16,1-1-1,9-9 1,0 0-16,0 0 15,0 9 1,0-9-16,0 0 16,0 0-1,0 0-15,0 0 16,0 0 0,0 0-16,0 0 15,0 0 1,0 0-16,0 0 15,0 0 1</inkml:trace>
  <inkml:trace contextRef="#ctx0" brushRef="#br0" timeOffset="16824.59">5306 7667 0,'0'0'0,"0"0"16,0 0 0,0 0-16,0 0 15,0 0 1,0 9-16,9 10 16,1 19-1,-1 27-15,-9 20 16,0-10-1,0 0-15,0-19 16,0-9 0,0-9-16,-9-20 15,9 1 1,0-19-16,0 0 16,0 0-1,0-19-15,9-37 16,0-28-1,1-1-15,-1 1 16,10 18 0,0 29-16,0 8 15,-1 1 1,1 19-16,10-1 16,-1 20-1,9-1-15,1 19 16,0 1-1,-1 8 1,-18 1-16,0-1 16,-10 1-1,-9-1-15,0-18 16,0 0 0,0-10-16,0-9 15,0 0 1,10 0-16,9-47 15,18-47 1,1-9-16,-1 28 16,1 19-1,0 9-15,-1 19 16,1 0 0,0 18-16,-1 20 15,1 8 1,9 39-1,0 36-15,-9 39 16,-10-1 0,-19 1-16,-9-10 15,-9-19 1,-1-38-16,1-18 16,0-9-1,-1-29-15</inkml:trace>
  <inkml:trace contextRef="#ctx0" brushRef="#br0" timeOffset="18517.75">4309 2572 0,'0'0'0,"18"0"15,20-18 1,37-1-16,38-9 15,9 18 1,-18 1 0,-19 9-16,-48 0 15</inkml:trace>
  <inkml:trace contextRef="#ctx0" brushRef="#br0" timeOffset="18716.72">4158 2882 0,'0'0'0,"9"0"15,20 0 1,55 0-16,95 0 16,47 0-1,9-19-15,-37 10 16,112-19-1</inkml:trace>
  <inkml:trace contextRef="#ctx0" brushRef="#br0" timeOffset="19174.3">2747 2385 0,'0'0'0,"0"0"15,9 9 1,1 10-16,18 37 15,10 47 1,-1 19 0,-9 10-16,-9-10 15,-19 0-15,0-38 16,0-9 0,0-19-16,0-9 15,10-9 1,-1-1-16,1-9 15,18-9 1,9 0 0,29 0-16,94-10 15,94-37 1,38-28-16,84-19 16</inkml:trace>
  <inkml:trace contextRef="#ctx0" brushRef="#br0" timeOffset="21109.2">3048 1934 0,'0'0'15,"0"0"-15,0 0 16,0 10-1,-19 8-15,-9 39 16,-10 55 0,10 38-1,0 10-15,0-10 16,9-9-16,9-19 16,1-10-1,0-18-15,9-28 16,9-10-1,10 0-15,18-18 16,11 0 0,27-20-1,9 1-15,20-10 16,-1-9-16,-9 0 16,-18 10-1,-10-10-15,-10 9 16,0 1-1,-18-1 1,0 0-16,-10 1 16,-9-10-1,0 0-15,-19 0 16,0 0 0,0 0-16,-10 9 15,-65 10 1,-66 9-16,-19 10 15,9-10 1,10-10-16,28-18 16,29 0-1,27-9-15,10-10 16,10-9 0,8-19-16,1-18 15,9-20 1,10-27-16,18-29 15,20-19 1,18 1 0,0 9-16,-10 18 15,1 10 1,-10 19-16,-9 19 16,0 18-1,-10 10-15,1 28 16,-10-1-1,0 20-15,0 0 16,0 9 0,0 9-16,0 10 15,-19 47 1,0 55-16,-9 39 16,-1 18-1,1 10-15,19 0 16,9 9-1,19 122-15</inkml:trace>
  <inkml:trace contextRef="#ctx0" brushRef="#br0" timeOffset="23458.5">12841 1906 0,'0'0'0,"0"0"16,10-19 0,8 1-16,20-1 15,28-19 1,37 10-16,20 0 15,-1 19 1,0 9-16,10 9 16,0 10-1,-1 9 1,1 9-16,-19 10 16,-10 19-1,-9 0-15,1 18 16,8 19-1,-9 10-15,-9 0 16,-10 9 0,-19 0-16,1-1 15,-1 1-15,-9 10 16,-9-10 0,0 9-1,-20-9-15,-18 0 16,-9-9-1,-10-1-15,-18 1 16,-1-10 0,-28 0-16,-9-9 15,-19 0 1,0-19-16,-29 0 16,-8-19-1,-20-9-15,10-19 16,9-18-1,10-20-15,0-18 16,9-9 0,9-20-16,10-18 15,10-18 1,8-20-16,20-9 16,9-9-1,9-10-15,10 0 16,0-9-1,9 9 1,0 10-16,10-10 16,-1 19-1,1 0-15,9 10 16,0 8 0,9 1-16,1 9 15,-1 1 1,10-1-16,0 9 15,-10 10 1,10 10-16,-10-1 16,1 10-1,9 9-15,-10 19 16,1-1 0,8 1-16,1 10 15,0 8 1,9 1-16,0-1 15,10 1 1,0 0 0,9 9-16,9 9 15,10 0 1,19 20-16,18-1 16,10 19-1,9 18-15,1 1 16,-1 9-1,-9 9-15,0 1 16,0 9 0,-10 0-16,1 9 15,-10 9 1,0 10-16,-19 10 16,0-1-1,0 0-15,-18 1 16,-10-20-1,-9 1-15,-20-1 16,1-8 0,-19-11-1,-19 1-15,-9 10 16,-19-11 0,-9 1-16,-29-9 15,-37 8 1,-19-17-16,-10-20 15,-18 0 1,9-18-16,0-10 16,0-19-1,19-9-15,0-28 16,0-10 0,18-18-16,1-19 15,19-19 1,18-9-16,10-19 15,9 0 1,19-9-16,19-19 16,18 0-1,1-1-15,18 1 16,10 0 0,9 9-1,0 1-15,1 8 16,-1 10-1,9 0-15,-8 19 16,8 0 0,1 19-16,0 9 15,-10 9 1,0 19-16,-9 0 16,0 19-1,-1 0-15,-8 18 16,-10 1-1,0 0-15,0 9 16,0 0 0,0 0-16,0 0 15,0 0 1,0 0 0,0 0-16,0 9 15,-19 0-15,0 1 16</inkml:trace>
  <inkml:trace contextRef="#ctx0" brushRef="#br0" timeOffset="24952.6">2945 1794 0,'0'0'0,"0"0"15,0-10 1,0 1-16,0-1 16,0 10-1,0 0-15,0 0 16,0 19-1,-19 28-15,0 56 16,-9 29 0,9 8-1,0-8-15,0-1 16,0-9-16,1-9 16,8-20-1,1-8-15,-1-10 16,1 0-1,0-19 1,9-18-16,9-1 16,0 1-1,1-19-15,9-1 16,9 1 0,28 0-16,20 9 15,27-9 1,38 0-16,38-10 15,0-9 1,-1 0-16,-27 9 16,-29 1-1,-28-1-15,-28-9 16,-19 0 0,-9 0-16,-19 0 15,-19 0 1,0 0-1,0 0-15,0 0 16,-47 10 0,-104 8-16,-65 10 15,-10 1 1,28-11-16,29-8 16,0-10-1,46 0-15,29-10 16,28-8-1,19-1-15,10 0 16,9-18 0,-1-1-16,10-18 15,10-10 1,9-18-16,19-20 16,9-27-1,19-10-15,0-9 16,0 0-1,0 9 1,-9 10-16,0 0 16,-20 9-1,-8 28-15,-10 28 16,0 10 0,0 18-16,0 10 15,0 19 1,0 9-16,0 0 15,0 9 1,-10 19-16,-8 47 16,-1 57-1,0 18-15,9 19 16,1 0 0,0-19-16,-1-9 15,10-10 1,-9-19-16,9-18 15,0-9 1,0-10-16,0-19 16,0-18-1,9-1-15,1-18 16,-1 0 0,0-1-1,1-18-15,-10 0 16</inkml:trace>
  <inkml:trace contextRef="#ctx0" brushRef="#br0" timeOffset="26819.93">26096 2385 0,'0'9'15,"10"38"-15,27 141 16,29 140-1,0 57 1,-10 18-16,-9 29 16,-9 37-1,0 37-15,-10 11 16,-9-1 0,-19-19-1,-19-47-15,-19-75 16,1-56-1,-1-65 1,10-48-16,0-28 16,18-37-1,1-47-15,-1-19 16,10-28 0,0-19-1,0-18-15</inkml:trace>
  <inkml:trace contextRef="#ctx0" brushRef="#br0" timeOffset="27207.78">24450 7995 0,'0'0'16,"47"0"-16,197-18 16,208-20-1,84-9-15,76 19 16,65 0 0,0 28-1,10 0-15,-66 9 16,-85-9-1,-47 0-15,-56 0 16,-94 0 0,-95-9-16,-74 9 15,-57 0 1,-38 0 0,-28 0-16,-28 0 15,-19 9 1,0 1-16</inkml:trace>
  <inkml:trace contextRef="#ctx0" brushRef="#br0" timeOffset="27941.35">31214 8802 0,'0'0'0,"0"0"16,0 10-1,9 8-15,1 39 16,18 8 0,0 10-1,10 0-15,9-18 16,-10-10-16,1-29 16,0 1-1,-1-19 1,1 0-16,-1-19 15,1 1 1,-10-29-16,10-10 16,-19 1-1,0 9-15,-19 19 16,0 0 0,0 9-16,0 10 15,0 9 1,0 0-16,0 19 15,0 37 1,0 56 0,-10 48-16,1-10 15,-10-9 1,0-10-16,-18-18 16,-11-10-1,-17-19-15,-29-18 16,-10-28-1,-9-29-15,-19-18 16,1-38 0,8-19-1,20-9-15,18 0 16,48 37 0,18 10-16,9 19 15</inkml:trace>
  <inkml:trace contextRef="#ctx0" brushRef="#br0" timeOffset="28334.39">32192 9590 0,'0'0'16,"0"0"-16,0 0 16,0 0-1,0 10-15,0 27 16,-9 57 0,-1 56-1,1 28-15,0 29 16,-1-10-1,1-9-15,-10-29 16,9-28 0,1-37-16,0-28 15,-1-10 1,10-18-16,0-20 16,0-8-1,0-10-15,0 0 16</inkml:trace>
  <inkml:trace contextRef="#ctx0" brushRef="#br0" timeOffset="28608.17">32070 9891 0,'0'0'0,"9"0"15,1-19 1,18-9-16,0 0 15,0-1 1,10 11-16,0 8 16,-1 20-1,1-1-15,-1 19 16,1 0 0,-19 10-16,-10-1 15,-18 10 1,-57 28-16,-75 10 15,-169 55 1</inkml:trace>
  <inkml:trace contextRef="#ctx0" brushRef="#br0" timeOffset="29670.39">27789 2629 0,'0'0'0,"0"18"16,0 39-16,10 83 16,-1 57-1,20 19 1,18 19-16,18 18 16,20-18-1,19-10-15,-1 0 16,10-9-1,9-29-15,10-8 16,-10-39 0,10-18-16,9-9 15,0-29 1,0-8-16,10-11 16,-20-37-1,11-18-15,8-20 16,1-27-1,9-29-15,9-37 16,-9-19 0,-10-19-16,-9-18 15,-18-10 1,-10-9 0,-10-10-16,1-18 15,-10-29-15,-10 0 16,-27 20-1,-1 8-15,-9 29 16,0 18 0,-9 10-1,0 28-15,-20 19 16,11 19 0,-11 18-16,1 19 15,0 10 1,-10 8-16,-9 20 15,0 0 1,0-1-16,0 10 16,0 0-1,0 0-15,-18 28 16,-1-9 0</inkml:trace>
  <inkml:trace contextRef="#ctx0" brushRef="#br0" timeOffset="31983.78">29520 5509 0,'0'0'16,"0"0"-16,0 0 15,0 0 1,0 0-16,0 0 15,0 0 1,0 19-16,-9 46 16,0 39-1,-1 55 1,10 38-16,-9 10 16,-1-1-16,10-9 15,-9 0 1,9-9-1,-9-19-15,-1-19 16,1-47 0,-1-28-16,1-28 15,9-19 1,0-19-16,0-9 16,9-28-1,1-122-15,9-94 16,-1-18-1,-8 18-15,-1 28 16,1 19 0,8 9-16,1 19 15,0 19 1,0 28-16,-10 28 16,-9 19-1,0 28-15,0 19 16,0 19-1,0 9-15,0 9 16,-9 66 0,-19 104-16,-10 93 15,0 56 1,-9 10 0,10-10-16,-1-9 15,0-9 1,1-48-16,9-36 15,-1-57 1,11-48-16,8-27 16,1-28-1,-1-28-15,10-20 16,0-8 0,0-10-16,10-28 15,9-104 1,9-121-16,9-38 15,-8 0 1,-1 10-16,0 18 16,0 19-1,1 9-15,-1 29 16,-9 28 0,-1 18-1,1 38-15,-9 28 16,-1 38-16,-9 19 15,0 18 1,0 10 0,0 9-16,0 9 15,0 47 1,-19 132-16,-9 112 16,0 28-1,0 20-15,-10-11 16,0 1-1,10-38-15,0-46 16,0-29 0,-1-47-1,11-37-15,8-38 16,1-28-16,-1-28 16,10-9-1,0-20-15,0-8 16,0-10-1,0 0 1,10-10-16,-1-8 16,1-29-1,8-10-15,1 1 16,0-10 0,0 10-16,-10 9 15,1 0 1,-1 19-16,-9 0 15,0 19 1</inkml:trace>
  <inkml:trace contextRef="#ctx0" brushRef="#br0" timeOffset="33141.57">25993 5959 0,'0'0'15,"9"0"1,10-18-16,28-11 16,66-8-1,94-10 1,84 9-16,39 20 15,18 8-15,28-8 16,-9 8 0,-10-9-16,-9 10 15,-37-10 1,-38 10 0,-29 0-16,-46 9 15,-48 0-15,-46 9 16,-38-9-1,-29 0 1,-18 0-16,-19 0 16,-19 0-1,-122 9-15,-188-9 16,-66 0 0,-10-9-16,-9 9 15,-28-9 1,28-1-16,38 10 15,9 0 1,38 0-16,56 10 16,57-1-1,65 0-15,48 1 16,46-10 0,29 0-16,19 0 15,9 0 1,47 0-16,131 0 15,142-10 1,57 1-16,27 18 16,19 1-1,29-1 1,-10 10-16,-56 0 16,-47-10-1,-57 10-15,-75-10 16,-47 0-1,-47 1-15,-38-10 16,-38 0 0,-18 0-16,-9 0 15,-10 0 1,-10 0-16,-65 0 16,-132 0-1,-103-10-15,-20 20 16,-27-10-1,-48 9-15,20-9 16,46-9 0,19-10-1,28 0-15,29 1 16,37 8-16,57 1 16,47 9-1,37 0 1,47 0-16,20 0 15,8 0 1,20 0-16,140 9 16,217-9-1</inkml:trace>
  <inkml:trace contextRef="#ctx0" brushRef="#br0" timeOffset="35915.71">27498 2413 0,'0'0'15,"0"0"-15,0 9 16,9 10 0,1 28-16,8 56 15,11 47 1,-1 10-16,10-1 15,-1 1 1,1-20-16,9 20 16,-10 18-1,11 29-15,-11-1 16,10 29 0,0 9-16,19-19 15,9 0 1,19-19-1,10-27-15,9-29 16,0-19 0,0-37-16,-19-19 15,9-19 1,-9-18-16,0-10 16,10-9-1,18-19-15,0-10 16,10-18-1,0-19-15,9-9 16,-9-19 0,-1-19-1,1-19-15,0-9 16,-1-9-16,-8-19 16,-1-19-1,-9 0-15,-10-9 16,-9-10-1,0-18 1,-18 0-16,-10-10 16,-10 0-1,0 0-15,-18 10 16,0 18 0,-10 19-16,-9 10 15,-10 27 1,1 38-16,-10 19 15,0 19 1,0 19-16,0 18 16,0 9-1,0 1-15,0 9 16,0 9 0,-10 38-16,-9 75 15,-18 85 1,-20 55-16,1 29 15,-10 19 1,-9-10-16,-10 0 16,-18 1-1,-10-1 1,0-37-16,-19-29 16,0-18-1,10-47-15,-19-19 16,0-28-1,-10-47-15,-27-28 16,-11-47 0,-27-47-16,9-47 15,0-47 1,0-37-16,19-47 16,9-10-1,19-9-15,19 10 16,19-29-1,19-9-15,18 0 16,19-9 0,19 8-16,9 1 15,1 28 1,-20-103-16</inkml:trace>
  <inkml:trace contextRef="#ctx0" brushRef="#br0" timeOffset="39008.18">5259 7489 0,'0'0'15,"0"18"-15,19 20 16,18 28 0,48 9-16,56-10 15,28-27 1,10-38-16,-28-28 16,-39-29-1,-36-18-15,-29-9 16,-28-38-1,-57-9-15,-37-10 16,-38 28 0,9 38-16,1 38 15,18 18 1,10 19-16,9 28 16,19 19-1,9 19-15,29-1 16,18 10-1,20-9 1,8-19-16,1-9 16,-1-20-1,1-18-15,0-9 16,-1-10 0,-18-18-16,0-29 15,-28-18 1,-20-1-16,-65 1 15,-84 27 1,-67 67-16,-122 55 16</inkml:trace>
  <inkml:trace contextRef="#ctx0" brushRef="#br0" timeOffset="39724.61">7959 6804 0,'0'0'0,"0"0"15,0 0-15,9-19 16,0 0-1,1 0-15,-1-9 16,-9 0 0,0 0-16,0 9 15,0 1 1,-19 8 0,1 1-16,-11 9 15,-8 9 1,-1 19-16,1 10 15,8 9 1,20-10-16,18 1 16,1-1-1,9-18-15,9 0 16,28-19 0,10-28-16,19-29 15,9-46 1,-28-19-1,-19-19-15,-38-9 16,-37-9-16,-19 18 16,-28 29-1,-10 18-15,0 37 16,19 20 0,1 18-16,-11 19 15,-18 47 1,-9 47-1,56-38-15</inkml:trace>
  <inkml:trace contextRef="#ctx0" brushRef="#br0" timeOffset="40251.11">8702 5997 0,'0'0'16,"0"0"-16,0 0 15,0 0-15,0 9 16,0 10 0,0 19-1,0 37-15,-10 28 16,1 9 0,0-18-16,-1-19 15,10-18 1,10-20-16,-1 1 15,0-10 1,1-9-16,18-1 16,0 1-1,10 0-15,18-19 16,10 0 0,0-10-16,-9 1 15,-20 9 1,-9 0-16,-9 0 15,-19 0 1,0 0-16,0 0 16</inkml:trace>
  <inkml:trace contextRef="#ctx0" brushRef="#br0" timeOffset="40569.33">7385 7198 0,'0'0'16,"9"0"-16,38 0 16,66-10-1,94-8 1,47 8-16,-9 1 15,-1 0-15,1-1 16,-29 1 0,-28-10-16,-56 10 15,-57-1 1,-28 1-16,-28 9 16,-19 0-1,0 0-15</inkml:trace>
  <inkml:trace contextRef="#ctx0" brushRef="#br0" timeOffset="41107.72">7714 8145 0,'0'0'0,"0"0"15,0 0-15,0 0 16,0 0 0,-19 0-16,0 10 15,-18 9 1,-1 18-16,-9 10 15,19 9 1,19 1-16,9-10 16,9-10-1,10 1 1,9-20-16,0 1 16,19-19-1,0 0-15,19-28 16,0-19-1,0-19-15,-19-27 16,-19-1 0,-19-19-16,-37-9 15,-28 19 1,-1 19-16,1 18 16,-10 10-1,10 37-15,-10 19 16,-28 65-1,28-8-15</inkml:trace>
  <inkml:trace contextRef="#ctx0" brushRef="#br0" timeOffset="41740.51">8410 8042 0,'0'0'16,"0"0"-16,0 0 15,0 0 1,0 0-16,0 10 15,0 8 1,10 11-16,-1 17 16,19 11-1,0-20-15,1-18 16,-1 0 0,0 0-16,10-19 15,-1 0 1,-8-19-16,8-19 15,-9-9 1,-9-9-16,0-10 16,-9 19-1,-1 1 1,-9 17-16,0 11 16,0 8-1,0 10-15,0 0 16,0 10-1,0 37-15,0 46 16,-9 29 0,-10 19-16,-19 9 15,0-18 1,-9-29-16,0-19 16,-9-18-1,-19-19-15,9-19 16,0-9-1,0-19-15,38 0 16</inkml:trace>
  <inkml:trace contextRef="#ctx0" brushRef="#br0" timeOffset="42171.66">9088 8380 0,'0'0'16,"0"0"-16,0 0 15,0 9 1,0 1-16,0 27 16,-10 38-1,1 47-15,-1 10 16,10 8 0,0 1-16,0-19 15,0-9 1,-9-19-16,0-10 15,-1-28 1,1-18 0,-1-10-16,1-9 15,-1-19 1,10 0-16,0 0 16</inkml:trace>
  <inkml:trace contextRef="#ctx0" brushRef="#br0" timeOffset="42477.46">9163 8418 0,'0'0'16,"9"0"-16,10-19 16,9 0-1,10 10-15,9-1 16,-9 1-1,-1 9-15,1 9 16,-1 1 0,-18 8-16,0 11 15,0-1 1,-19 0 0,0 0-16,-19 0 15,0 10 1,-18 9-16,-20-1 15,29-27 1</inkml:trace>
  <inkml:trace contextRef="#ctx0" brushRef="#br0" timeOffset="42892.99">10630 6860 0,'0'0'16,"0"0"-16,10 0 16,-1-9-1,10-1-15,9 1 16,19-10-1,10 0-15,9 10 16,9 0 0,-19 18-16,-28-9 15</inkml:trace>
  <inkml:trace contextRef="#ctx0" brushRef="#br0" timeOffset="43095.6">10536 7066 0,'0'0'0,"0"0"16,0 0 0,10 0-1,-1 0-15,29 0 16,46 0 0,67 0-16,37 0 15,10-9 1,-29 0-16,-94-1 15</inkml:trace>
  <inkml:trace contextRef="#ctx0" brushRef="#br0" timeOffset="43616.71">11938 6635 0,'0'0'15,"0"0"-15,0 0 16,0 0 0,-19 9-16,-9 19 15,-10 19 1,10 19-1,0 18-15,9-8 16,10-1 0,18-19-16,0-9 15,10-10 1,0-18-16,9 0 16,1 0-1,-1-19-15,0 0 16,10-19-1,-1 0-15,1-18 16,0-10 0,-1-10-1,-18-8-15,-19-20 16,-19 1-16,-18-1 16,-20 20-1,1 8 1,-1 20-16,-9 18 15,-37 57 1,28-10-16</inkml:trace>
  <inkml:trace contextRef="#ctx0" brushRef="#br0" timeOffset="44757.27">6773 5396 0,'0'0'15,"0"0"-15,0 0 16,0 0 0,0 0-16,0 0 15,0 10 1,10 27-16,-1 67 16,10 74-1,9 47-15,-9 28 16,0 38-1,-19 0-15,0 9 16,-19 10 0,0-19-16,0-29 15,1-18 1,-1-37-16,-9-38 16,9-38-1,9-28 1,1-37-16,-1-19 15,10-19 1,0-9-16,0-19 16,0 0-1</inkml:trace>
  <inkml:trace contextRef="#ctx0" brushRef="#br0" timeOffset="45741.44">6914 5246 0,'0'0'15,"10"0"1,37-9-16,94-10 16,113 0-1,94 10-15,57 18 16,74 1 0,58 9-16,27-1 15,-18 1 1,-38 0-1,-10-10-15,-46 1 16,-66-1 0,-76 0-16,-37 1 15,-66-10 1,-57 9-16,-37 1 16,-38-1-1,-28 0-15,-9 1 16,-19-1-1,0 0-15,0 1 16,-10 27 0,0 20-16,1 36 15,-10 20 1,0 47-16,9 27 16,1 38-1,8 10 1,11-1-16,-1 20 15,0-1-15,-9-18 16,0-20 0,-1-27-1,1-19-15,-19-28 16,0-19 0,-19-10-16,1-8 15,-20-20 1,-28-9-16,-28 0 15,-47-9 1,-85-10-16,-84-9 16,-67-10-1,-65-8-15,-56 8 16,-10-9 0,-19-28-16,-9 0 15,-19-9 1,28 0-16,38-10 15,18 0 1,29 0-16,75 10 16,66-1-1,75 10 1,67 0-16,55 0 16,48-9-1,18 9-15,19 0 16,10 0-1,28 9-15,-1-9 16</inkml:trace>
  <inkml:trace contextRef="#ctx0" brushRef="#br0" timeOffset="52777.74">23603 10988 0,'0'0'0,"0"0"15,-19-9 1,-9 0-16,-9 9 16,-20 9-1,-18 19-15,9 19 16,10 19 0,8 9-1,30 0-15,18-10 16,18-8-16,20-20 15,9 1 1,19-19-16,19-29 16,9-18-1,0-28-15,0-29 16,-28-37 0,-38-18-1,-28-29-15,-56 9 16,-29 10-1,-19 28-15,10 56 16,0 29 0,-9 37-16,-1 47 15,48-10 1</inkml:trace>
  <inkml:trace contextRef="#ctx0" brushRef="#br0" timeOffset="53183.34">23876 10482 0,'0'0'0,"0"0"16,19 9-16,28 10 15,47 28 1,9 28-16,10 9 15,-19 10 1,0 9-16,-9-9 16,-10-9-1,-9-1-15,-28-28 16,-1 1 0,-27-39-16</inkml:trace>
  <inkml:trace contextRef="#ctx0" brushRef="#br0" timeOffset="53434.39">24478 10585 0,'0'0'0,"0"9"16,0 10-1,-19 28-15,-18 47 16,-20 28 0,1-10-1,-1 1-15,10-19 16,0-19-16,10-28 16,18-29-1</inkml:trace>
  <inkml:trace contextRef="#ctx0" brushRef="#br0" timeOffset="53793.7">24685 10153 0,'9'0'16,"1"-18"-16,18 8 15,0 1 1,1-1-16,-1 20 16,0 9-1,0 27-15,-9 20 16,0 9 0,-19-9-1,0-19-15,0-10 16,9-9-16,1-9 15,8 0 1,20 0-16,28-19 16,37-19-1,10 0-15,-9 0 16,-57 10 0</inkml:trace>
  <inkml:trace contextRef="#ctx0" brushRef="#br0" timeOffset="54113.2">23330 11739 0,'0'0'0,"19"0"16,38 0-16,74-9 15,86-1 1,18 1-16,0-1 16,0 1-1,-37 9-15,-48 0 16,-56 9-1,-47 1-15,-37-10 16</inkml:trace>
  <inkml:trace contextRef="#ctx0" brushRef="#br0" timeOffset="54558.07">24036 12349 0,'0'0'16,"-9"0"-16,-20 0 16,-18 9-1,-19 1-15,-9-1 16,0 10 0,9 9-1,19 0-15,9 0 16,10 0-16,19 10 15,18-1 1,19-9 0,19 10-16,19-19 15,19-19-15,9-10 16,9-18 0,-18-28-16,-19-19 15,-19-28 1,-28-19-1,-38-10-15,-47-8 16,-9 27 0,-19 38-16,0 19 15,0 37 1,9 38-16,29 28 16,37-19-1</inkml:trace>
  <inkml:trace contextRef="#ctx0" brushRef="#br0" timeOffset="54843.89">24393 12152 0,'0'0'0,"10"0"15,-1 0-15,19 0 16,10 0 0,9 9-1,19 10-15,19 37 16,18 19 0,1 19-16,18 19 15,-19-10 1,-18-19-16,-47-46 15</inkml:trace>
  <inkml:trace contextRef="#ctx0" brushRef="#br0" timeOffset="55073.97">25024 12030 0,'0'0'0,"-10"19"16,-46 37-16,-57 56 16,-9 48-1,9 9-15,28-19 16,19-19 0,19-18-1,28-66-15</inkml:trace>
  <inkml:trace contextRef="#ctx0" brushRef="#br0" timeOffset="55325.55">25767 11514 0,'0'0'16,"9"0"-16,1-10 15,27-8 1,39-1-16,36 9 16,1 10-1,-56 0-15</inkml:trace>
  <inkml:trace contextRef="#ctx0" brushRef="#br0" timeOffset="55507.66">26011 11805 0,'0'0'16,"0"0"-16,0 0 15,10 0 1,9-10-16,28 1 15,56-10 1,57 10 0,160-10-16</inkml:trace>
  <inkml:trace contextRef="#ctx0" brushRef="#br0" timeOffset="55997.65">27122 11213 0,'0'0'15,"9"-9"-15,0-10 16,20-18 0,8 9-1,1 0-15,9 18 16,0 1-1,0 18-15,9 19 16,1 19 0,-10 0-16,-19 9 15,-9 10 1,-28-10-16,-10 1 16,-19-1-1,0-9-15,-9-10 16,19-18-1,0 0-15,19-10 16,-1-9 0,10 0-16,0 0 15,10 10 1,8-1-16,20 0 16,28 1-1,37 9-15,10-10 16,0 0-1,-9 1 1,-10-1-16,-47-9 16</inkml:trace>
  <inkml:trace contextRef="#ctx0" brushRef="#br0" timeOffset="56274.2">28138 10754 0,'0'0'0,"0"0"16,9 9-1,0 19-15,20 29 16,18 18 0,18 28-1,20 0-15,0 10 16,-10-20-1,-9-17-15,-10-20 16,-18-9-16,-19-10 16,0-18-1,-19-19-15</inkml:trace>
  <inkml:trace contextRef="#ctx0" brushRef="#br0" timeOffset="56467.68">28730 10894 0,'0'0'16,"0"0"-16,0 10 15,-19 9 1,-28 28-16,-47 65 16,-37 57-1,-11 9-15,20-9 16,-85 103-1</inkml:trace>
  <inkml:trace contextRef="#ctx0" brushRef="#br0" timeOffset="65057.49">3848 11101 0,'9'0'16,"10"-19"-16,9 0 16,19-9-1,-9 0-15,-1 19 16,1-1-1,0 20 1,-10 18-16,9 9 16,-18 10-1,-9 19-15,-20 9 16,-37 9 0,-37 10-16,-20-9 15,1-20 1,-1-8-16,29-20 15,9-9 1,28-9-16,10-9 16,19-1-1,-1-9-15,20 9 16,-1 1 0,29-1-16,18-9 15,20 0 1,8 0-1,1 0-15,-10 0 16,-9 0 0,-10 0-16,-18 0 15,0 0 1,-20 0-16,1 0 16,-19 0-1</inkml:trace>
  <inkml:trace contextRef="#ctx0" brushRef="#br0" timeOffset="65424.1">3010 12330 0,'0'0'0,"10"0"16,27-19-16,57 0 16,66-9-1,57 0 1,37 0-16,-10 0 15,-18 18 1,-38 10-16,-47 0 16,-37 0-1,-38 0-15,-38 10 16,-9-1 0,-19-9-16</inkml:trace>
  <inkml:trace contextRef="#ctx0" brushRef="#br0" timeOffset="65892.86">3264 12884 0,'0'0'0,"0"0"15,0 0 1,0 0-1,10-10-15,9-9 16,18-18 0,29-1-16,19 10 15,-10 9 1,-9 10-16,-19 9 16,-9 9-1,-20 1-15,1 18 16,-28 38-1,-38 37-15,-38 9 16,10-18 0,37-28-16,19-29 15,29 1 1,18-19-16,10 0 16,27-1-1,20-18-15,0 0 16,-10-18-1,-19-1-15,-8 0 16,-11 10 0,-18-1-16,-10 1 15</inkml:trace>
  <inkml:trace contextRef="#ctx0" brushRef="#br0" timeOffset="66607.32">4271 12677 0,'0'0'0,"0"0"16,0 0 0,9 10-16,1 8 15,-1 10 1,1 19-16,-10 0 15,0 10 1,0-1-16,0 0 16,0-18-1,-10-20-15,10 1 16,0-19 0,0 0-1,0 0-15,0-28 16,10-28-1,-1-19-15,0 0 16,10 18 0,0 20-16,0 9 15,0 9 1,-1 10-16,11-1 16,-10 20-1,-1-1-15,1 19 16,0 0-1,0 10-15,-19-1 16,0 1 0,0-1-16,0-18 15,0-10 1,0-9 0,0 0-16,0-9 15,9-28-15,10-57 16,19-9-1,-1 18 1,1 29-16,-10 18 16,0 10-1,10 19-15,0-1 16,9 20 0,-10 18-16,1 9 15,0 38 1,-29 38-16,-37 18 15,9-56 1</inkml:trace>
  <inkml:trace contextRef="#ctx0" brushRef="#br0" timeOffset="69675.82">6284 11279 0,'0'0'16,"0"0"-1,0 0-15,-9 0 16,-10 10 0,-28 8-16,-28 39 15,-10 36 1,10 29-1,18 19-15,29-10 16,28 1-16,38-10 16,18-19-1,29-9-15,9-19 16,-47-47 0</inkml:trace>
  <inkml:trace contextRef="#ctx0" brushRef="#br0" timeOffset="70209.75">6670 11448 0,'0'0'15,"0"0"-15,0 0 16,0 9-1,0 10-15,9 9 16,1 19 0,18 10-16,0-1 15,10-19 1,-1-18-16,10 0 16,-9-10-1,0-9-15,-1-18 16,1-1-1,-10 0-15,-9-19 16,0 1 0,0 9-1,-10 9-15,-9 10 16,0-1-16,0 10 16,9 10-1,1 8 1,-1 39-16,10 27 15,0 19 1,-19 1-16,-19-1 16,-9-9-1,-10-1-15,-18-18 16,-10-18 0,9-20-16,-18-18 15,0-10 1,28-9-16</inkml:trace>
  <inkml:trace contextRef="#ctx0" brushRef="#br0" timeOffset="70792.61">7573 12086 0,'0'0'0,"0"0"15,0 0 1,0 0-16,0 9 16,-9 10-1,-1 19-15,1 9 16,-1 18-1,-8-8-15,8-1 16,1-19 0,-1-18-16,1 0 15,9-19 1,0 0-16,0 0 16,9-28-1,1-47-15,18-47 16,10 0-1,-1 28-15,-9 19 16,1 28 0,-11 19-1,1 9-15,0 10 16,9 18 0,1 10-16,8 18 15,1 20 1,-1 18-16,1 9 15,-10-9 1,-9 0-16,-19-18 16,0-10-1,0-10-15,-9-18 16,-1-10 0</inkml:trace>
  <inkml:trace contextRef="#ctx0" brushRef="#br0" timeOffset="70964.34">7234 12311 0,'0'0'0,"0"0"15,10 0 1,37 0-16,75-19 16,66 1-1,10-10-15,9 9 16,122-19-1</inkml:trace>
  <inkml:trace contextRef="#ctx0" brushRef="#br0" timeOffset="71203.77">8655 11748 0,'0'0'0,"0"0"16,0 0 0,9 0-16,19 0 15,29 0 1,37-9-16,38 9 16,9 9-1,-10-9 1,-65 0-16</inkml:trace>
  <inkml:trace contextRef="#ctx0" brushRef="#br0" timeOffset="71741.23">9718 11411 0,'0'0'16,"0"0"-16,0 0 15,0 0 1,0 9-16,0 0 15,0 19 1,9 19-16,1 0 16,18 10-1,0-1-15,10-19 16,9-18 0,0 0-1,0-19-15,0-19 16,9-18-1,-18-20-15,-10-18 16,-9 0 0,-19 10-16,-9 18 15,-1 9 1,10 19-16,0 10 16,0 0-1,0 9-15,10 9 16,8 28-1,11 39-15,-11 27 16,1 19 0,-9 9-16,-10-18 15,-19-10 1,-19-19-16,-9-9 16,-9-9-1,-20-19-15,1-10 16,-9-18-1,8-19-15,39-9 16</inkml:trace>
  <inkml:trace contextRef="#ctx0" brushRef="#br0" timeOffset="72107.32">10677 11927 0,'0'0'16,"0"0"-16,0 0 15,0 0 1,0 9-16,0 19 15,0 28 1,-9 19-16,0 29 16,-1 18-1,1 9-15,-1-18 16,10-1 0,-9-27-16,0-20 15,-1-8 1,1-20-1,-1-18-15,10-19 16</inkml:trace>
  <inkml:trace contextRef="#ctx0" brushRef="#br0" timeOffset="72394.32">10508 12049 0,'0'0'15,"9"0"-15,20-10 16,18 1 0,19-1-16,-1 20 15,-8-1 1,-1 10 0,-9 9-16,-9 0 15,-19 0-15,0 10 16,-19-1-1,-29 10-15,-18 0 16,-28 0 0,-10-9-1,38-29-15</inkml:trace>
  <inkml:trace contextRef="#ctx0" brushRef="#br0" timeOffset="72766.72">11232 11110 0,'0'0'0,"0"0"15,10 0 1,18 10-16,10 18 16,28 28-1,9 38-15,0 28 16,-18 19 0,-10-1-16,-19 10 15,-28-18 1,-28-1-1,-19-18-15,-29-1 16,-37 1 0,-18 0-16,55-67 15</inkml:trace>
  <inkml:trace contextRef="#ctx0" brushRef="#br0" timeOffset="75197.93">13321 11073 0,'0'0'0,"0"0"16,-10 9 0,-18 19-16,-38 47 15,-9 57 1,9 18-1,10 0-15,37-9 16,19-29 0,19 1-16,18-19 15,20-1 1,9-27-16,0-19 16,9-19-1,-37-18-15</inkml:trace>
  <inkml:trace contextRef="#ctx0" brushRef="#br0" timeOffset="75448.42">13321 11814 0,'0'0'15,"0"0"-15,0 0 16,9 0-1,10-9-15,19-1 16,37 1 0,47-1-1,19 10-15,-9 0 16,-28-9 0,-20 9-16,-8 0 15,-48 0 1</inkml:trace>
  <inkml:trace contextRef="#ctx0" brushRef="#br0" timeOffset="75755.2">14177 11439 0,'0'0'16,"0"0"-16,0 0 15,0 0 1,0 9-16,9 10 16,1 18-1,9 20 1,-1 18-16,1 9 16,-9-9-1,-10 0-15,0 0 16,-10-18-1,1-1-15,-1-19 16,10-18 0,0-19-16</inkml:trace>
  <inkml:trace contextRef="#ctx0" brushRef="#br0" timeOffset="76034.25">14563 11148 0,'0'0'15,"9"0"-15,10 0 16,19 9-16,27 29 16,20 27-1,0 29 1,-10 19-16,-19 28 15,-18-1 1,-29 10-16,-27 10 16,-58 28-1,-84 9-15,-122 65 16</inkml:trace>
  <inkml:trace contextRef="#ctx0" brushRef="#br0" timeOffset="83640.85">15917 11617 0,'0'0'0,"0"0"16,10 0-16,9-19 16,18 0-1,20 1 1,27-20-16,20 10 15,-10 9 1,-9 10-16,-10-1 16,-47 10-1</inkml:trace>
  <inkml:trace contextRef="#ctx0" brushRef="#br0" timeOffset="83859.37">15833 11795 0,'0'0'0,"0"0"15,0 0-15,18 10 16,58 8 0,65 1-16,47-19 15,19 0 1,-9-19-16,-29 1 15,-94 8 1</inkml:trace>
  <inkml:trace contextRef="#ctx0" brushRef="#br0" timeOffset="84344.43">17761 11289 0,'0'0'0,"0"0"16,-19 9-1,-18 19 1,-10 19-16,9 0 16,10 19-16,9 18 15,19 10 1,9-19 0,20-9-16,18-10 15,9-19 1,10-8-16,19-20 15,18-37 1,1-19-16,-20-28 16,-18-10-1,-38-18-15,-28-19 16,-37-985 0,-20 1970-16,-37-957 15,-47 29 1,-28 46-16,-170 57 15</inkml:trace>
  <inkml:trace contextRef="#ctx0" brushRef="#br0" timeOffset="85990.68">17827 10932 0,'0'0'0,"0"0"15,-9 9 1,-10 10-16,-19 37 15,1 29 1,-1 27-16,10 1 16,18 9-1,1 0-15,18-19 16,10-18 0,19-10-16,9-19 15,9-9 1,1-19-16,9-9 15,-1-19 1,20-19-16,0-18 16,-10-29-1,0-19-15,-9-8 16,-28-20 0,-10 0-16,-28 10 15,-19 9 1,-19 10-16,-9 0 15,-9 18 1,-10 19 0,0 19-16,-9 18 15,9 20-15,-9 18 16,9 19 0,0 28-1,0 19-15,10 28 16,18-10-1,19 10-15,19-9 16,19-1 0,28-18-16,0-19 15,19-9 1,0-19-16,-9-10 16,8-18-1,11-19-15,-1-19 16,10-27-1,-10-39-15,-9-18 16,-19-19 0,-19-9-16,-19-1 15,-18 20 1,-10 18 0,-19 0-16,1 10 15,-20 18 1,1 28-16,0 20 15,-10 18 1,19 0-16</inkml:trace>
  <inkml:trace contextRef="#ctx0" brushRef="#br0" timeOffset="87624.15">2841 10688 0,'0'0'0,"0"0"16,0 0-16,-9 0 15,-1 0 1,-9 9-16,1 1 16,-1-1-1,0 1-15,0 8 16,0 11-1,1-1 1,-1 0-16,9 0 16,1-9-1,-1 9-15,-8-9 16,-1-1 0,0-8-16,0-1 15,-9-9 1,-10 0-16,1 0 15,-1-9 1,0-1-16,1 1 16,9 0-1,-1-1 1,1 1-16,9 9 16,1 0-16,8 0 15,1 9 1,-1 1-16,-18 18 15,9 0 1,0 28 0,-9 19-16,0 19 15,0 9 1,9 1-16,-9 17 16,0 11-1,9-20-15,0-8 16,0-20-1,0 1-15,0-10 16,10-10 0,0-8-16,-10-11 15,9-8 1,10 0-16,10-1 16,9 1-1,-10-10-15,10 9 16,37 10-1,38 0-15,189-9 16,131-1 0</inkml:trace>
  <inkml:trace contextRef="#ctx0" brushRef="#br0" timeOffset="88339.93">4280 10885 0,'0'0'15,"0"0"-15,-9 9 16,-57 48 0,-75 74-16,-94 66 15,-66 38 1,-38-1-16</inkml:trace>
  <inkml:trace contextRef="#ctx0" brushRef="#br0" timeOffset="88601.57">3791 12752 0,'0'0'0,"-9"10"16,-19-1 0,-48 29-1,-74 55-15,-76 76 16,0 38-1,-56 55-15</inkml:trace>
  <inkml:trace contextRef="#ctx0" brushRef="#br0" timeOffset="94867.2">6943 14113 0,'0'0'16,"0"0"-16,0 0 16,0 0-1,0 9-15,0 10 16,9 28-1,0 9-15,20 10 16,18-10 0,0 0-1,0-18-15,9-1 16,1-18-16,-1-19 16,1-9-1,-1-19-15,0-10 16,-18-9-1,0-9-15,-19-10 16,-1 0 0,-18 10-16,0 9 15,0 19 1,0 19 0,0-1-16,0 10 15,0 19 1,10 37-16,-1 29 15,-9 37 1,0-10-16,-19 1 16,1 9-1,-20-9-15,-9-20 16,-28 1 0,-10-9-16,-9-10 15,-19-19 1,10-18-16,-1-20 15,1-18 1,56-9-16</inkml:trace>
  <inkml:trace contextRef="#ctx0" brushRef="#br0" timeOffset="95697.85">7902 14929 0,'0'0'16,"0"0"-1,0 0-15,0 9 16,0 10 0,0 28-16,-9 19 15,-10-1 1,0 10-16,0-18 15,10-10 1,0-10-16,-1-18 16,10 0-1,0-19-15,0 0 16,0 0 0,0-28-16,0-38 15,-9-9 1,18-10-1,1 10-15,-1 10 16,0 27 0,1 10-16,9 0 15,-10 18 1,19 1-16,0 18 16,1 1-16,18 18 15,0 19 1,-10 19-1,1-1-15,0 1 16,-20-10 0,1 0-16,0-9 15,-10-9 1,-9-19-16,0-1 16,0-8-1,0-10-15</inkml:trace>
  <inkml:trace contextRef="#ctx0" brushRef="#br0" timeOffset="95890.43">7695 15248 0,'0'0'15,"0"0"1,19 0-16,28-19 15,47 0-15,19 1 16,9-1 0,-56 9-16</inkml:trace>
  <inkml:trace contextRef="#ctx0" brushRef="#br0" timeOffset="96182.37">8617 14713 0,'0'0'0,"0"0"15,0 0 1,10 0-16,8-9 15,20-10 1,37 10-16,29-1 16,-1 1-1,1-1 1,9 10-16,-19 0 16,-47 0-1</inkml:trace>
  <inkml:trace contextRef="#ctx0" brushRef="#br0" timeOffset="96757.21">9793 14253 0,'0'0'16,"0"0"-1,0 0-15,0 10 16,0-1-1,0 19-15,10 10 16,8-1 0,11 10-16,-1-9 15,19-1 1,0-18 0,19 0-16,0-19 15,-10 0 1,0-19-16,-9-9 15,-9-10 1,-10 1-16,-9-10 16,-9 19-1,-10 0-15,0 9 16,0 10 0,0 9-16,0 0 15,0 9 1,9 19-16,0 28 15,1 29 1,-10 18-16,0 0 16,-19 10-1,-19-19-15,-9-1 16,-19-8 0,-9-10-1,-19-19-15,0-9 16,-19-19-1,10-9-15,-1-19 16,20-9 0,46-1-16</inkml:trace>
  <inkml:trace contextRef="#ctx0" brushRef="#br0" timeOffset="97169.29">10470 14854 0,'0'0'0,"0"0"15,0 0-15,0 0 16,0 9 0,0 19-1,-9 29-15,0 37 16,-1 9 0,1 19-16,9 9 15,0-18 1,-10-1-16,1-9 15,0-18 1,-1-19-16,1-29 16,-1 1-1,1-20-15,9 1 16,0-19 0</inkml:trace>
  <inkml:trace contextRef="#ctx0" brushRef="#br0" timeOffset="97524.09">10433 15126 0,'0'0'0,"0"-9"16,9-10-16,1-9 15,-1 0 1,10-1-16,9 1 15,10 0 1,9 19 0,0-1-16,0 10 15,0 10 1,-10-1-16,1 10 16,-19 0-1,0-1-15,-19 11 16,0-1-1,-38 19-15,-28 18 16,-37-8 0,-20-1-16,58-28 15</inkml:trace>
  <inkml:trace contextRef="#ctx0" brushRef="#br0" timeOffset="99680.8">11609 14657 0,'0'0'0,"0"0"16,9 0-16,10 0 15,37-19 1,38 0-16,19-9 15,0 9 1,0 10 0,-9 0-16,-29-1 15,-28 10-15,-9 0 16,-20 10 0,-18-10-1</inkml:trace>
  <inkml:trace contextRef="#ctx0" brushRef="#br0" timeOffset="99915.35">11646 14854 0,'0'0'0,"10"0"16,27 0-1,57 0-15,38-10 16,-19 10 0,0 0-16,-19 0 15,-9 0 1,-48 0 0</inkml:trace>
  <inkml:trace contextRef="#ctx0" brushRef="#br0" timeOffset="100476.65">13330 14507 0,'0'0'16,"0"0"-16,-9 9 15,-10 0 1,-9 20-1,0-1-15,-1 19 16,11 0 0,8 9-16,1 10 15,18-10 1,19 0-16,10-18 16,18-1-1,10-18-15,10-10 16,-1-18-1,10-19-15,-1-19 16,-18-9 0,-19-19-16,-19-10 15,-18-9 1,-39 10-16,-18-1 16,-28 10-1,-28 19-15,-38 37 16,-29 47-1,-150 57-15</inkml:trace>
  <inkml:trace contextRef="#ctx0" brushRef="#br0" timeOffset="101468.21">13387 14206 0,'0'0'0,"0"0"16,0 0-1,0 0-15,0 0 16,-19 10 0,-9 9-16,-10 37 15,-18 19 1,9 19-16,18 0 15,1-1 1,19-17-16,9-1 16,9 0-1,19-19-15,10 0 16,9 1 0,9-20-16,10-9 15,0-9 1,9-28-16,1-10 15,-1-28 1,0-9-16,-28-10 16,-9-9-1,-19 0 1,-19 0-16,-10-10 16,-18 1-1,-38 18-15,-37 19 16,37 29-1</inkml:trace>
  <inkml:trace contextRef="#ctx0" brushRef="#br0" timeOffset="102572.22">6529 13615 0,'0'0'0,"0"0"16,0 10-1,-19 9-15,0 27 16,0 76 0,10 57-1,-1 46-15,1-9 16,18-10-16,-9-9 15,0-19 1,0-18-16,-9-38 16,-10-19-1,0-19 1,1-18-16,-1-19 16,9-19-1,1-18-15</inkml:trace>
  <inkml:trace contextRef="#ctx0" brushRef="#br0" timeOffset="103523.33">6331 13869 0,'0'0'16,"19"0"-16,56-19 15,85-19 1,85 10 0,37 0-16,38 19 15,75-1-15,47 10 16,85 0-1,56-9 1,-9 9-16,0 9 16,-10 1-1,-56-1-15,-56 1 16,-38 8 0,-38 1-16,-28 0 15,-56 0 1,-57-1-16,-47 1 15,-56 0 1,-29-10-16,-37 1 16,-19-1-1,-9 0-15,-19 1 16,-1-1 0,1 1-16,0-1 15,-9 19 1,8 0-16,1 0 15,0 19 1,9 19-16,10 18 16,9 20-1,19 8 1,-10 1-16,-18-10 16,-10 10-1,-19-1-15,-18 10 16,-38 0-1,-47 0-15,-47 0 16,-57-9 0,-56-20-16,-66-8 15,-47-38 1,-28-10-16,-19-18 16,-18-19-1,-57-9-15,-19-10 16,-10-19-1,10 1-15,19-1 16,28-9 0,19 1-1,47-1-15,18 9 16,39 10 0,37 0-16,18 9 15,29 10 1,57 9-16,37 0 15,47 0 1,47 0-16,29 9 16,18 0-1,9-9-15</inkml:trace>
  <inkml:trace contextRef="#ctx0" brushRef="#br0" timeOffset="108056.81">14092 16242 0,'0'0'0,"0"10"15,0 9 1,10 18-16,18 29 15,19-10 1,0 0-16,9 1 16,1-20-1,-1-18-15,10-19 16,-9-9 0,-1-10-16,1-19 15,-20 1 1,-18-1-1,0 10-15,-10 0 16,-9 19 0,0-1-16,0 1 15,0 9 1,0 19-16,10 27 16,-1 48-1,-9 38-15,0 8 16,-9-8-1,-10-10-15,-19-28 16,-28-10 0,-18 0-16,-29-18 15,-10-28 1,1-29-16,66-9 16</inkml:trace>
  <inkml:trace contextRef="#ctx0" brushRef="#br0" timeOffset="108674.1">15362 16918 0,'0'0'0,"0"0"15,0 0-15,0 9 16,0 10 0,0 19-16,-9 37 15,-1 9 1,1 1-16,-10-10 15,0-19 1,1 0-16,8-18 16,1-19-1,-1-1 1,1-8-16,9-10 16,0-10-1,0-27-15,9-48 16,1-27-1,-1 18-15,1 19 16,-1 19 0,0 27-16,1 1 15,-1 19 1,1 0-16,18 18 16,0 10-1,19 18-15,10 29 16,-10 0-1,-10 9-15,1-19 16,-19 0 0,0-9-16,-10 0 15,0-9 1,1-1 0,-10-28-16</inkml:trace>
  <inkml:trace contextRef="#ctx0" brushRef="#br0" timeOffset="108873.85">15165 17321 0,'0'0'16,"9"0"-16,19-9 15,38-10 1,47-9-16,19 0 15,18 9 1,151-9-16</inkml:trace>
  <inkml:trace contextRef="#ctx0" brushRef="#br0" timeOffset="109081.15">16341 16890 0,'0'0'16,"0"0"-16,9-10 15,0-8 1,20-1-16,8 0 16,29 10-1,9 9-15,-28 0 16</inkml:trace>
  <inkml:trace contextRef="#ctx0" brushRef="#br0" timeOffset="109267.82">16294 16974 0,'0'0'15,"0"0"-15,0 0 16,9 10-1,19-1-15,29 0 16,27 1 0,29-1-16,-47-9 15</inkml:trace>
  <inkml:trace contextRef="#ctx0" brushRef="#br0" timeOffset="109789.98">17328 16374 0,'0'0'0,"0"0"15,0 0-15,0 9 16,0 1 0,10 18-16,-1 19 15,19 0 1,1-1-16,-1-8 15,0 0 1,0-20 0,1 1-16,-1-19 15,0 0-15,0-19 16,0 1 0,-9-1-16,0-19 15,-9 1 1,-10 9-16,0-1 15,0 20 1,0 0 0,0 9-16,0 0 15,9 18-15,0 29 16,1 28 0,-10 29-1,0 8-15,-19 10 16,-19-9-1,-18-10-15,-19-19 16,-19-18 0,9-19-16,10-19 15,-1-9 1,39-19-16</inkml:trace>
  <inkml:trace contextRef="#ctx0" brushRef="#br0" timeOffset="110126.35">18015 16843 0,'0'0'0,"0"0"15,0 9 1,10 10-16,-1 37 16,0 29-1,1 37-15,-10 9 16,0 0 0,0 1-16,0-20 15,-10 1 1,-8-19-16,-1-10 15,0-27 1,10-11-16,-1-36 16</inkml:trace>
  <inkml:trace contextRef="#ctx0" brushRef="#br0" timeOffset="110414.25">18062 16927 0,'0'0'0,"10"0"15,-1-9 1,10 9-16,9 9 16,19 1-1,0 18-15,0 19 16,-9 0-1,-10 9 1,-19 10-16,-27 9 16,-48 9-16,-57 1 15,-46-20 1,-151 29-16</inkml:trace>
  <inkml:trace contextRef="#ctx0" brushRef="#br0" timeOffset="111457.55">13368 16149 0,'0'0'16,"9"0"0,1-19-16,27-9 15,57-19 1,76-9-1,93 9-15,85 0 16,57 0-16,18 19 16,10-10-1,-10 1-15,-9-10 16,-19 0 0,-28 9-1,-28 10-15,-57 9 16,-37 10-1,-48 0-15,-37 18 16,-19 0 0,-28 10-16,-38 9 15,-18 0 1,-1 1-16,-18 17 16,-1 29-1,1 29-15,-19 18 16,0 28-1,0 19-15,-10 9 16,0 19 0,1 19-16,9-19 15,-1 0 1,1-19-16,-9-9 16,-10-28-1,-10-29-15,-9-37 16,-18 0-1,-38-9 1,-57 9-16,-85-28 16,-65-28-1,-47-29-15,-38-8 16,-37-10 0,-20-1-16,-18 20 15,-19 0 1,0 9-16,28-10 15,29 10 1,28-9-16,46-1 16,67-18-1,65-9-15,76-1 16,47-18 0,9-10-16,19-18 15,28-29 1,19-46-1,38-48-15,28-27 16,18 9 0,10 9-16,-9 19 15,-19 0 1,-10 47-16,1 9 16,-10 19-1,0 37-15,-28 57 16</inkml:trace>
  <inkml:trace contextRef="#ctx0" brushRef="#br0" timeOffset="112842.09">19652 16411 0,'0'0'16,"0"0"-1,0 0 1,9 0-16,29 0 16,75-47-1,179-112 1,187-113-16,-83 37 15</inkml:trace>
  <inkml:trace contextRef="#ctx0" brushRef="#br0" timeOffset="122416.36">8956 8915 0,'0'0'0,"0"0"16,-10-10-1,1 1-15,0 0 16,-1-1 0,-9 1-16,1 0 15,-11-10 1,11 9-16</inkml:trace>
  <inkml:trace contextRef="#ctx0" brushRef="#br0" timeOffset="123780.71">8250 8023 0,'0'0'16,"10"0"-16,-1 0 16,1-9-1,-1-10-15,10 10 16,9-10-1,10 0-15,27-18 16,30-1 0,17 10-16,1 0 15,0 19 1,0-1-16,-9 20 16,-10-1-1,-19 10-15,0 9 16,-9 0-1,-10 10 1,-9-1-16,-9 10 16,0 0-1,-10 0 1,-9 9-16,0 10 16,-1 18-16,1-9 15,0 0 1,0 10-16,-19-10 15,0 0 1,-19 0-16,0-9 16,-28-1-1,-9 10 1,-1-18-16,10-20 16,0 1-1,0-1-15,10-18 16,-1 0-16,-19 0 15,1-1 1,0-8 0,-10-10-16,0 0 15,0-10 1,19 1-16,-9-10 16,-1 1-1,1-1 1,-20-9-16,11-1 15,-1 11 1,0-1 0,19 0-16,19 0 15,-1 1 1,1-1-16,0 0 16,0-9-1,-1-10 1,1 1-16,0-1 15,9 1 1,0-10 0,1 0-16,8 0 15,-9-9 1,1 0-16,-1-20 16,-9 11-1,9-1 1,9 0-1,1 1-15,-1-1 16,20 0 0,-1-18-1,1 0-15,-10 46 16</inkml:trace>
  <inkml:trace contextRef="#ctx0" brushRef="#br0" timeOffset="126724.33">14026 15999 0,'0'0'16,"0"0"-16,10-10 16,18-9-1,10-18 1,28-19-16,9-10 15,19 0 1,9 1-16,20-1 16,-1 19-1,10 0-15,18 0 16,10 0 0,0 19-16,-9 0 15,-1 19 1,10-10-16,9 9 15,1 10 1,8-9-16,11 0 16,18-1-1,9 10 1,19 0-16,10 0 16,-1 0-16,10-19 15,0 19 1,0 29-16,-28-1 15,-19 28 1,-19 10 0,-28 9-16,-28 9 15,-19 10-15,-10 0 16,-28 0 0,-18-10-1,-10 1-15,-9-10 16,-20 0-1,1 0-15,-9-10 16,-10 10 0,0 1-16,-19-11 15,0-8 1,-19-1-16,1 9 16,-29 1-1,-28 28-15,-38 37 16,-37 10-1,-19 0-15,18-19 16,29-38 0,0-9-16,-19-18 15,10-11 1,-1-8 0,-9-19-16,-19-10 15,-28-9-15,-37 0 16,-1 10-1,10 8 1,28 10-16,28 1 16,19-1-1,19 0-15,19-9 16,0-10 0,-1-9-16,1 0 15,-19-19 1,-10-18-16,-18 9 15,0-1 1,-1 11-16,20-1 16,9 0-1,19 0-15,9 1 16,0-20 0,9 1-1,1-29-15,-10-19 16,-9-27-1,-10-1-15,19 1 16,10 18 0,8 19-16,30 19 15,18 9 1,9 9-16,19 1 16,10-10-1,18-10-15,1-18 16,18 0-1,0 10-15,0-1 16,10-9 0,9 0-16,19 0 15,28-19 1,9 9-16,20 1 16,37-10-1,84-28-15,170-56 16,226-28-1,-189 74-15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5T15:24:19.5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2521 1418 0,'0'0'15,"0"0"-15,0 0 16,0 0 0,0 0-1,0 0-15,10 10 16,-1 8 0,0 20-16,1 18 15,-1 38 1,1 19-1,-10 9-15,0 18 16,0 1-16,0 9 16,0-18-1,-10-10-15,20-10 16,-1-9 0,0-18-16,1-10 15,-10-19 1,9-18-16,-9-10 15,0-9 1,0-10-16,0-9 16,0 0-1</inkml:trace>
  <inkml:trace contextRef="#ctx0" brushRef="#br0" timeOffset="333.71">2700 1456 0,'9'0'15,"10"-19"-15,19-18 16,28-10 0,9 9-16,-9 10 15,-10 19 1,1-1-16,-1 1 16,1 18-1,-20 1-15,1 8 16,-29-8-1</inkml:trace>
  <inkml:trace contextRef="#ctx0" brushRef="#br0" timeOffset="607.38">2248 2094 0,'0'0'15,"19"0"-15,38-19 16,46 0 0,48-9-1,-1 9-15,-9 10 16,-18 9-16,-20 0 15,10 9 1,-57 1-16</inkml:trace>
  <inkml:trace contextRef="#ctx0" brushRef="#br0" timeOffset="1451.29">3274 2150 0,'0'0'0,"0"0"15,-19 9 1,0 1-16,0 27 16,-9 20-1,19 27-15,18-9 16,29 10-1,9-1-15,19-18 16,9-19 0,0-19-1,-9-28-15,0-19 16,-10-9 0,-9-28-16,-9-19 15,-29-1-15,-18 1 16,-10 0-1,-18 10 1,8 18-16,1 19 16,0-1-1,9 20-15,10 0 16,-1-1 0,10 1-16,10-10 15,27-9 1,48-38-16,37-9 15,10-9 1,-19 18-16,-19 1 16,-19 8-1,-28 10-15,-19 0 16,-18 19 0,-20-9-16,-46-1 15,-48 10 1,-27 28-16,-1 19 15,38 18 1,28 1-16,29 9 16,18 0-1,38 0 1,28 18-16,37 1 16,39-10-1,-1 1-15,10-1 16,-10-9-1,-38 0-15,-18 0 16,-19 18 0,-18 20-16,-11-1 15,-18 19 1,-18 10-16,8-10 16,1-18-1,-1-10-15,20-19 16,-10-37-1</inkml:trace>
  <inkml:trace contextRef="#ctx0" brushRef="#br0" timeOffset="1942.3">6218 2188 0,'0'0'0,"0"0"16,0 0-1,0 0-15,0 9 16,0 19-1,10 28-15,-1 29 16,10 9 0,0 0-16,0-10 15,-10-18 1,-9-10-16,0-19 16,0-18-1,0-9-15,0-10 16</inkml:trace>
  <inkml:trace contextRef="#ctx0" brushRef="#br0" timeOffset="2600.23">6247 1812 0,'0'0'0,"18"0"16,20-18 0,9-1-16,9 0 15,-9-9 1,-9 19-16,-19-1 16,-19 1-1,0 9-15,-9 0 16,-48 9-1,-37 19-15,38-18 16</inkml:trace>
  <inkml:trace contextRef="#ctx0" brushRef="#br0" timeOffset="2904.89">6839 2281 0,'0'0'0,"0"0"16,10 0-16,-1-9 15,19-10 1,10 10-16,28 0 16,0-1-1,-1 1-15,11 18 16,-48-9 0</inkml:trace>
  <inkml:trace contextRef="#ctx0" brushRef="#br0" timeOffset="3117.14">6660 2450 0,'0'0'15,"0"0"-15,19 10 16,28-1-1,38 0-15,37 1 16,19 9 0,160 28-16</inkml:trace>
  <inkml:trace contextRef="#ctx0" brushRef="#br0" timeOffset="4768.12">6275 1653 0,'0'0'16,"0"0"-16,0 0 15,0 0 1,0 0-16,0 0 15,0 9 1,9 38-16,1 38 16,-1 18-1,10 9 1,0 10-16,-1 10 16,-18-10-1,0-10-15,0-9 16,-9-27-1,0-11-15,-1-27 16,1-10 0,9-9-16,0-19 15,0 0 1,0-19-16,9-56 16,-9-57-1,10-36-15,-10 8 16,0 19-1,0 10-15,0 28 16,0 28 0,0 28-1,0 0-15,0 19 16,0 18 0,0 1-16,0 9 15,0 9 1,9 20-16,0 55 15,20 47 1,-1 19-16,-9 19 16,-1-19-1,1-9-15,-19 0 16,0-38 0,0-9-16,0-28 15,0-19 1,0-10-16,0-18 15,0-10 1,0-9-16,0 0 16,0-9-1,0-19-15,-9 0 16</inkml:trace>
  <inkml:trace contextRef="#ctx0" brushRef="#br0" timeOffset="5149.96">5400 1531 0,'0'0'15,"0"0"-15,0 0 16,9 0 0,19-10-16,48 1 15,46 0 1,47 9 0,38 9-16,0 10 15,-19-10-15,-18 1 16,-48-1-1,-18-9 1,-39 0-16,-18 0 16,-18 9-1,-11 1-15,-8-1 16,-10-9 0</inkml:trace>
  <inkml:trace contextRef="#ctx0" brushRef="#br0" timeOffset="5704.42">6820 2113 0,'0'0'0,"0"0"16,10 0-1,-1-10 1,19 1-16,1-1 16,18 1-1,9 18-15,1 1 16,-1 18-1,0 19-15,1 0 16,-10 18 0,-19 1-16,-18 0 15,-10 9 1,-19 0-16,-19-9 16,10-19-1,0-19 1,-1-19-16,11-9 15,-1-28-15,9-38 16,10-37 0,19 0-16,9 0 15,19 9 1,1 28 0,8 0-16,0 20 15,-18 17-15,0 20 16,-20 9-1</inkml:trace>
  <inkml:trace contextRef="#ctx0" brushRef="#br0" timeOffset="6483">7686 2413 0,'0'0'0,"0"0"16,9 0-16,10 0 16,28-10-1,19 1-15,9-10 16,-9 1 0,-9-1-1,-1 0-15,-9-9 16,-9 9-16,-20-9 15,1 0 1,-19-10 0,-19 1-16,-9-1 15,-28 1 1,-1 18-16,1 19 16,-1 19-1,10 18-15,0 10 16,19 19-1,19 9-15,18-9 16,10-10 0,19 0-16,18 0 15,0-18 1,1-19-16,9-1 16,9-18-1,0-18-15,-18-1 16,-1-19-1,1-18-15,-20 0 16,-18 9 0,0 0-16,-10 19 15,-9 0 1,0 0 0,-9 18-16,-10 1 15,0-1 1,-9 20-16,-10 9 15,1 9 1,9 19-16,18 0 16,1 9-1,18 0-15,19-9 16,1-9 0,18-1-16,18-18 15,20 0 1,19-19-16,9-10 15,-10-18 1,-47 9-16</inkml:trace>
  <inkml:trace contextRef="#ctx0" brushRef="#br0" timeOffset="7144.5">9944 1822 0,'0'0'16,"0"0"-16,0 0 16,0 9-1,0 19-15,9 38 16,0 47 0,1 27-1,9 1-15,-10-10 16,0-18-16,1-10 15,-1-28 1,-9-19 0,0-18-16,0-19 15,0 0-15,0-19 16</inkml:trace>
  <inkml:trace contextRef="#ctx0" brushRef="#br0" timeOffset="7860.39">11204 1672 0,'0'0'0,"0"0"16,0 0-1,0 9-15,-19 38 16,1 47 0,-11 28-16,11 18 15,8 1 1,1-9 0,18-20-16,10-18 15,9 0-15,0-29 16,1-8-1,8-20 1,1-18-16,9-10 16,9-9-1,10-28-15,-9-9 16,-1-10 0,-18 0-16,-10 9 15,-9 10 1,0 0-16,-10 19 15,-9-1 1,0 10-16,9 10 16,1-1-1,-1 29-15,19 9 16,1 9 0,-1-9-16,0 0 15,10-10 1,9-18-16,0 0 15,-10-19 1,10-10-16,-9-27 16,-10-1-1,-9-9-15,-19 0 16,-9 1 0,-19 8-1,-38-9-15,-10 19 16,1 19-1,-19 18-15,0 19 16,47-9 0</inkml:trace>
  <inkml:trace contextRef="#ctx0" brushRef="#br0" timeOffset="8166.13">10875 2272 0,'0'0'0,"9"0"15,20 0 1,36-9-16,48-1 15,38 1 1,18 9-16,-28-9 16,-28 9-1,0-10-15,-19 10 16,-9 0 0,-48 0-16</inkml:trace>
  <inkml:trace contextRef="#ctx0" brushRef="#br0" timeOffset="9341.94">12982 2056 0,'0'0'15,"0"0"-15,0 0 16,0 0-1,0 0-15,0 10 16,0 27 0,-9 29-16,-1 28 15,1 9 1,0-9 0,-1 9-16,1-19 15,-1-18-15,1-19 16,9-28-1,0-1-15,0-8 16,0-10 0,0 0-1,0-10-15,9-36 16,1-29 0,-10-1-16,9-8 15,1 0 1,-1 9-16,0 9 15,1 0 1,-1 19-16,1 10 16,-1 9-1,0 18-15,1 1 16,-1-1 0,1 10-16,8 10 15,1 9 1,10 9-16,-1 19 15,-9-10 1,-1 1 0,1-1-16,-9 1 15,-1-10-15,0 0 16,1-9 0,-1 0-1,1-1-15,-1-8 16,0-1-1,1-9-15,-1 0 16,1 0 0,18-19-16,0-9 15,0-28 1,19-19-16,-9-10 16,0 1-1,-1 0 1,10 18-16,-9 10 15,0 18-15,-20 19 16,1 10 0,0-1-16,0 20 15,9 9 1,0 18 0,-9 10-16,0 28 15,0 10-15,0 18 16,-1-9-1,-8-1 1,-10 1-16,0 9 16,0 1-1,-10-20-15,1-9 16,9-19 0,0-9-16,0-9 15,0-1 1,0-18-1,0 0-15,0-10 16</inkml:trace>
  <inkml:trace contextRef="#ctx0" brushRef="#br0" timeOffset="10290.12">14920 2432 0,'0'0'0,"0"0"16,0 0-1,0 0-15,10 0 16,-1 0-1,10-10-15,0 1 16,-1-1 0,1-8-16,0 8 15,-19 1 1,0 0-16,0 9 16</inkml:trace>
  <inkml:trace contextRef="#ctx0" brushRef="#br0" timeOffset="10699.97">15071 2976 0,'0'0'16,"0"0"0,9 0-16,0 9 15,1-9 1,18 0-16,0 0 15,-9 0 1,0-9-16,0-10 16,0 0-1,-19 0-15,0-9 16,0 10 0,-19-1-16,-19 9 15,1 10 1,-1 10-16,10-1 15,-1 10 1,20 9-16,0-9 16,9 0-1,9-1 1,0 1-16,1-9 16,9-10-1,-10 0-15,-9-10 16,0 10-1</inkml:trace>
  <inkml:trace contextRef="#ctx0" brushRef="#br0" timeOffset="11732.84">2437 3285 0,'0'0'15,"0"0"-15,-10-9 16,1 0 0,9-1-16,9 10 15,38-9 1,141-10-16,160 19 16,76 9-1,18 1-15,47 9 16,66-10-1,10 0-15,8 1 16,39-1 0,9 10-16,18 9 15,-27 10 1,18-10-16,10-10 16,-47 1-1,-57 0-15,-19 0 16,-93-10-1,-76 10 1,-66-10-16,-66 10 16,-28-10-1,-47 10-15,-37 0 16,-38 0 0,-19-10-16,-10 1 15,-18-1 1,-19-9-16,0 0 15,-19 9 1,1 1 0</inkml:trace>
  <inkml:trace contextRef="#ctx0" brushRef="#br0" timeOffset="12321.33">3603 3435 0,'0'0'0,"28"0"15,85-18 1,151-1 0,140 0-16,85 10 15,38 9-15,38 9 16,27 1-1,29-1 1,-9 10-16,27-1 16,20-18-1,9 0-15,-38 0 16,-56 0 0,-19 0-16,-85 10 15,-75-1 1,-75 1-16,-47-10 15,-75 0 1,-48 0-16,-37 9 16,-47-9-1,-19 0-15,-19 0 16,-9 0 0,-19 0-1,0 0-15,-9 9 16,-10 1-1</inkml:trace>
  <inkml:trace contextRef="#ctx0" brushRef="#br0" timeOffset="18767.43">9530 4327 0,'0'0'0,"0"0"16,0 0 0,0 0-1,0 0-15,0 0 16,0 0 0,0 0-16,0 0 15,0 0 1,9 0-16,1 9 15,8 1 1,11-1-16,-1 19 16,19 19-1,19 9-15,9 19 16,38 19 0,28 0-16,-19 0 15,-9-19 1,-9 0-16,-20-19 15,-27 1 1,-1-20-16,-18 1 16,-1-10-1,-18-9-15,-9-19 16</inkml:trace>
  <inkml:trace contextRef="#ctx0" brushRef="#br0" timeOffset="19059.66">10489 4224 0,'0'0'15,"0"0"-15,-28 9 16,-28 38-1,-48 56-15,-9 19 16,19 9 0,9-9-16,1 0 15,9-9 1,-1-19-16,20-19 16,18-19-1,19-37-15</inkml:trace>
  <inkml:trace contextRef="#ctx0" brushRef="#br0" timeOffset="19351.09">11383 5152 0,'0'0'0,"0"0"16,0 10-16,-19 18 15,-9 10 1,-10 37-16,-18 9 15,9 10 1,28-57-16</inkml:trace>
  <inkml:trace contextRef="#ctx0" brushRef="#br0" timeOffset="21465.98">12023 4636 0,'0'0'0,"0"0"15,0 0 1,0 0-16,0 0 16,9 0-1,10 10-15,9-1 16,19-9 0,10 0-16,8 0 15,-8 0 1,-1-9-1,1-10-15,-20 0 16,1 1-16,-19-1 16,0-9-1,-1-1-15,-8 1 16,-10 10 0,0-1-16,-19 0 15,-19 0 1,-9 10-1,-18 0-15,-11 18 16,1 10 0,9 18-16,0 10 15,10 19 1,9-10-16,19 10 16,-1-10-1,20 0-15,0 1 16,18-1-1,19 0-15,10-9 16,9-9 0,19-10-16,0-9 15,9-1 1,0-18 0,0 0-16,-18-9 15,-1-10-15,-18 0 16,0 1-1,-20 8-15</inkml:trace>
  <inkml:trace contextRef="#ctx0" brushRef="#br0" timeOffset="22533.21">13095 5246 0,'0'0'0,"0"0"15,0 0-15,0 0 16,0 10 0,-9 18-1,9 0-15,0 19 16,9 9-1,1 0-15,8 1 16,11-1 0,-1-18-16,0-1 15,0-18 1,-9 0-16,-10-19 16</inkml:trace>
  <inkml:trace contextRef="#ctx0" brushRef="#br0" timeOffset="22882.48">13057 4955 0,'0'0'0,"0"0"15,0 0 1,0 0-16,0 0 15,10 0 1,-1 0-16,20 0 16,-1 0-1,-9 0-15,-1 0 16,1-9 0,-9 0-16,-10-1 15,0 10 1,-10 0-16,-18-9 15,-19 18 1,-19 1-16,10 8 16,18 11-1,19-11-15</inkml:trace>
  <inkml:trace contextRef="#ctx0" brushRef="#br0" timeOffset="23311.03">13490 4374 0,'0'0'16,"10"0"-16,8 0 16,20-10-1,28 20-15,19 18 16,9 19-1,-10 28 1,-8 9-16,-11 20 16,-18 8-16,-18 10 15,-39 19 1,-27 28 0,-48 9-16,-47 10 15,-93 84 1</inkml:trace>
  <inkml:trace contextRef="#ctx0" brushRef="#br0" timeOffset="23733.16">9407 4439 0,'0'0'0,"-18"10"16,-20 27-16,-18 48 16,8 27-1,30 10 1,27 19-16,48 0 15,37 0-15,37-10 16,-65-75 0</inkml:trace>
  <inkml:trace contextRef="#ctx0" brushRef="#br0" timeOffset="25484.89">8429 6494 0,'0'0'16,"0"0"-16,0 0 16,0 0-1,0 0-15,0 0 16,0 0-1,0 10 1,0-1-16,0 10 16,0 18-1,9 20-15,1 8 16,-1 20 0,1-10-1,-10 0-15,0 0 16,0 0-16,0 0 15,0 0 1,0-9-16,-10-10 16,10-19-1,0 1-15,0-19 16,0 0 0,0-10-16,0-9 15,0 0 1,0 0-16,0 0 15,10 0 1,-1-19-16,19-18 16,1-1-1,8-9-15,1 0 16,-1 19 0,1 0-16,0 9 15,-1 10 1,10-1-1,-9 20-15,9 9 16,-9 9 0,-10 0-16,-9 19 15,-1 0 1,-18 9-16,-18 10 16,-29-1-1,-19 10-15,-9-9 16,-10-19-1,0-19-15,1-18 16,36-10 0</inkml:trace>
  <inkml:trace contextRef="#ctx0" brushRef="#br0" timeOffset="25991.37">9379 7142 0,'0'0'15,"0"0"1,0 0-16,0 9 15,-19 10 1,1 18-16,8 10 16,1 0-1,18 9-15,1-18 16,8-1 0,1-18-16,0 0 15,9-19 1,0 0-16,1-19 15,8-18 1,1-1 0,-10 10-16,-9 0 15,0 0-15,-10 18 16,-9 1 0,0 9-1,10 9-15,-1 10 16,19 19-1,0 18-15,1 10 16,8 9 0,-18-38-16</inkml:trace>
  <inkml:trace contextRef="#ctx0" brushRef="#br0" timeOffset="26259.41">10216 7217 0,'0'0'0,"0"0"15,0 0 1,0 0-16,0 9 16,0 19-1,-9 28 1,0 10-16,9 9 15,9 0 1,0-18-16,10-20 16,0-9-1,-10-18-15</inkml:trace>
  <inkml:trace contextRef="#ctx0" brushRef="#br0" timeOffset="26551.21">9925 7010 0,'0'0'15,"9"0"-15,10 0 16,28 0 0,19-9-16,9-10 15,-9 0 1,-10 1-1,-18-1-15,-10-9 16,-9 9-16,-19 0 16,-9 0-1,-19-9-15,-38 9 16,-10 10 0,20 9-1,28 0-15</inkml:trace>
  <inkml:trace contextRef="#ctx0" brushRef="#br0" timeOffset="26890.97">10640 6607 0,'0'0'15,"0"0"-15,0 0 16,0 9 0,0 10-16,9 37 15,1 19 1,-1 38 0,0 9-1,1 9-15,-1 1 16,1-20-16,-10-9 15,0-18 1,0-20-16,0-27 16,0-10-1,0-9-15,0-19 16</inkml:trace>
  <inkml:trace contextRef="#ctx0" brushRef="#br0" timeOffset="27500.03">11392 6560 0,'0'0'0,"0"0"15,0 9-15,0 10 16,-9 47-16,9 27 15,0 29 1,9 10 0,1-1-16,-1-18 15,1-19 1,-1-19-16,0-10 16,1-18-1,-1-9-15,1-10 16,-10-9-1,0-19-15,0 0 16,0 0 0,0-10-16,0-27 15,-19-29 1,-9-9-16,-10 9 16,0 10-1,-9 19 1,10 8-16,-10 20 15,0 0 1,9 18-16,10 10 16,0 9-1,18 9-15,1 1 16,9-1 0,9 10-16,19-9 15,1-1 1,8-18-16,10 0 15,19-10 1,0-9-16,28-9 16,-47 0-1</inkml:trace>
  <inkml:trace contextRef="#ctx0" brushRef="#br0" timeOffset="28040.47">12728 7198 0,'0'0'0,"0"0"16,0-19-1,-9 0-15,-10 1 16,0-1 0,0 9-16,-18 1 15,-10 18 1,0 1-16,0 18 16,18 0-1,1 10-15,19-1 16,-1 1-1,20-10-15,-1-9 16,19-1 0,1 1-16,-1-19 15,19-9 1,-9-10-16,9-9 16,-10 0-1,-18 0 1,0 18-16,0 1 15,-1-1-15,1 20 16,0-1 0,9 19-1,1 10-15,18 18 16,0 10 0,-29-38-16</inkml:trace>
  <inkml:trace contextRef="#ctx0" brushRef="#br0" timeOffset="28483.28">14102 6382 0,'0'0'0,"0"0"16,0 0-16,0 9 16,0 19-1,-19 38-15,9 46 16,1 20-1,0-1-15,9 0 16,9-9 0,0-18-16,20-20 15,-1-9 1,0-19-16,10-9 16,-1-9-1,1-19-15,0-1 16,-1-8-1,1-10-15,0 0 16,-20-10 0</inkml:trace>
  <inkml:trace contextRef="#ctx0" brushRef="#br0" timeOffset="28733.67">13603 6935 0,'0'0'15,"10"0"-15,8 0 16,20-9 0,18-1-16,29 1 15,19 0 1,18 9-16,-9 9 15,9 10 1,-66-10-16</inkml:trace>
  <inkml:trace contextRef="#ctx0" brushRef="#br0" timeOffset="29184.92">14600 7020 0,'0'0'0,"0"0"16,0 0-16,10 0 15,-1-10 1,19 1-16,19-1 16,10 1-1,9 0 1,0 18-16,18 0 16,-9 1-1,1 18-15,-10 0 16,-10 10-1,-18 9-15,-1 9 16,-18 10 0,-19 9-16,-19 0 15,0-19 1,1-9-16,-1-19 16,0-9-1,10-19-15,-10 0 16,9-19-1,1-19 1,9-27-16,9-10 16,20 0-16,-1 9 15,9 10 1,1 9-16,0 19 16,9 18-1,-28 1 1</inkml:trace>
  <inkml:trace contextRef="#ctx0" brushRef="#br0" timeOffset="30029.93">15739 7198 0,'0'0'0,"0"0"16,0 0 0,9 0-16,0 9 15,20 1 1,8-1-16,20-9 15,9 0 1,-1-9-16,1-10 16,-9 0-1,-1-9-15,-18-10 16,-10 1 0,-9-1-1,-19-9-15,0 10 16,-10 9-1,1 9-15,-10 10 16,0-1 0,-18 20-16,-1 18 15,-9 19 1,9 9-16,10 28 16,9-9-1,10 1 1,18-1-16,20-19 15,8 0-15,10-9 16,0-9 0,19-10-16,9-9 15,1-19 1,-1-19-16,-19 0 16,1-19-1,-10 1 1,-9-1-16,-1 1 15,-18-10-15,0 9 16,-10 10 0,-9 0-1,0 9-15,0 10 16,-9 0 0,-1-1-16,10 10 15,0 10 1,-9 8-16,9 11 15,9 17 1,1 1-16,18 0 16,0-9-1,19-1-15,0-9 16,19-9 0,9-19-16,1 0 15,-1-19 1,0 1-16,-18-10 15,-1-1 1,-18 1-16,-10 9 16,-9 1-1,-10 8-15,-9 1 16,0 9 0</inkml:trace>
  <inkml:trace contextRef="#ctx0" brushRef="#br0" timeOffset="35622.06">18862 8887 0,'0'0'0,"0"0"15,0 0-15,9 0 16,19 9 0,1-9-16</inkml:trace>
  <inkml:trace contextRef="#ctx0" brushRef="#br0" timeOffset="38009.42">9022 11476 0,'0'0'0,"0"19"16,0 28-1,0 56-15,0 47 16,9 38 0,-9 9-16,0 19 15,0-10 1,0-18-16,10-29 16,-1-27-1,0-39-15,-9-27 16,0-10-1,0-18 1,0-19-16,0-19 16,0 0-1,0 0-15</inkml:trace>
  <inkml:trace contextRef="#ctx0" brushRef="#br0" timeOffset="38324.18">9059 11842 0,'0'0'16,"0"0"-1,0-9-15,10-10 16,9 0-1,28 0-15,28-9 16,28 0 0,1 0-16,9 19 15,-19-1-15,-19 10 16,-19 0 0,-18 10-1,0-1-15,-19 19 16,-10-18-1</inkml:trace>
  <inkml:trace contextRef="#ctx0" brushRef="#br0" timeOffset="38560.78">8852 12377 0,'0'0'0,"10"0"15,9 0-15,28 0 16,56 0 0,38 0-1,10 0-15,-10 0 16,-19 9 0,-9 1-16,-19-1 15,-47 0 1</inkml:trace>
  <inkml:trace contextRef="#ctx0" brushRef="#br0" timeOffset="39076.04">10282 12771 0,'0'0'0,"0"0"16,0 0-1,0 0-15,0 9 16,-9 20-1,-1 27-15,1 19 16,9 9 0,0 1-1,0-10-15,9 0 16,-9-19-16,0-9 16,10-9-1,-10-10-15,0-9 16,0-19-1</inkml:trace>
  <inkml:trace contextRef="#ctx0" brushRef="#br0" timeOffset="39387.83">10066 12687 0,'0'0'16,"0"0"-16,0 0 16,9 0-1,10 0-15,9-10 16,19-9 0,10 1-16,-20 8 15,1 1 1,-19-1-16,0 1 15,-19 0 1,0-1-16,-10 1 16,-46 0-1,9-1-15</inkml:trace>
  <inkml:trace contextRef="#ctx0" brushRef="#br0" timeOffset="39787.28">10790 12968 0,'0'0'0,"0"0"15,0 0 1,10 0-16,-1-9 16,1-1-1,-1 1-15,19-1 16,10 1-1,18-10 1,29 10-16,9 0 16,0-1-1,0 1-15,-19 9 16,-28 9 0,-28-9-16</inkml:trace>
  <inkml:trace contextRef="#ctx0" brushRef="#br0" timeOffset="39957.44">10753 13174 0,'0'0'0,"9"0"16,29 0-16,28 0 15,65 0 1,95 10-1,150-10-15</inkml:trace>
  <inkml:trace contextRef="#ctx0" brushRef="#br0" timeOffset="40604.08">12512 12067 0,'0'0'16,"0"0"0,0 0-16,0 0 15,0 0 1,9 19-16,1 19 15,-1 27 1,0 38-16,-9 19 16,0 0-1,-9 10-15,0-10 16,-1-10 0,10 1-16,10-19 15,-1-19 1,-9-19-1,0-18-15,0-20 16,0-18 0</inkml:trace>
  <inkml:trace contextRef="#ctx0" brushRef="#br0" timeOffset="40827.22">12399 12124 0,'9'0'0,"1"-19"16,27-19 0,10 1-16,29-1 15,27 10 1,-9 9-16,0 10 16,-9 18-1,9 19-15,10 29 16,-57-29-1</inkml:trace>
  <inkml:trace contextRef="#ctx0" brushRef="#br0" timeOffset="41037.43">12521 12687 0,'0'0'15,"0"0"-15,0 0 16,0 0-1,19 9 1,19 0-16,65 1 16,38-1-1,10-9-15,-10 0 16,0 9 0,-75-9-16</inkml:trace>
  <inkml:trace contextRef="#ctx0" brushRef="#br0" timeOffset="41383.35">13688 13052 0,'0'0'0,"0"0"15,0 0 1,0 0-16,0 0 16,0 10-1,9 9-15,1 18 16,8 19-1,1 10-15,0 0 16,-10 9 0,10-19-16,-19-37 15</inkml:trace>
  <inkml:trace contextRef="#ctx0" brushRef="#br0" timeOffset="41666.08">13669 12827 0,'0'0'16,"0"0"-16,9 0 15,1-9 1,18 0-16,0-10 16,10 0-1,-10 0 1,-9 0-16,0 1 15,-10-1 1,-9 0-16,0 10 16,-9-1-1,-10 1-15,0 9 16,10 19 0,-1-10-16</inkml:trace>
  <inkml:trace contextRef="#ctx0" brushRef="#br0" timeOffset="41884.61">14083 13071 0,'0'0'0,"0"0"15,9 0-15,20 0 16,18 0-16,18 0 15,11-9 1,18-1 0,19 10-16,9 10 15,-56-10 1</inkml:trace>
  <inkml:trace contextRef="#ctx0" brushRef="#br0" timeOffset="42204.95">15137 12809 0,'0'0'0,"0"0"16,0 0-16,0 0 16,0 0-1,0 9-15,0 19 16,0 28-1,0 29-15,0 18 16,9 10 0,-9-20-16,0 1 15,-9-19 1,-1-18 0,10-1-16,0-19 15,0-18 1,10 0-16,-10-19 15</inkml:trace>
  <inkml:trace contextRef="#ctx0" brushRef="#br0" timeOffset="42490.41">15964 12733 0,'0'0'0,"10"0"16,9 0-1,18-9 1,38 0-16,57-1 16,19 10-1,-20 0-15,-8 10 16,-1-1-1,0 0-15,-28 1 16,-28 9 0,-38-10-16</inkml:trace>
  <inkml:trace contextRef="#ctx0" brushRef="#br0" timeOffset="42783.43">16623 12302 0,'0'0'0,"0"0"15,0 9 1,0 29-16,0 27 16,0 39-1,-10 8 1,1 10-16,-10 0 15,-9 10-15,9-20 16,10-27 0,18-10-1,1-19-15,18-9 16,-9-28 0</inkml:trace>
  <inkml:trace contextRef="#ctx0" brushRef="#br0" timeOffset="43366.12">18486 12368 0,'0'0'0,"0"0"16,0 9-16,-10 10 15,-18 28 1,-38 46 0,-37 29-16,-10 0 15,-19-9-15,-9-10 16,28-28 0,28-28-16,10-9 15,19-20 1,9-18-1,18 0-15,1-18 16,9-29 0,10-19-16,9-28 15,9-9 1,10 19-16,9 18 16,1 19-1,-1 19-15,19 0 16,0 18-1,19 20-15,18 27 16,10 20 0,10 18-16,-1 18 15,-8 11 1,-11-11 0,-27-17-16,-10-20 15,-10-9 1,-8-10-16,-11-18 15,1 0 1,0-10-16,-10-9 16</inkml:trace>
  <inkml:trace contextRef="#ctx0" brushRef="#br0" timeOffset="43667.25">19567 11964 0,'0'0'16,"0"0"0,-9 9-16,-19 29 15,-29 46 1,-18 38-16,-10 29 15,20 8 1,8-9 0,38 0-16,38-9 15,28 9 1,57 0-16,112 19 16,123 38-1</inkml:trace>
  <inkml:trace contextRef="#ctx0" brushRef="#br0" timeOffset="46044.74">19360 11870 0,'0'0'15,"0"0"1,0 0-16,0 0 15,0 0 1,0 0-16,-9 19 16,-19 28-1,-19 28-15,-10 38 16,1 9 0,9 9-1,19 10-15,9-1 16,19-8-16,9-1 15,10-18 1,9-10-16,0-9 16,1-19-1,18 0 1,28 9-16,57 1 16,169 55-1</inkml:trace>
  <inkml:trace contextRef="#ctx0" brushRef="#br0" timeOffset="46725.23">19370 11955 0,'0'0'15,"0"0"-15,0 0 16,0 9-16,-19 10 15,0 18 1,-18 38 0,-1 38-16,-9 37 15,9 10 1,10-20-16,28-8 16,19-1-1,19-9-15,18-9 16,29-10-1,56 9-15,141 76 16</inkml:trace>
  <inkml:trace contextRef="#ctx0" brushRef="#br0" timeOffset="47514.14">19972 12461 0,'0'0'16,"0"0"-16,0 0 15,0-9 1,0 0-16,0-1 16,9 1-1,10-1 1,19 1-16,18 0 16,10 18-1,19 19-15,-1 0 16,-8 19-1,-10 10-15,-10 8 16,-18 1 0,-1 9-16,-18-9 15,-10 9 1,-9 0-16,-9-19 16,-10-18-1,0-1-15,1-18 16,-1-19-1,-9 0-15,9-19 16,-9-18 0,18-29-1,10-37-15,19-10 16,9 10-16,19 0 16,0 18-1,0 20-15,-9-1 16,0 19-1,-10 19 1,-9 0-16,-1 18 16,-8 1-1,-10 9-15</inkml:trace>
  <inkml:trace contextRef="#ctx0" brushRef="#br0" timeOffset="50284.1">20518 12255 0,'0'0'0,"0"0"15,0 0 1,0 0-16,0 0 15,0 9 1,-10 10 0,1 28-16,-1 37 15,1 48 1,9 9-16,9-1 16,-9-8-1,0-1-15,0 0 16,0-18-1,10 0-15,-10-29 16,0-18 0,0-19-16,0-19 15,0-10 1,0-18-16,0 0 16</inkml:trace>
  <inkml:trace contextRef="#ctx0" brushRef="#br0" timeOffset="50622.86">20461 12405 0,'0'0'16,"10"-9"-16,-1-10 16,0 0-1,20-18 1,18-1-16,0 10 15,18 9 1,1 10-16,-9 18 16,-1 10-1,-9 9-15,-9 19 16,-19 0 0,0 19-16,-19 18 15,-29 19 1,-8 0-16,-20-18 15,-9-10 1,1-28-16,17-19 16,20-19-1</inkml:trace>
  <inkml:trace contextRef="#ctx0" brushRef="#br0" timeOffset="51185.24">21214 12433 0,'0'0'15,"0"0"-15,0-9 16,9-1-1,1 1-15,-1 0 16,0-1 0,1 1-16,18 18 15,10 10 1,9 19 0,9 18-16,-9 10 15,-9 9 1,-19 0-16,-19 9 15,-10 1 1,-9-10-16,1-19 16,-11-19-1,10-18-15,1 0 16,8-19 0,1 0-16,-1-19 15,1-28 1,18-18-16,10-29 15,9 0 1,10 10-16,9 8 16,10 11-1,8-10-15,11 9 16,-1 19 0,-9 10-16,-10 18 15,-37 9 1</inkml:trace>
  <inkml:trace contextRef="#ctx0" brushRef="#br0" timeOffset="51626.03">22173 12921 0,'0'0'0,"0"0"16,0 0-1,0 0-15,0 0 16,0 0-1,10 0-15,-1 0 16,0 0 0,20-19-16,-1 1 15,0-20 1,-9-18-16,-10-1 16,-9 11-1,-18-1-15,-1 9 16,0 10-1,-9 19-15,-1-1 16,1 20 0,0 8-1,0 20-15,0 9 16,18 18-16,10 11 16,10-11-1,18-9-15,19 1 16,0-20-1,19-9 1,9-9-16,28-19 16,-55-9-1</inkml:trace>
  <inkml:trace contextRef="#ctx0" brushRef="#br0" timeOffset="52216.52">23011 11945 0,'0'0'0,"0"0"15,0 0-15,0 0 16,0 19 0,0 19-1,0 27-15,0 29 16,9 9-1,0-9-15,1 0 16,-1-10 0,-9-18-16,0-10 15,10-18 1,-10-1-16,0-18 16,0 0-1,0-19-15,0 0 16,0 0-1,0 0-15,0 0 16,-19-19 0,0 0-16,-9 1 15,-1 8 1,-8 1 0,-1 18-16,1 1 15,-10 18-15,9 19 16,10 0-1,18 0 1,20-1-16,9-8 16,9 0-1,19-1-15,0-18 16,9 0 0,-9-19-16,0 0 15,-9-19 1,0 0-16,-1 0 15,-27 10 1</inkml:trace>
  <inkml:trace contextRef="#ctx0" brushRef="#br0" timeOffset="52469.07">23387 12583 0,'0'0'0,"0"0"15,0 0 1,0 0-16,0 10 16,0-1-1,0 19-15,0 10 16,9 9 0,1 0-1,-1 0-15,0-1 16,1-8-1,-10-1-15,0-27 16</inkml:trace>
  <inkml:trace contextRef="#ctx0" brushRef="#br0" timeOffset="52642.38">23359 12414 0,'0'0'0,"0"0"16,0 0-1,0 0-15,0 0 16,0 0 0,0 0-16,9 10 15,-9-10 1</inkml:trace>
  <inkml:trace contextRef="#ctx0" brushRef="#br0" timeOffset="53309.3">24008 12490 0,'0'0'0,"0"0"16,0 0 0,0 0-16,0 0 15,-19 0 1,-9 0-16,-10 9 15,-9 19 1,0 0-16,19 19 16,9 0-1,10 0-15,18 9 16,0 1 0,20-20-16,-1 1 15,19-1 1,9-18-16,29 0 15,28-29 1,19-18-16,-1-19 16,-8-28-1,-29-19 1,-19-9-16,-19-19 16,-18 10-1,-19-10-15,-19 18 16,0 11-1,-10 27-15,1 10 16,0 27 0,-1 11-16,1 8 15,9 10 1,-19 19-16,0 28 16,-19 28-1,10 28-15,0 19 16,19 10-1,18-1-15,10-9 16,9-28 0,10-10-1,-1-9-15,10-19 16,19 1 0,0-20-16,-10-9 15,-27-18 1</inkml:trace>
  <inkml:trace contextRef="#ctx0" brushRef="#br0" timeOffset="53520.02">24328 12386 0,'0'0'15,"0"0"1,0 0-16,9 0 15,19 0 1,10 0-16,28 0 16,37 0-1,48 10 1,178 8-16</inkml:trace>
  <inkml:trace contextRef="#ctx0" brushRef="#br0" timeOffset="53924.91">25438 12649 0,'0'0'0,"0"0"15,9 0 1,0 0-16,1 0 16,-1 0-1,1-9-15,-1-1 16,-9 1-1,0 9-15,0-10 16,0-8 0,-19-1-16,-9-9 15,-10 9 1,-9 10-16,0 9 16,0 18-1,0 11-15,0 17 16,19 20-1,9 9 1,19-9-16,19 0 16,9-10-1,19 0-15,19-18 16,19-1 0,9-18-16,-47-10 15</inkml:trace>
  <inkml:trace contextRef="#ctx0" brushRef="#br0" timeOffset="54500.16">26068 11795 0,'0'0'16,"0"0"-16,0 10 15,0 8 1,-19 39-16,0 18 16,0 37-1,10 10 1,0-9-16,-1-10 16,1-9-16,9-19 15,9-19 1,1-18-16,-10-1 15,0-18 1,0 0 0,0-19-16,0 0 15,0 0 1,0 0-16,-10-19 16,-18-18-1,-28-1-15,-1 0 16,10 10-1,0 19-15,9 0 16,1 18 0,9 0-16,-1 19 15,20 10 1,0 9-16,18 0 16,0 0-1,20 9-15,-1-18 16,19-1-1,0-18-15,9 0 16,10-10 0,-38-9-16</inkml:trace>
  <inkml:trace contextRef="#ctx0" brushRef="#br0" timeOffset="55066.14">26567 12405 0,'0'0'16,"0"0"-16,9 0 15,0-9 1,10-1-16,9 1 16,19 9-1,0 0 1,19 9-16,0 1 16,0 18-1,0 9-15,9 10 16,-18 10-1,-1 8-15,-18 1 16,-1-10 0,-18 10-16,-10-10 15,-9 0 1,-9-9-16,0-18 16,-1-11-1,1-18-15,9 0 16,0-9-1,-10-29-15,20-46 16,-1-29 0,19 1-16,10-1 15,0 19 1,-10 19-16,0 19 16,-9 18-1,0 20-15,-19 8 16</inkml:trace>
  <inkml:trace contextRef="#ctx0" brushRef="#br0" timeOffset="55842.32">27526 12865 0,'0'0'0,"0"0"15,9 0 1,1 0-16,-1 0 15,20 0 1,-1-10-16,9-8 16,1-10-1,0-10-15,-1-18 16,-9-1 0,-9 1-1,-19 9-15,0 0 16,-19 19-1,10 9-15,0 10 16,-10 9 0,0 9-16,0 10 15,0 19 1,10 9-16,0 9 16,18 0-1,0-9-15,20-9 16,18-1-1,9-18-15,38-10 16,19-18 0,-9-29-16,-10-9 15,-19-18 1,-9-1-16,-19-9 16,-10 9-1,-18 1-15,-19 8 16,0 10-1,-19 19 1,1 0-16,-1 19 16,0-1-1,10 1-15,-1 18 16,1 1 0,-1 18-16,20 19 15,-1 0 1,19 18-16,1 1 15,8 9 1,1 0-16,-10-18 16,-9-1-1,0-19-15,-19 1 16,0-1 0,-19 1-16,0-1 15,-19-8 1,-9-1-16,0-9 15,29-10 1</inkml:trace>
  <inkml:trace contextRef="#ctx0" brushRef="#br0" timeOffset="56089.39">28881 12733 0,'0'0'0,"0"0"16,0 0 0,0 0-16,0 0 15,0 10 1,0-1-16,0 10 16,0 9-1,-10 19-15,1 19 16,0-10-1,9-28-15</inkml:trace>
  <inkml:trace contextRef="#ctx0" brushRef="#br0" timeOffset="56244.65">28711 12161 0,'0'0'0,"0"0"15,0 0-15,0 0 16,0 0 0,0 0-16</inkml:trace>
  <inkml:trace contextRef="#ctx0" brushRef="#br0" timeOffset="56773.16">29511 11739 0,'0'0'0,"0"0"16,0 9 0,0 1-16,9 27 15,1 29 1,-1 28-16,-9 18 15,10 20 1,-1-10-16,0-10 16,1-27-1,-1-20-15,1-18 16,-1-9 0,1-19-16,-10-1 15,0-18 1,0 0-1,0 0-15,0 0 16,-19-9 0,-28-10-16,-38-18 15,-9 8 1,9 20-16,19 18 16,10 10-1,28 9-15,0 1 16,18 8-1,20 1-15,-1-1 16,19 10 0,19-9-16,10-1 15,46 1 1,-46-20-16</inkml:trace>
  <inkml:trace contextRef="#ctx0" brushRef="#br0" timeOffset="57166.59">29887 12321 0,'0'0'15,"0"0"-15,0 0 16,0 9 0,0 10-16,10 18 15,-1 20 1,19 36-16,19 11 15,0-1 1,10-19-16,-1-18 16,1-19-1,-1-19-15,10-9 16,0-19 0,0-19-16,9-19 15,-19-18 1,-18-28-1,-10-1-15,-9-9 16,-19 10 0,-19 9-16,1 37 15,8 20-15,1 8 16,9 29 0,0-10-1</inkml:trace>
  <inkml:trace contextRef="#ctx0" brushRef="#br0" timeOffset="57802.97">31176 12996 0,'0'0'0,"0"0"15,0 0 1,0-19-16,0 1 16,0-20-1,-19 1-15,1 8 16,-11 1-1,1 10-15,0 8 16,0 10 0,9 10-16,9-1 15,1 19 1,18 0 0,1 0-16,18 10 15,0-10 1,19-9-16,19 0 15,9-29 1,29-18-16,-1-28 16,10-38-1,-9-28-15,-29-19 16,-19-18 0,-27-10-16,-20 9 15,-37 1 1,-10 27-16,-18 10 15,9 29 1,0 36-16,18 39 16,11 8-1,-11 20-15,-8 27 16,-1 38 0,-9 38-16,19 9 15,0 9 1,18 10-16,20-10 15,18 1 1,0-20 0,10 1-16,-1-29 15,1-18 1,0-10-16,9-9 16,0-9-1,-19-20-15</inkml:trace>
  <inkml:trace contextRef="#ctx0" brushRef="#br0" timeOffset="58199.62">32343 11842 0,'9'9'15,"0"10"1,20 28-16,18 47 15,9 28 1,-9 19-16,-9 18 16,-29 19-1,-18 20-15,-38 8 16,-38 19 0,-56 0-16,-38-9 15,-46-38 1,-95 29-16</inkml:trace>
  <inkml:trace contextRef="#ctx0" brushRef="#br0" timeOffset="59583.86">23443 13484 0,'0'0'15,"0"0"-15,0 0 16,0 0 0,0 0-16,0 19 15,0 37 1,0 29-1,10 37-15,-1 37 16,0 19 0,-9-9-16,0-19 15,0-18-15,0-29 16,0-19 0,-9-27-1,9-20-15,-9-9 16,9-9-1,0-19-15</inkml:trace>
  <inkml:trace contextRef="#ctx0" brushRef="#br0" timeOffset="59832.96">23396 13728 0,'0'0'15,"10"0"-15,-1-19 16,19 0 0,10 1-16,9-10 15,9 18 1,-9 1 0,-9-1-16,0 20 15,-20-1 1,11 10-16,-20-10 15</inkml:trace>
  <inkml:trace contextRef="#ctx0" brushRef="#br0" timeOffset="60018.05">23105 14216 0,'0'0'0,"0"0"16,9 0-16,10 0 15,18 0 1,29 0-16,28 0 16,38-19-1,28 10-15,150-1 16</inkml:trace>
  <inkml:trace contextRef="#ctx0" brushRef="#br0" timeOffset="60432.67">24290 14094 0,'0'0'16,"0"0"-16,0 0 15,0-9 1,9-10-16,1 9 16,-1-8-1,1 8-15,8 1 16,11-1-1,-1 1-15,19 18 16,0 1 0,9 18-16,-18 0 15,0 19 1,-20 0-16,1 19 16,-19-1-1,-19-8-15,-9-20 16,0-18-1,0-10 1,9-9-16,10-18 16,-1-11-1,1-18-15,28-18 16,9-10 0,19 0-16,0 9 15,-19 38 1</inkml:trace>
  <inkml:trace contextRef="#ctx0" brushRef="#br0" timeOffset="61419.02">25193 14150 0,'0'0'0,"0"0"15,0 0 1,-9 10-16,-20-1 15,-18 19 1,0 0-16,0 19 16,19 0-1,19 9 1,18-18-16,10-1 16,9-18-16,19 0 15,0-19 1,10-9-1,-10-20-15,-10-17 16,1-20 0,-19-19-16,0 1 15,-10 0 1,0 18-16,1 19 16,-1 19-1,1 0-15,-1 18 16,0 1-1,1 18-15,18 1 16,0 18 0,0 19-16,-9 0 15,0 0 1,-9-10-16,-10 1 16,0-1-1,0-18-15,0 0 16,0-19-1,0 0-15,0 0 16,0 0 0,9-29-1,0-8-15,20-10 16,-1 0 0,0 10-16,0 8 15,0 11 1,-9 8-16,0 1 15,9 18 1,-9 10-16,9 19 16,-9 9-1,0 9-15,-19 0 16,0-9 0,-9-9-16,-1-10 15,1-10 1,-1-18-16,10 0 15,0 0 1,-9-28-16,18-19 16,10-28-1,9 0-15,10 10 16,0 18 0,-1 9-1,1 10-15,0 19 16,-10-1-1,0 20-15,-9-1 16,9 19 0,0 19-16,0 28 15,-9 28 1,0 19-16,-10-18 16,-9-58-1</inkml:trace>
  <inkml:trace contextRef="#ctx0" brushRef="#br0" timeOffset="61782.4">27413 13709 0,'0'0'0,"0"0"16,0 0-1,0 10-15,10 18 16,-1 28 0,0 38-16,1 28 15,-1 9 1,1 1-16,-1-20 15,-9-27 1,0-10-16,0-19 16,0-19-1,0-18-15,0 0 16,0-10 0</inkml:trace>
  <inkml:trace contextRef="#ctx0" brushRef="#br0" timeOffset="62033.87">26679 13822 0,'0'0'0,"0"0"16,10 0-1,-1-10-15,29-8 16,9-1-1,28 0-15,19-9 16,19 19 0,28-1-16,0 20 15,-9 18 1,-19 0-16,-66-9 16</inkml:trace>
  <inkml:trace contextRef="#ctx0" brushRef="#br0" timeOffset="62515.89">27677 14000 0,'0'0'16,"0"0"0,0 0-16,9 0 15,0-9 1,20-1-16,8 1 15,10 0 1,19 9-16,0 9 16,-10 0-1,10 19-15,-9 1 16,-20 8 0,1 10-16,-19 0 15,-10 19 1,-9 9-16,-19-19 15,1-18 1,-11-10-16,1-10 16,0-18-1,0-18-15,-1-29 16,11-19 0,18-28-16,9 0 15,19 19 1,1 10-16,8 18 15,1 9 1,-10 10-16,-9 19 16,9-1-1,-19 10 1</inkml:trace>
  <inkml:trace contextRef="#ctx0" brushRef="#br0" timeOffset="63276.68">28599 14160 0,'0'0'16,"0"0"-16,0 0 15,9 0 1,10 0-16,9 0 16,0 0-1,10-10-15,-1-9 16,-8 1-1,-1-1-15,-9-9 16,0 0 0,-10-10-1,-9 1-15,-9 8 16,-10 1 0,0 9-16,-9 10 15,-10 9 1,0 9-16,10 20 15,0 18 1,0 18-16,18 1 16,20 9-1,18-19-15,10 1 16,9-1 0,18-19-16,20-18 15,0-19 1,9-9-16,0-19 15,-9-19 1,-10-10-16,-28-8 16,-19-1-1,-9 10 1,-19 9-16,0 0 16,-9 19-1,-1 0-15,-9 18 16,1 1-1,-20 18-15,0 10 16,-9 28 0,10 0-16,8 9 15,20 0 1,18-9-16,1-9 16,18-1-1,10 1-15,9-10 16,9-9-1,10-19-15,-10 0 16,1-19 0,-1 0-1,-9 1-15,-9-1 16,-29 9-16</inkml:trace>
  <inkml:trace contextRef="#ctx0" brushRef="#br0" timeOffset="63666.27">30207 14572 0,'0'0'16,"0"0"-16,0 0 16,0 0-1,0 0-15,0 0 16,0 10 0,10 18-16,-10 9 15,9 20 1,-9 27-16,0-9 15,0 0 1,0-18 0,0-20-16,0 1 15,0-20 1,0-8-16,-9-10 16,9 0-1</inkml:trace>
  <inkml:trace contextRef="#ctx0" brushRef="#br0" timeOffset="64083.34">30113 14422 0,'0'0'16,"0"0"-16,0 0 16,0 0-1,0 0-15,10 0 16,-1 0-1,0 0-15,10-9 16,0 0 0,0-1-16,0-9 15,-19 1 1,0-1 0,-10-19-16,-9 10 15,-18 0 1,-1 19-16,-9-1 15,19 20 1,0-1-16,18 0 16,1 1-1,9-10-15,0 0 16,0 0 0,9 9-16,-9-9 15,0 0 1,0 0-16,0 0 15</inkml:trace>
  <inkml:trace contextRef="#ctx0" brushRef="#br0" timeOffset="71133">7902 14938 0,'0'0'16,"-19"10"-16,-28 8 15,-28 11 1,-19 27-16,9 10 16,20 18-1,8 0-15,29 1 16,18-10 0,29 0-1,9 0-15,20-19 16,8-9-16,0-9 15,1-19 1,-1-1-16,10-18 16,9 0-1,-28-9-15</inkml:trace>
  <inkml:trace contextRef="#ctx0" brushRef="#br0" timeOffset="71855.89">8617 15370 0,'0'0'0,"0"0"15,-9 0 1,-10 9-16,-19 1 16,-9 18-1,0 0-15,19 9 16,0 1-1,18 0-15,1-20 16,18 1 0,1-10-1,18-9-15,0 0 16,19-18 0,-9-10-16,0 9 15,-10 9-15,-9 1 16,-1 0-1,1 9-15,0 9 16,9 0 0,0 10-16,1 9 15,-1 0 1,10-9 0,-10 0-16,19-19 15,0-19 1,9-28-16,10-28 15,0-28 1,-10-19-16,-18-19 16,-10 10-1,-28 28-15,0 28 16,-9 18 0,-1 29-16,1 10 15,0 8 1,9 20-16,-10 18 15,1 56 1,-1 38-16,10 19 16,0 0-1,10-19 1,-1-19-16,1-19 16,-1-9-1,-9-18-15,0-20 16,0 1-1,0-20-15,0 1 16,0-19 0</inkml:trace>
  <inkml:trace contextRef="#ctx0" brushRef="#br0" timeOffset="72194.39">9915 15257 0,'0'0'16,"0"0"-16,0 0 15,0 0 1,-18-9 0,-1 0-16,-19 18 15,-9 10-15,-9 18 16,9 29-1,0 0 1,18 9-16,20-10 16,0-8-1,18-1-15,0 0 16,20-9 0,8-9-16,10-1 15,29-9 1,-39-18-16</inkml:trace>
  <inkml:trace contextRef="#ctx0" brushRef="#br0" timeOffset="72604.38">9897 15633 0,'0'0'16,"0"9"-16,9 19 15,0 28 1,1 10-16,18-10 16,-9-9-1,9-9-15,0-1 16,10-18 0,9-19-1,0 0-15,0-19 16,-9-18-1,-1-10-15,-8 0 16,-11 0 0,-18 19-16,0 9 15,0 10 1,0 9-16,0 0 16,10 19-1,-1 18-15,19 29 16,10 18-1,9-9-15,0-9 16,-19-38 0</inkml:trace>
  <inkml:trace contextRef="#ctx0" brushRef="#br0" timeOffset="72904.98">10941 14920 0,'0'0'15,"0"0"-15,0 9 16,0 28 0,-10 39-16,-8 36 15,8 19 1,1 1-16,9-10 15,-10 0 1,10-38-16,10-9 16,-1-9-1,19-10-15,10 1 16,-19-39 0</inkml:trace>
  <inkml:trace contextRef="#ctx0" brushRef="#br0" timeOffset="73223.23">11806 15708 0,'0'0'0,"0"0"15,0 0-15,0-10 16,-19 1 0,1 0-1,-11 9-15,-8 9 16,-1 10-1,10 9-15,0 9 16,18 1 0,1-1-16,18 1 15,1-10 1,18 10-16,0-1 16,10-9-1,9-9-15,9 0 16,10-19-1,28-28-15,-47 0 16</inkml:trace>
  <inkml:trace contextRef="#ctx0" brushRef="#br0" timeOffset="73561.83">12531 14591 0,'0'0'16,"0"0"-16,0 0 16,0 10-1,0 8-15,-10 29 16,1 38 0,-1 37-16,10 9 15,0 0 1,0-18-16,0 0 15,10-20 1,-10 1-16,0-9 16,0-29-1,0-19-15,0-18 16,0 0 0,0-19-1,0 0-15,0 0 16</inkml:trace>
  <inkml:trace contextRef="#ctx0" brushRef="#br0" timeOffset="73782.55">11797 15145 0,'0'0'15,"9"0"-15,20 0 16,27 9-1,29-9-15,9 0 16,19 0 0,18 0-16,20-9 15,9-1 1,160 1-16</inkml:trace>
  <inkml:trace contextRef="#ctx0" brushRef="#br0" timeOffset="74218.25">13170 15154 0,'0'0'0,"0"0"15,0 0-15,10 0 16,-1 0 0,10 0-16,0 0 15,0 0 1,-1 0 0,1 0-16,-9 0 15,-10-9 1,0-1-16,0-8 15,-19-1 1,-9-9-16,-10 0 16,-18 9-1,-10 9-15,-19 20 16,19 9 0,0 18-16,19 10 15,19 9 1,19 10-1,9 0-15,9-1 16,19-8-16,1-1 16,18 0-1,0-18-15,-10-10 16,10-9 0,0-1-1,0-18-15,10 0 16,-20-9-1,-18 0-15,-9-1 16</inkml:trace>
  <inkml:trace contextRef="#ctx0" brushRef="#br0" timeOffset="74932.53">14440 15361 0,'0'0'15,"0"0"-15,0 0 16,10 9 0,18 0-16,0 1 15,10-1 1,18 0-16,1 1 15,-10-10 1,-10 0-16,1 0 16,0-10-1,-20 1-15,1-10 16,0 1 0,-19-1-16,0-19 15,-28 1 1,-29-10-16,-18 19 15,9 9 1,-9 19-16,9 9 16,-9 29-1,9 9 1,10 9-16,18 10 16,19-1-1,19 10-15,10 0 16,18 1-1,0-11-15,19-9 16,10-18 0,8 0-16,1-20 15,-9 1 1,-1-19-16,-9 0 16,-9-9-1,-19-1-15</inkml:trace>
  <inkml:trace contextRef="#ctx0" brushRef="#br0" timeOffset="75465.82">15108 15210 0,'0'0'16,"10"0"-16,27-9 16,20 0-1,9-1-15,18 10 16,1 10 0,-10-1-16,-18 0 15,-1 10 1,-9 9-16,-9 0 15,-1 10 1,-18 0-16,0-1 16,-19 10-1,0 9-15,0-9 16,-19 0 0,0-9-1,-9-10-15,0-9 16,0-19-16,-10-10 15,10-9 1,0-18 0,18-10-16,10-19 15,28-9 1,1 10-16,18-1 16,0 19-1,-10 19-15,1 0 16,0 18-1,-20 1-15</inkml:trace>
  <inkml:trace contextRef="#ctx0" brushRef="#br0" timeOffset="75950.23">15955 15323 0,'0'0'16,"9"0"-16,29-19 16,9 0-1,19 1-15,9 8 16,19 1 0,-9 18-16,9 10 15,-19 9 1,0 19-16,-18 0 15,-19 9 1,-10 19-16,-19 0 16,-18-18-16,-10-1 15,-19-9 1,10-10 0,0-18-16,0-19 15,18 0 1,1-9-1,-1-19-15,20-19 16,9-28 0,9 0-16,10 0 15,9 9-15,0 19 16,-10 10 0,1 8-1,-10 20-15,0 0 16,-18 9-1</inkml:trace>
  <inkml:trace contextRef="#ctx0" brushRef="#br0" timeOffset="76873.4">17263 15520 0,'0'0'0,"0"0"16,0 0-1,0 0-15,-19 0 16,0 9 0,-9 1-16,0 18 15,-1 9 1,1 20 0,19-1-16,-1-9 15,20-10 1,-1 1-16,0-19 15,10 0-15,0-1 16,0-8 0,0-10-1,-10 0-15,-9-19 16,-9-28 0,-10-9-16,-19-1 15,1 11 1,8 8-16,11 10 15,8 0 1,1 18-16,18-8 16,10-1-1,9 0 1,29-9-16,9-10 16,-1 1-16,11-1 15,-20 1 1,1 9-16,-20-10 15,1 1 1,-19-1-16,-1 0 16,-18 1-1,-9-10 1,-19 0-16,-38 0 16,-19 10-1,10 18-15,9 19 16,0 9-1,19 19-15,0 19 16,28-9 0,10 9-16,18 0 15,10 9 1,9-9-16,29 9 16,18 1-1,19-11-15,-18-8 16,-11-1-1,-8 1-15,-1-10 16,-18-9 0,0 0-16,-20 9 15,1 0 1,-9 10 0,-1-1-16,0 1 15,1-1 1,-1 1-16,1-20 15,-1 1 1,0 0-16,1 0 16,-10-19-1</inkml:trace>
  <inkml:trace contextRef="#ctx0" brushRef="#br0" timeOffset="77055.89">18279 15811 0,'0'0'15,"0"0"-15,0 0 16,0 0 0,0 0-1,0 0-15</inkml:trace>
  <inkml:trace contextRef="#ctx0" brushRef="#br0" timeOffset="86816.16">9727 8868 0,'0'0'0,"0"0"15,0-19-15,0-9 16,0 9 0,0 10-16,0-1 15,0 10 1,0 0-16,10 19 16,-1 47-1,10 46-15,9 39 16,-9 17-1,0-8-15,-19-1 16,0-18 0,0-28-16,0-19 15,-10-19 1,1-19 0,9-9-16,-9-19 15,9-9 1,0-19-16</inkml:trace>
  <inkml:trace contextRef="#ctx0" brushRef="#br0" timeOffset="87160.35">9501 8952 0,'0'0'0,"10"-9"15,-1-10 1,20-9-16,27 0 16,29 0-1,-1 18-15,10 20 16,0 9 0,1 9-16,-30 0 15,-8 0 1,-20 0-1,-18 19-15,-9 0 16,-20 19 0,-37-1-16,-19 10 15,-18-18 1,-1-10-16,38-29 16</inkml:trace>
  <inkml:trace contextRef="#ctx0" brushRef="#br0" timeOffset="87649.43">10593 9309 0,'0'0'16,"9"0"-16,1-10 15,18-8-15,19-1 16,0 0 0,19 0-1,9 10-15,0 9 16,-9 9 0,-9 10-16,-20 9 15,-9 0 1,-9 19-16,-28 0 15,-19 10 1,-19-1-16,-1-9 16,11-28-1,9-1-15,-1-18 16,11-18 0,8-1-16,10-19 15,19-18 1,19-19-1,27 0-15,11 9 16,-1 10 0,10 9-16,18 28 15,10 10 1,-66 9-16</inkml:trace>
  <inkml:trace contextRef="#ctx0" brushRef="#br0" timeOffset="88006.11">11835 9459 0,'0'0'15,"0"0"-15,0 0 16,0 0 0,9 9-16,0 1 15,1-1 1,-1-9-16,1 0 16,8 0-1,-8 0-15,-1-9 16,-9-1-1,0-8-15,-19-1 16,-9 9 0,-38 1-16,-18 28 15,-20 18 1,19 20-16,20 8 16,27 1-1,19 0-15,38-1 16,28 1-1,47 0 1,38-10-16,0-28 16,9-18-1,-76-10-15</inkml:trace>
  <inkml:trace contextRef="#ctx0" brushRef="#br0" timeOffset="88501.82">12662 8840 0,'0'0'0,"0"0"16,0 9-16,0 19 15,0 47 1,0 29-16,0 8 15,0 1 1,0-10 0,0-19-16,0-18 15,0-10 1,0-18-16,0-10 16,0-9-1,0-19-15,0 0 16,0 0-1,-9 0-15,-19-19 16,-29-9 0,1 18-16,9 1 15,0 18 1,19 1-16,-1-1 16,20 19-1,0 1-15,18-1 16,0 0-1,20 0-15,27 0 16,29-9 0,-29-10-16</inkml:trace>
  <inkml:trace contextRef="#ctx0" brushRef="#br0" timeOffset="88715.85">13236 9403 0,'0'0'0,"0"0"16,0 9-1,0 10-15,0 9 16,0 19 0,0 9-16,10 0 15,-1 10 1,0 0-16,1-29 15,-10-27 1</inkml:trace>
  <inkml:trace contextRef="#ctx0" brushRef="#br0" timeOffset="88899.08">13208 9046 0,'0'0'15,"0"0"-15,9 0 16,1 10 0,18-1-16,19 0 15,19 10 1,-38-10-16</inkml:trace>
  <inkml:trace contextRef="#ctx0" brushRef="#br0" timeOffset="89173.81">13942 9243 0,'0'0'0,"0"0"16,0 0 0,0 0-16,0 0 15,-28 0 1,-19 10-16,-19 18 16,-10 19-1,11 9-15,18-9 16,18 9-1,10 0 1,19-9-16,10-9 16,18-1-1,10 1-15,28-10 16,28-19 0,9-18-16,-46 0 15</inkml:trace>
  <inkml:trace contextRef="#ctx0" brushRef="#br0" timeOffset="89499.17">14393 8849 0,'0'0'0,"10"-19"16,-1 1 0,1-11-16,-1 11 15,-9 8 1,0 1-16,0 9 15,0 9 1,0 10-16,9 47 16,1 46-1,-1 20 1,10-10-16,-10-19 16,1-9-1,-10-10-15,0-18 16,0-10-1,0-18-15,0-20 16,0 1 0,0-19-16,0 0 15</inkml:trace>
  <inkml:trace contextRef="#ctx0" brushRef="#br0" timeOffset="89765.89">13961 9112 0,'0'0'0,"0"0"16,9 0 0,10 0-16,47 0 15,28 9 1,19 1-16,-10-10 16,19 0-1,-18 0-15,-19 0 16,-20 9-1,-18-9 1,-28 0-16,0 9 16,-10-9-1,-9 10-15,0-10 16</inkml:trace>
  <inkml:trace contextRef="#ctx0" brushRef="#br0" timeOffset="90310.26">15014 9497 0,'0'0'0,"0"0"16,0 0-1,10 9 1,18 0-16,9-9 16,1 0-1,0 0-15,-1-9 16,1-10-1,-10 0-15,-9 1 16,0-20 0,-19 1-16,-19-1 15,-19 0 1,-18 10-16,-19 10 16,-1 8-1,11 20-15,-1 18 16,19 19-1,18 9-15,20 10 16,18 9 0,1 0-16,18-10 15,29 10 1,37-9-16,9-19 16,29-19-1,-57-28-15</inkml:trace>
  <inkml:trace contextRef="#ctx0" brushRef="#br0" timeOffset="90867.28">15908 8774 0,'0'0'16,"0"0"-16,0 0 15,0 0 1,0 0-16,0 19 16,-9 18-1,-1 38-15,1 29 16,9 8 0,0 1-16,0-10 15,0-19 1,0-18-1,0-10-15,9-18 16,1-1 0,-1-18-16,0 0 15,1-10 1,-10-9-16,0 0 16,0-9-1,0-19-15,-10-19 16,-18-9-1,-10 9-15,1 9 16,-10 10 0,0 19-16,19 18 15,-1 10 1,1 9-16,19 19 16,9 0-1,9 0-15,19 9 16,1-18-1,27-1-15,29 1 16,28-10 0,-57-9-16</inkml:trace>
  <inkml:trace contextRef="#ctx0" brushRef="#br0" timeOffset="93851.18">14939 9431 0,'0'0'16,"0"0"-16,9 0 16,20 0-1,36 0-15,48 0 16,10-10 0,8-8-1,-18-10-15,-28-1 16,-29 1-1,-18 0-15,-10 0 16,-18 9 0,-20 0-16,-46 1 15,-57 18 1,-28 28-16,18 19 16,48 0-1,47-10-15,28 1 16,19 9-1,37-10-15,48 1 16,37-20 0,9-18-1,-18 0-15,-19-18 16,-47-1-16,-38 0 16,-9 10-1,-19-1-15,-28-8 16,-48 8-1,-37 10 1,48 10-16</inkml:trace>
  <inkml:trace contextRef="#ctx0" brushRef="#br0" timeOffset="94915.97">17470 8896 0,'0'0'0,"0"19"15,-10 18 1,1 38-1,-1 10-15,20 9 16,18-1 0,0-17-16,19-11 15,0-18 1,0-19-16,0-9 16,19-19-1,-9-9-15,8-19 16,-8-19-1,-1-19-15,-18-28 16,-19 0 0,-10 10-16,-9 18 15,-9 10 1,-10 28-16,10 9 16</inkml:trace>
  <inkml:trace contextRef="#ctx0" brushRef="#br0" timeOffset="95334.04">19012 8924 0,'0'0'15,"0"0"1,0 0-16,-18 0 15,-29 10 1,-10-1-16,1 19 16,18-9-1,10 9-15,18 0 16,1 0 0,18 0-16,20 19 15,27 0 1,10 19-16,9 0 15,-9-10 1,-19-9-16,-19-10 16,-18-8-1,-20-1-15,-46 19 16,-66-1 0,-29-8-16,48-19 15,37-19 1,28 0-1,19 0-15</inkml:trace>
  <inkml:trace contextRef="#ctx0" brushRef="#br0" timeOffset="95566.99">19906 8999 0,'0'0'15,"0"0"-15,0 0 16,0 10 0,0 18-16,0 19 15,-9 18 1,9 1-16,-10 9 16,1 0-1,-1-9-15,1-47 16</inkml:trace>
  <inkml:trace contextRef="#ctx0" brushRef="#br0" timeOffset="96466.16">19455 8699 0,'0'0'15,"0"0"1,9 0-16,29 9 15,18 29 1,10 18-16,9 29 16,0 8-1,1-8-15,-20-19 16,-9-19 0,-9-19-16,-1-10 15,-8-18 1,-1-18-16,0-10 15,10-10 1,9-18-16,0-1 16,0 10-1,-10 19-15,1 10 16,0 8 0,-1 20-1,10 8-15,0 29 16,10 19-1,-1 0-15,1 9 16,-1 0 0,1-19-16,-1-18 15,0-20 1,1-8-16,-1-10 16,1-19-1,-10-9-15,-10-29 16,1 1-1,-19 9 1,-19 0-16,0 0 16,-9 19-16,-10 10 15,0 8 1,0 10-16,0 19 16,-9 18-1,0 20-15,18 37 16,1 18-1,18 20 1,20 8-16,-1 10 16,-9-9-1,-1-19-15,1-9 16,-19-20 0,-9-8-16,-10-29 15,-19 1 1,1-20-1,-20-18-15,10-10 16,0-9-16,10-28 16,8-19-1,11-37-15,18-29 16,28-18 0,28 9-16,20 0 15,8 19 1,20 9-16,9 37 15,-57 29 1</inkml:trace>
  <inkml:trace contextRef="#ctx0" brushRef="#br0" timeOffset="96902.63">23123 9027 0,'0'0'0,"0"0"15,0 0-15,0 0 16,0 0 0,0 0-16,0 10 15,0 18 1,10 38 0,-1 46-16,10 20 15,0-1 1,0-9-16,-19-19 15,0-28 1,0-19-16,-10 1 16,10-20-1,0-9-15,0-9 16,0-19 0</inkml:trace>
  <inkml:trace contextRef="#ctx0" brushRef="#br0" timeOffset="97157.1">22512 8802 0,'0'0'15,"9"0"-15,38-9 16,57-10-1,46 0-15,10 10 16,0 0 0,-19-1-16,-28 10 15,-9 10 1,-10-1-16,-57 0 16</inkml:trace>
  <inkml:trace contextRef="#ctx0" brushRef="#br0" timeOffset="97648.6">23462 9262 0,'0'0'0,"0"0"16,9 0-1,20-19 1,8 0-16,10 1 16,19 8-16,0 1 15,0 18 1,0 19-16,9 19 16,0 10-1,-18 8 1,-20 1-16,-18 9 15,-9 9 1,-29 1-16,0-19 16,-19-19-1,10-19-15,0-19 16,9-9 0,0-19-16,10-28 15,9-37 1,28-29-16,19 1 15,10 9 1,-1 9 0,0 28-16,1 19 15,-10 28 1,-28 10-16</inkml:trace>
  <inkml:trace contextRef="#ctx0" brushRef="#br0" timeOffset="98387.17">24572 9534 0,'0'0'16,"0"0"-16,0 0 15,10 0 1,-1 0-16,0 0 16,20 0-1,-1 0-15,9-9 16,1-10-1,0 0-15,-10-18 16,-9-20 0,0 1-1,-19 9-15,0 0 16,-19 19-16,0 0 16,-9 19-1,-1 18-15,1 10 16,0 18-1,9 29 1,10 0-16,18-1 16,19 1-1,1-10-15,8-9 16,10-9 0,10-10-16,9-9 15,9-19 1,10-19-16,-1-9 15,1-29 1,-10-18-16,-18 0 16,-10-9-1,-19 18-15,-9 10 16,-10 9 0,-9 19-16,0 0 15,-9 18 1,-1 1-16,-9-1 15,1 20 1,-20 27-16,0 20 16,10 8-1,19 10-15,18 0 16,10 1 0,19-11-1,18-9-15,10-9 16,19-9-1,-1-19-15,10-19 16,0 0 0,-18-19-16,-11 0 15,-36 0 1</inkml:trace>
  <inkml:trace contextRef="#ctx0" brushRef="#br0" timeOffset="99275.95">26811 9215 0,'0'0'15,"0"0"1,0 0-16,0 0 16,0 9-1,0 10-15,10 47 16,-1 37 0,-9 38-16,0 0 15,0 9 1,9-10-16,-9-27 15,10-29 1,-1-9-16,1-28 16,-1-9-1,0-19-15,-9-1 16,0-18 0</inkml:trace>
  <inkml:trace contextRef="#ctx0" brushRef="#br0" timeOffset="99599.27">26595 9018 0,'0'0'15,"0"0"-15,0 0 16,0 0-16,9 9 15,19-9 1,19 0 0,0 0-16,10 0 15,-19-18 1,-1-1-16,-18-19 16,-10 1-1,-18-19 1,-38-1-16,-19 20 15,-19 37-15,38 0 16</inkml:trace>
  <inkml:trace contextRef="#ctx0" brushRef="#br0" timeOffset="100410.56">18269 6860 0,'0'0'0,"0"0"16,0 0 0,0 0-16,0 0 15,0 0 1,0 9-16,-19 29 16,1 18-1,-1 38 1,9 19-16,20-10 15,-1-19 1,1-9-16,8-18 16,11-1-1,-11-18-15,1-20 16,0 1 0,-10-19-16</inkml:trace>
  <inkml:trace contextRef="#ctx0" brushRef="#br0" timeOffset="100818.37">18090 6616 0,'0'0'0,"0"0"16,10 0-16,9 0 15,9 0 1,19 0 0,19-9-16,-10 9 15,1-10 1,-20 1-16,1-10 16,-10 10-1,-9-10-15,-10 0 16,-9 1-1,-9-11-15,-10 1 16,-28 9 0,-9 10-16,-1 18 15,10 1 1,19 18-16,9 0 16,10 0-1,18 0-15,-9-18 16</inkml:trace>
  <inkml:trace contextRef="#ctx0" brushRef="#br0" timeOffset="106594.9">19022 15717 0,'0'0'15,"0"0"-15,0 0 16</inkml:trace>
  <inkml:trace contextRef="#ctx0" brushRef="#br0" timeOffset="107167.26">18918 15708 0,'0'0'15,"0"0"-15,0 0 16,-9 0-1,-10 9-15,0 0 16,10 1 0,-1 9-1,1 9-15,18 9 16,1 1-16,18-10 16,10-9-1,9-1 1,0-18-16,9-9 15,1-10 1,-20-9-16,1 0 16,-19-10-1,0 1-15,-19 9 16,0 0 0,-19 0-16,-9-1 15,-10 1 1,-9 19-16,-10 9 15,-18 19 1,0 28-16,9 18 16,0 20-1,19 8 1,19 1-16,9 0 16,19-9-1,10-20-15,18-8 16,9-20-1,10 1-15,19-10 16,19-10 0,9-8-16,-9-10 15,-19-19 1,-10 0-16,0-9 16,-27 9-1</inkml:trace>
  <inkml:trace contextRef="#ctx0" brushRef="#br0" timeOffset="107951.64">19831 16299 0,'0'0'0,"0"0"15,0 0 1,0 0-16,0 9 16,0 1-1,-10 18-15,10 9 16,0 19-1,10 29-15,-1-1 16,1-9 0,-1 0-16,10-18 15,9-1 1,-9-18 0,0-1-16,0-18 15,-1-10-15,1 1 16,-9-10-1</inkml:trace>
  <inkml:trace contextRef="#ctx0" brushRef="#br0" timeOffset="108370.6">19887 16036 0,'0'0'15,"0"0"-15,0 0 16,10 0 0,-1-19-16,0 1 15,10-1 1,0 0-16,0-9 15,-19 0 1,0 9-16,0 10 16,-19-1-1,0 1 1,-18 18-16,-10 1 16,0 18-1,0 0-15,18-9 16,1-1-1,19 1-15,-1-19 16,10 10 0,0-10-16</inkml:trace>
  <inkml:trace contextRef="#ctx0" brushRef="#br0" timeOffset="109141.72">20320 16515 0,'0'0'0,"0"0"15,0 0 1,9 0-16,20-10 16,18 1-1,19-1-15,-1 1 16,-8 0-1,-1-1 1,1 1-16,-20 9 16,1 0-1,-19 0-15,-19 0 16</inkml:trace>
  <inkml:trace contextRef="#ctx0" brushRef="#br0" timeOffset="109465.07">20612 16177 0,'0'0'0,"0"0"15,0 9 1,0 19-16,0 19 15,0 10 1,0 8-16,0 10 16,0 19-1,0 9-15,9-9 16,0 0 0,1-19-16,-1 0 15,1-9 1,-1-19-16,0-29 15</inkml:trace>
  <inkml:trace contextRef="#ctx0" brushRef="#br0" timeOffset="109864.66">21129 16074 0,'0'0'0,"0"0"16,0 0-1,0 0-15,0 9 16,-9 0-1,-1 29-15,1 18 16,-1 29 0,10 8-16,0 1 15,0 9 1,0-9 0,0-19-16,-9-9 15,0-10 1,-1-9-16,1-9 15,-1-1 1,1-9-16,0-18 16</inkml:trace>
  <inkml:trace contextRef="#ctx0" brushRef="#br0" timeOffset="111514.25">6491 15248 0,'0'0'0,"0"0"15,0 9 1,-19 1-16,-18 18 16,-20 0-1,-9 10-15,-9-1 16,-10 1-1,-9-20-15,-19 1 16,-9 0 0,0-19-1,9-19-15,0-9 16,0-19 0,0-9-16,10-19 15,-10-10-15,9-9 16,1-18-1,9-1-15,9-9 16,1-28 0,-1-19-1,0-9-15,10-28 16,9-10 0,10-19-16,9-18 15,0 0 1,18-29-16,1-9 15,0-18 1,9-20-16,19-9 16,10-9-1,8 10-15,11-1 16,18-28 0,18 0-16,11 19 15,8 0 1,1 0-16,19 18 15,8 1 1,11-1-16,18 10 16,28 19-1,10 28 1,18 9-16,1 19 16,0 29-1,9 27-15,9 10 16,-9 28-1,-19 18-15,-9 29 16,-10 28 0,-18 9-16,-1 19 15,-9 10 1,-18 9-16,-20 18 16,-9 1-1,-19 0-15,-18 9 16,-20 0-1,-18 0-15,0 9 16,-10-9 0,-9 0-1,0 0-15,0 0 16</inkml:trace>
  <inkml:trace contextRef="#ctx0" brushRef="#br0" timeOffset="111859.25">7234 4665 0,'0'0'16,"0"0"-16,10 0 15,9 0 1,28 9-16,37 0 15,10 10 1,0 9 0,10 0-16,-10 1 15,-19-1-15,-18 0 16,-10 9 0,-19-8-1,-9 8-15,-19 29 16,-38 28-1,-47 37-15,-27 28 16,-105 95 0</inkml:trace>
  <inkml:trace contextRef="#ctx0" brushRef="#br0" timeOffset="117282.5">13199 1118 0,'0'0'0,"9"0"16,10 0-16,18 0 16,29 0-1,47 9-15,9 10 16,1 9 0,-1 19-16,0 10 15,-9 18 1,-19 9-16,-18 10 15,-11 18 1,-8 29-16,-19 19 16,-20 18-1,1 10 1,-19-20-16,-9-27 16,-10-9-1,-19-20-15,1-9 16,-29-9-1,-38 0-15,-37-10 16,-19-27 0,-18-20-16,-20-37 15,10-28 1,9-19-16,19-18 16,38-11-1,18-17-15,20-29 16,27-28-1,20-19-15,18-19 16,38-18 0,18-10-1,29-9-15,47 9 16,85-103 0</inkml:trace>
  <inkml:trace contextRef="#ctx0" brushRef="#br0" timeOffset="144766.18">17272 12255 0,'0'0'16,"0"0"-16,0 0 15,9 0 1,1-9-1,-1-1-15,1 1 16,-1-10-16,19 0 16,0 0-1,20 1-15,17-10 16,11 9 0,-1 0-1,0 10-15,10-1 16,-10 1-1,0 18-15,1 1 16,-11-1 0,-8 10-16,-1 0 15,-9 9 1,-9 0-16,0 0 16,9 19-1,-10 9-15,1 1 16,-10 8-1,0 1 1,-9 9-16,0 0 16,0 0-16,-10 0 15,1-9 1,-10 9-16,0 0 16,-10 0-1,1 0-15,-10-9 16,0-1-1,0 10 1,1-9-16,-20 0 16,0-10-16,-9 0 15,-9 1 1,-10-1 0,-9-18-16,-10-1 15,-18-9 1,8-9-16,1-10 15,0-9 1,0-9-16,0 0 16,10-1-1,18 1-15,0-10 16,9-9 0,10-10-16,0 1 15,19-10 1,0-9-16,0-10 15,9 0 1,9-9-16,1 0 16,0-9-1,18-1-15,0-9 16,1 19 0,-1-9-1,10-19-15,0 18 16,9 10-1,0 0-15,1 0 16,-1 9 0,0 1-16,0-1 15,10 0 1,-10 19-16,10 1 16,-1-1-1,1 9-15,0 10 16,-1 0-1,1 0-15,-1 9 16,10 0 0,-9 10-16,0-1 15,-1 10 1,10 0 0,-9 10-16,0-1 15,-1 1-15,1 8 16,9 10-1,0 1 1,0-1-16,0 9 16,0 10-1,10 9-15,-10 1 16,0-1 0,-10 10-16,1-1 15,0 11 1,-1 8-16,-9 0 15,1 1 1,-1-10-16,-9 0 16,-1 9-1,1-9 1,-9-18-16,-1-1 16,-9-9-16,0-10 15,0 10 1,0 0-1,0-9-15,-9 9 16,-1-10 0,-9 1-16,1-1 15,-1 1 1,-19-1-16,-9 1 16,-9-1-1,-20 1-15,1-10 16,0 0-1,0 0-15,-10-9 16,10 0 0,-1-10-16,11 1 15,-1-1 1,0-9-16,0 0 16,0-9-1,0-10-15,1 0 16,17 0-1,1-18 1,10-1-16,9-18 16,-1 0-1,20-10-15,0-9 16,-1 0 0,10-9-16,10-1 15,-1 10 1,0 0-16,1-9 15,9-1 1,-1 10-16,11 0 16,-1 0-1,9-19-15,-18 47 16</inkml:trace>
  <inkml:trace contextRef="#ctx0" brushRef="#br0" timeOffset="148381.96">17940 11955 0,'0'0'0,"9"0"16,1 0-16,9 9 16,9 0-1,9 20 1,10-1-16,0 19 16,10 0-1,-1 9-15,-9 10 16,0-1-1,-9 1-15,0 0 16,-1 18 0,-18 10-16,0 0 15,0 9 1,-10 0-16,1 10 16,-10-19-1,0 9-15,-10-19 16,-9-9-1,-9 0-15,-9 0 16,-1-9 0,-19-10-16,1 1 15,-10-10 1,0-10 0,0-9-16,-9 10 15,0-20-15,0 1 16,9-19-1,0 0-15,10-19 16,-1 1 0,-9-1-1,0-9-15,1-10 16,-1-18 0,0-19-16,19 0 15,0 0 1,0-19-16,18 0 15,1-18 1,9 8-16,10 11 16,0-20-1,9 19-15,9 10 16,0 9 0,20 0-16,-1 0 15,0-1 1,10 11-1,9-1-15,0 10 16,0 9 0,0 0-16,-19 19 15</inkml:trace>
  <inkml:trace contextRef="#ctx0" brushRef="#br0" timeOffset="-214069.7">18476 1240 0,'0'0'15,"-19"-19"-15,-18 0 16,-1-9 0,10-9-16,0 9 15,18 0 1,10-1-16,19-8 16,19-10-1,46-9 1,39-10-16,8 0 15,1 19-15,0 10 16,-10 9 0,-28 0-16,-19 18 15,1 1 1,-1-1-16,-19 1 16,-9 9-1,-9 0-15,-19 0 16,0 0-1,-19 0 1,0 0-16,-10 0 16,-37-9-1,-75-1-15,-47 20 16,-20 18 0,1 19-16,0 9 15,9 19 1,-9 19-16,28 9 15,0 0 1,29 0-16,18 1 16,28 8-1,29-9-15,18 1 16,29 18 0,18-10-1,19 1-15,29-19 16,18-1-16,10-17 15,18-11 1,1-18 0,-1-19-16,10-18 15,-19-10 1,0-19-16,-9-9 16,-10-10-1,-9 1-15,-28-1 16,-10-9-1,-9 0-15,-19-9 16,-10-10 0,-18 1-16,-10 8 15,1 10 1,8 19-16,1 10 16,0 8-1,19 1-15,-1 9 16,1 0-1,9 0-15,0 0 16,9 0 0,29 0-16,18 0 15,29 0 1,9 0-16,0 0 16,-19 0-1,1 9 1,-20 1-16,0 18 15,-8 0 1,-1 19-16,-10 18 16,1 39-1,-1 55 1,-8-9-16,-29-9 16,0 9-1,0-9 1,0-19-16,-10-10 15,1-27 1,-1-29-16,10-9 16,0 0-1,-9-9-15,9-29 16,0-9 0,0 0-16,0 0 15</inkml:trace>
  <inkml:trace contextRef="#ctx0" brushRef="#br0" timeOffset="-213668.54">20442 1202 0,'0'0'0,"0"0"15,0 0 1,0 19-16,-9 38 16,-1 36-1,1 57 1,0 29-16,9-20 15,0-9-15,0-9 16,0-28 0,-10-19-16,1-29 15,-1-9 1,10-18 0,-9 0-16,9-20 15,0-18 1,0 0-16,0 0 15</inkml:trace>
  <inkml:trace contextRef="#ctx0" brushRef="#br0" timeOffset="-213015.55">20753 1146 0,'0'0'16,"9"0"-16,1-19 16,18 10-1,19-10-15,19 10 16,9 18 0,10 10-1,-10 9-15,0 0 16,-18 19-16,-10 0 15,-29 0 1,-8 19 0,-20 9-16,-27 0 15,-29 9 1,-19 10-16,1-28 16,8-10-1,20-18-15,28-20 16,-1 1-1,20-19-15,0 0 16,9 0 0,0 0-1,9 0-15,19-9 16,19 9-16,19 9 16,0 1-1,9-1 1,1 28-16,-1 10 15,-19 10 1,1 18-16,-29 19 16,-9-1-1,-29 1-15,-18 0 16,-47 19 0,-57 9-1,-28-29-15,-9-36 16,9-29-16,9-19 15,29-28 1,66 10-16</inkml:trace>
  <inkml:trace contextRef="#ctx0" brushRef="#br0" timeOffset="-212508.25">22672 1287 0,'0'0'16,"0"0"-16,0 0 16,0 19-1,0 28-15,-10 37 16,10 47-1,-9 29 1,9 9-16,0 0 16,-9-10-1,-1-27-15,1-20 16,-1-9 0,1-9-16,0-38 15,-1-9 1,1-9-16,-1-10 15,1-19 1,9-9-16,0 0 16</inkml:trace>
  <inkml:trace contextRef="#ctx0" brushRef="#br0" timeOffset="-212169.69">22079 1268 0,'0'0'16,"10"0"-1,8-19-15,48 1 16,66-1-1,66 0-15,27 0 16,1 19 0,-19 10-16,-28-1 15,-19-9 1,-29 9-16,-27 1 16,-29-1-1,-28-9-15,-19 0 16,-28 0-1</inkml:trace>
  <inkml:trace contextRef="#ctx0" brushRef="#br0" timeOffset="-210966.19">17385 508 0,'0'0'0,"0"0"16,9 0-16,29-9 16,75-1-1,178-8 1,133-20-16,46 10 16,38 0-1,19 37-15,-10 1 16,-18-20-1,-38 20-15,-28 8 16,-10-8 0,-18-1-16,-48 1 15,-56-1 1,-38-18-16,-37 9 16,-56 9-1,-20-9-15,-37 9 16,-47 1-1,-10-1 1,-18 10-16,-19-10 16,0 1-1,-10 8-15,0 20 16,-9 18 0,0 38-16,-9 28 15,-10 28 1,0 10-16,0 8 15,10 29 1,0 1-16,9-11 16,9-18-1,0 0-15,1-10 16,-1-37 0,1 0-16,-10 0 15,0-47 1,-10-18-16,1-20 15,-10 1 1,0-10 0,0-9-16,-28-1 15,-47 1 1,-113-9-16,-122 8 16,-66-8-1,-66 18-15,-38 19 16,-27 9-1,8 0-15,-18 1 16,-10-10 0,38-1-16,10-8 15,37-19 1,56-10-16,67 1 16,55-20-1,39 1-15,56-1 16,56 1-1,57 0 1,18-1-16,29-9 16,0-9-16,0-19 15,18-18 1,10-38-16,10-66 16,18-38-1,0-55 1,0-39-16,-9 1 15,0-38 1,-19 10-16,0 28 16,-10 37-1,1 38-15,0 84 16,9 85 0</inkml:trace>
  <inkml:trace contextRef="#ctx0" brushRef="#br0" timeOffset="-204365.55">7338 6400 0,'0'10'0,"0"-1"16,-19 38-1,10 28-15,-1-28 16,20 9-1,-1 10 1,0 28 0,20 37-16,-1-18 15,-9-19 1,-1 46-16,-18 1 16,-18-10-1,8-18 1,-9-66-16,-9 0 15,-9 9 1,-1 0-16,0-18 16,1-10-1,-1-28 1,10 9-16,0-9 16,9-9-1,0-28 1,10-1-1,9 19-15,9 10 16,10-38 0,18 19-16,1 47 15,18 9 1,10-19 0,19 29-16,-10 9 15,1 18 1,-1 104-1,-38-47-15,-27-66 16,-1 66 0,-9 10-16,-19-20 15,-9 48 1,9-48 0,1-27-16,-1-1 15,9-56 1,20 38-1,-1-10-15,10-28 16,37 29 0,227 8-1,140-27-15</inkml:trace>
  <inkml:trace contextRef="#ctx0" brushRef="#br0" timeOffset="-201706.88">7244 6579 0,'0'-10'16,"0"-9"-16,0 1 16,0-1-1,0 19 1,0 0-16,0 0 15,0 9 1,9 10-16,1 19 16,27 74-1,-9-9 1,1-74-16,8 27 16,1 28-1,-1 10 1,-18-28-16,0 28 15,0 28 1,-19-57 0,0-27-16,-9 18 15,-1-28 1,-9-9 0,-18 19-16,8-10 15,1-38 1,0 1-16,0-10 15,0 19 1,-1 10 0,11-10-16,-1-19 15,9 9 1,10 10 0,0 0-16,0-9 15,10 9 1,-1-9-1,10 9-15,9 18 16,19 20 0,10 28-16,8 37 15,1 103 1,-28-46 0,-19-95-1,0 39-15,-29 55 16,-9 47-1,1 10-15,-1-75 16,28-47 0,10-19-16,28-19 15,94-9 1,311-103 0,-1-29-16</inkml:trace>
  <inkml:trace contextRef="#ctx0" brushRef="#br1" timeOffset="-193249.52">9313 5378 0,'0'9'0,"0"0"16,10 1-1,9-1 1,18 1-16,29-1 16,28-18-1,19-1 1,56 20-16,38 8 15,28-18 1,-9-18 0,9 27-16,10 47 15,18-37 1,10-38-16,0 29 16,9-1-1,-9-18 1,-9-20-16,-10 86 15,-29 18 1,-37-56 0,10 18-16,-10 66 15,-28-65 1,-38-104 0,-9 29-16,-9 18 15,-20 10-15,-8-1 16,-1 1-1,-19-1 1,-9 10-16,-9 0 16,-19-9-1,0 9-15,-1-9 16,-8-1 0,-1-9-16,-9 1 15,0-20 1,0-9-16,-19-9 15,1-19 1,-1-10-16,-9-8 16,-1-1-1,-8 9-15,-1-8 16,10 8 0,-10 1-1,1 9-15,-1 0 16,0-1-1,1 11-15,-10-1 16,9 10 0,-9 9-16,9 0 15,1 9 1,-1 1-16,-9 9 16,0 9-1,-9-9-15,-10 19 16,-19-1-1,-37 10-15,-38 28 16,-28-9 0,-29 9-16,-18 0 15,0-9 1,-19 0-16,-9 0 16,-10-10-1,19 0-15,19-9 16,28 10-1,9-10-15,10 0 16,19 0 0,9 0-1,19 0-15,28 9 16,9-9 0,20 10-16,18-1 15,0 0 1,19 10-16,0 0 15,9 0 1,1-1-16,-1 11 16,0-1-1,1 0-15,-1 9 16,0-9 0,10 10-16,0 0 15,0 8 1,-1 11-16,1-1 15,0 10 1,0-1-16,0 10 16,9 1-1,0-1-15,0-10 16,0 20 0,10-10-1,-10 19-15,10-10 16,-1-28-1,10 1-15,0-10 16,10-10 0,-10-18-16</inkml:trace>
  <inkml:trace contextRef="#ctx0" brushRef="#br1" timeOffset="-191482.58">22484 6156 0,'0'0'0,"0"0"15,0 0 1,0 0-16,0 0 16,0 0-1,0 10-15,9 9 16,1 18-1,-1 29-15,0 37 16,1 0 0,-10 19-1,0 0-15,0-28 16,-10-19 0,1-9-16,0-19 15,-1-10 1,1-9-16,9-9 15,0 0 1,0-19-16,0 0 16,0 0-1,9 0-15,10-19 16,9 0 0,19-18-16,0-1 15,10 10 1,-1 0-1,-9 19-15,-9-1 16,-1 1 0,1 18-16,-10 1 15,-9 8 1,0 10-16,0 1 16,-19 27-1,-10 10-15,-18-1 16,-38 10-1,-28 0-15,0-18 16,9-29 0,1-9-16,18-19 15,38 0-15</inkml:trace>
  <inkml:trace contextRef="#ctx0" brushRef="#br1" timeOffset="-191049.77">23302 6701 0,'0'0'15,"0"0"1,0 0-16,0 9 15,0 28-15,0 39 16,10 27 0,8 9-1,11-8-15,-1-20 16,0-37 0,0-10-16,10-18 15,9 0 1,0-19-16,0-19 15,9-28 1,-9-28-16,-9 0 16,-19-9-1,0-1-15,-19 20 16,0 18 0,-10 9-16,1 10 15,0 19 1,-1-1-16</inkml:trace>
  <inkml:trace contextRef="#ctx0" brushRef="#br1" timeOffset="-190533.13">24102 6729 0,'0'0'0,"0"0"16,9 0 0,1-10-16,18-8 15,0 8 1,0 1-16,19 9 16,0 9-1,0 10-15,10 18 16,-1 10-1,-9 19-15,-18 19 16,-11-1 0,-18-9-16,-18 0 15,-1-9 1,-10-29 0,1-18-16,9 0 15,1-19-15,8-19 16,1-9-1,-1-19 1,20-28-16,18 9 16,10-9-1,18 10-15,10-1 16,19 10 0,-10 9-16,-9 9 15,-10 19 1,-18 10-16,-10 9 15,-19 0 1</inkml:trace>
  <inkml:trace contextRef="#ctx0" brushRef="#br1" timeOffset="-190048.36">24186 6419 0,'0'0'0,"10"0"15,18 9-15,29-9 16,8 0-1,11 0-15,-11-18 16,-8-1 0,-19 0-16,-10 0 15,-9-9 1,-19 19 0,0 0-16,-10-1 15,-27 10 1,8 0-16</inkml:trace>
  <inkml:trace contextRef="#ctx0" brushRef="#br1" timeOffset="-189640.27">25127 6016 0,'0'0'15,"0"0"-15,0 0 16,0 0 0,0 9-16,0 10 15,-19 37 1,1 38-1,-1 37-15,-9 10 16,9 19 0,0-10-16,9-10 15,1-27-15,0-19 16,9-10 0,0-18-1,0-19-15,0-10 16,0-9-1,9-9-15,0-9 16,-9-10 0</inkml:trace>
  <inkml:trace contextRef="#ctx0" brushRef="#br1" timeOffset="-189032.76">26096 5809 0,'0'0'16,"0"0"0,0 10-16,-19 46 15,1 57 1,-1 55-16,0 29 15,9 0 1,1-37-16,9-29 16,-9-27-1,9-29-15,0-19 16,0-19 0,0-8-16,0-11 15,0 1 1,0-19-16,0 0 15,0 0 1,-19-19-16,0-18 16,-19-20-1,1 1-15,-1 9 16,1 0 0,8 19-16,-8 19 15,-1-1 1,0 20-1,1 9-15,-10 9 16,19 9 0,18 1-16,10-1 15,10 1 1,18-10-16,0 0 16,19-9-1,28-10-15,38-9 16,47-28-1,160-28-15</inkml:trace>
  <inkml:trace contextRef="#ctx0" brushRef="#br1" timeOffset="-186914.52">27347 6250 0,'0'0'0,"0"0"16,0 0-1,0 10-15,0 37 16,0 37-1,0 29-15,0 37 16,0-10 0,0-18-16,0-28 15,-9-19 1,9-18-16,0-20 16,0-18-1,0-19-15,0 0 16,0 0-1,-9-28-15,-10-29 16,0-36 0,9-11-1,10-18-15,10 10 16,18 9-16,0 18 16,1 1-1,8 18 1,10 0-16,-9 19 15,9 19 1,0 0-16,-9 19 16,-1 9-1,1 9-15,-1 19 16,-8 19 0,-11 28-16,-18 10 15,-28 9 1,-19 9-16,-19-9 15,-18-10 1,-10-28-16,0-9 16,18-19-1,10-9-15,10-19 16,9-9 0,19-1-16,18 1 15,1-10 1,0 0-1,18-9-15,0 10 16,20-11 0,-1 20-16,19 0 15,0 18-15,9 10 16,10 18 0,9 20-1,10 8-15,0 20 16,9-10-1,-19-19-15,0 0 16,-9-18 0,9-1-16,1-8 15,-10-11 1,-10-18-16,0-9 16,10-19-1,10-19-15,-11-19 16,-8-9-1,-20 9-15,-18 1 16,-9 9 0,-10-1-16,-10 10 15,-9 19 1,1 0 0,-11 0-16,1 18 15,-9 10 1,8 10-16,1 18 15,0 10 1,19 8-16,18 1 16,10 10-1,9-1-15,19-9 16,9-10 0,10 1-16,10-19 15,-11-19 1,11-19-16,8-9 15,-8-19 1,-20-9-16,-9-19 16,-9-1-1,-19 1-15,-19 10 16,-19-1 0,0 19-16,-9 19 15,-1 19 1,-8-1-1,-1 29-15,-9 9 16,0 19 0,9 19-16,10-10 15,19 0 1,9 1-16,9-1 16,1-19-1,8-8-15,11-11 16,-1 1-1,0-10-15,0-9 16,10 0 0,0-18-16,-1-20 15,1 1 1,0-20 0,-10 1-16,-9 9 15,-10 0-15,-9 19 16,0 9-1,0 10-15,0 0 16,0 9 0,0 0-1,0 9-15,0 28 16,9 48 0,1 37-16,9 28 15,-10 19 1,-9-10-16,0 20 15,-19-29 1,0-28-16,-18-10 16,-1-27-1,-9-20-15,0-8 16,-9-20 0,-1-18-16,1-19 15,-10-19 1,9-37-16,20 9 15</inkml:trace>
  <inkml:trace contextRef="#ctx0" brushRef="#br1" timeOffset="-185298.83">29577 6447 0,'0'0'16,"0"0"-16,0 0 15,9 0 1,20 0-16,-1 10 16,19 8-1,0 20-15,9 9 16,1 19-1,-10 18-15,-10 10 16,-18 9 0,-19 10-1,-9-20-15,-19 1 16,-10-19-16,0-28 16,10-19-1,0-28-15,0-9 16,-1-29-1,11-37 1,18-28-16,18-9 16,20-10-1,47-10-15,18 1 16,-9 28 0,0 28-16,-18 18 15,-20 20 1,-18 18-16,-1 10 15,-18 18 1,9 19 0,1 28-16,-1 38 15,-9-9-15,-1-10 16,1-10 0,0-18-1,0-18-15,-10-11 16,1 1-1,-1-19-15,-9 0 16,9 0-16,1-19 16,-10 1-1,0-11-15,-10 1 16,1 19 0,-10-1-1,0 1-15,1 18 16,-1 20-1,-9 8-15,9 10 16,9 19 0,20-10-16,-1-9 15,19-10 1,1 1-16,8-10 16,10-9-1,0-19-15,19-9 16,0-20-1,-10-27-15,1-28 16,-10-1 0,-9 1-16,-20 18 15,1 19 1,-9 19-16,-1 0 16,-9 9-1,0 10 1,0-1-16,0 1 15,0 0 1,0 9-16,0 0 16,9 9-1,1 19-15,18 28 16,0 19 0,1 10-16,-11-1 15,1-27 1,-19-1-16,0-19 15,0 1 1,-9-10-16,-1-9 16,1 0-1,0-10-15,-1-9 16,10 0 0,0 0-16,0 0 15,10-28 1,18-19-16,28-19 15,10-18 1,0-10 0,0 10-16,-19 18 15,-10 10 1,-8 9-16,-11 19 16,-8-1-1,-10 20-15,0 0 16,0-1-1,0 10-15,0 0 16,0 10 0,0 8-16,-10 20 15,20 18 1,-1 10 0,1 9-16,8 9 15,1 10-15,0-19 16,0-9-1,0-10 1,-19-9-16,0-9 16,0-10-1,-19 0-15,0-9 16,-9 0 0,-19-10-16,-10-9 15,-8 0 1,36-9-16</inkml:trace>
  <inkml:trace contextRef="#ctx0" brushRef="#br1" timeOffset="-185016.57">32070 6888 0,'0'0'16,"0"0"-16,0 10 15,-19 27-15,0 19 16,0 38 0,1 0-1,-1 0-15,0-28 16,10-20-1,-1-8-15,1-19 16,-1-19 0</inkml:trace>
  <inkml:trace contextRef="#ctx0" brushRef="#br1" timeOffset="-184870.47">32032 6494 0,'0'0'16,"0"0"-16,0 0 15</inkml:trace>
  <inkml:trace contextRef="#ctx0" brushRef="#br1" timeOffset="-184116.69">32493 6907 0,'0'0'0,"0"0"16,0 9 0,-9 1-16,-10 9 15,0 9 1,0 19-16,10 9 15,0 0 1,18-9-16,0-9 16,10-10-1,9-9-15,1-1 16,-1-18 0,0 0-16,0-18 15,19-29 1,0-28-1,0-47-15,0-38 16,-9 19-16,0 38 16,-20 47-1,1 18-15,-9 29 16,-1 0 0,1 27-1,18 39-15,0 36 16,-9 11-1,-19-11-15,0-8 16,-10-29 0,1-9-16,0-9 15,-1-20 1,1-18-16,-1 0 16,-8-9-1,-1-29-15,9-37 16,20-37-1,18-1-15,0 19 16,10 29 0,-10 37-16,0-1 15,19 20 1,0 18 0,0 10-16,0 19 15,19 37 1,-19 19-16,-37-1 15,-29 29 1,-28 47-16,-19 19 16,-47 103-1</inkml:trace>
  <inkml:trace contextRef="#ctx0" brushRef="#br1" timeOffset="-183083.19">26416 4533 0,'0'0'15,"0"10"1,0 27-16,-19 38 15,0 38 1,1 65 0,-11 28-16,20-84 15,0-93 1,9-11 0,9 20-16,0 37 15,1-19-15,27-18 16,20-19-1,27 9 1,29-10-16,0-18 16,-19 0-1,-18 10 1,-11 9-16,-27-10 16</inkml:trace>
  <inkml:trace contextRef="#ctx0" brushRef="#br1" timeOffset="-182822.58">27234 5049 0,'0'0'16,"0"0"-16,0 0 15,0 47 1,-9 56 0,9 48-16,0-48 15,0-47 1,0 38-16,0-38 16,0-56-1</inkml:trace>
  <inkml:trace contextRef="#ctx0" brushRef="#br1" timeOffset="-182648.06">26905 5077 0,'0'-9'0,"10"-28"16,-10 8-1,9 20-15,-9 9 16</inkml:trace>
  <inkml:trace contextRef="#ctx0" brushRef="#br1" timeOffset="-182321.65">27310 5631 0,'0'0'16,"0"0"-16,0 0 15,0 0 1,9 9 0,1-27-16,18-39 15,0-8 1,10 8 0,9-8-16,9-1 15,-9 10 1,-9 18-1,-10 29-15,10 46 16,-1 38 0,1-18-1,-10-10-15,0 65 16,1 20 0,-11-76-16,-18-47 15</inkml:trace>
  <inkml:trace contextRef="#ctx0" brushRef="#br1" timeOffset="-181631.69">28561 5528 0,'0'0'15,"9"-10"-15,-9 1 16,0 0-1,0-10 1,-9-56-16,-10-10 16,-9 20-1,-19-1 1,9 57-16,-18 37 16,9 0-1,0 19-15,28 0 16,9 0-1,20 28 1,18 37-16,0-37 16,1-46-1,8-29 1,29 9-16,28-28 16,19-28-1,0 0 1,-10-9-16,-9-28 15,-18-38 1,-20-29-16,-18 39 16,-38 84-1,0 18 1,-10 1-16,-8-10 16,-30-56-1,11 28 1,18 47-16,0 19 15,0 0 1,10 18-16,9 29 16,9 0-1,20 18 1,8 19-16,1-46 16,0 18-1,-1 0 1,-9-19-16,-9-9 15,9-10 1,19 1 0,-18-29-16</inkml:trace>
  <inkml:trace contextRef="#ctx0" brushRef="#br1" timeOffset="-179398.57">24440 7095 0,'0'0'15,"0"0"1,0 0-16,0-10 16,0 1-1,0-1-15,0 1 16,0 9-1,0 9-15,-9 1 16,-10 37 0,10 37-16,-1 1 15,10-29 1,10 0 0,-1-9-16,1 0 15,-1-19 1,10-9-16,-10-10 15,10 1 1,-10-20-16,10 1 16,-9-19-1,9-38-15,-1-18 16,-18 9 0,0-10-1,-9 10 1,0 47-1,-1 9 1,10 19-16</inkml:trace>
  <inkml:trace contextRef="#ctx0" brushRef="#br1" timeOffset="-178819.76">24337 6400 0,'0'0'16,"9"10"-16,1-1 15,9 0 1,9 10-16,0-9 16,0 8-1,-9-8 1,0-10-16,0-10 15,0 10 1,-1-9-16,-18 0 16,0 9-1,0-19-15,-18 0 16,-20 0 0,-9 10-16,19 9 15</inkml:trace>
  <inkml:trace contextRef="#ctx0" brushRef="#br1" timeOffset="-176549.58">29577 7892 0,'0'0'0,"0"0"16,0 0-16,9 0 16,1 0-1,-1 0-15,10 10 16,9 36 0,0 29-1,1 10-15,-11-1 16,1 20-1,-9-1-15,-10-28 16,-10-19 0,-9-9-16,-9 9 15,-9 1 1,-1-20-16,-9-9 16,-10 0-1,1-9-15,0 0 16,-1 0-1,10-10-15,0 1 16,0-1 0,9 0-1,10-9-15,0 10 16,9-1 0,10-9-16,-1 9 15,1 1 1,-1-1-16,1-9 15,0 0 1,-1 10-16,1-10 16,9 9-1,-10 0 1,1 1-16,9-1 16,0 0-1,0-9-15,0 19 16,-9 0-1</inkml:trace>
  <inkml:trace contextRef="#ctx0" brushRef="#br1" timeOffset="-176059.12">29445 8183 0,'0'0'15,"0"0"1,0 0-16,0 0 15,0-9 1,10 9-16,-10-10 16,0 10-1,9 0-15,0 19 16,1 28 0,-10 19-16,0 74 15,-19-8 1,-9-10-16,-10 9 15,-9 38 1,-9-10 0,9-74-16,9-29 15,0-18-15,1 9 16,-10-1 0,9-8-1,10-19-15,9-19 16</inkml:trace>
  <inkml:trace contextRef="#ctx0" brushRef="#br1" timeOffset="-175566.22">28805 8980 0,'0'0'15,"0"0"-15,0-9 16,0 9-1,0 0 1,0 0-16,0 0 16,0 9-1,10 20-15,-1 8 16,1 29 0,-1 18-16,1-27 15,-1 8 1,0 20-16,1-29 15,-1-28 1,10 10-16,0-10 16,9 9-1,10 1-15,-10-19 16,19-19 0,0-19-1,9 9-15,-9-8 16,10-10-1,-10-10-15,9-9 16,-18 10 0,-10 8-16,-9 20 15,0 0 1,-10-1-16,1 1 16,-10 9-1,0 0-15</inkml:trace>
  <inkml:trace contextRef="#ctx0" brushRef="#br1" timeOffset="-169286.43">6312 1390 0,'10'0'15,"-1"-9"-15,29-1 16,18-18 0,48 19-16,46 18 15,10 10 1,28 9-16,29 0 15,-1 0 1,10-9-16,-19 19 16,-38-10-1,-28-9 1,-37 18-16,9 48 16,-19 8-1,-28-8-15,-1 46 16,-18-9-1,-28-9-15,-28 74 16,-10-18 0,-28-84-16,-38 27 15,-46 10 1,-48-9-16,-28-47 16,-38-48-1,-18-8-15,0-29 16,-1-65-1,38-10-15,19-19 16,38-18 0,37-19-1,19-10 1,48 38-16,27 0 16,19 10-16,29-10 15,27 0 1,20 18-1,-29 76-15</inkml:trace>
  <inkml:trace contextRef="#ctx0" brushRef="#br1" timeOffset="-168548.65">7140 546 0,'0'0'0,"0"0"15,0 0 1,0 9-16,0 19 15,-19 29 1,1 46 0,-11 28-16,20 0 15,9-18 1,9-47-16,20 9 16,-1-19-1,0-18-15,10-10 16,-29-19-1</inkml:trace>
  <inkml:trace contextRef="#ctx0" brushRef="#br1" timeOffset="-168183.37">6792 471 0,'0'0'0,"10"0"16,-1 0-16,19 0 16,29 0-1,8 0 1,1 0-16,-9-19 15,-1 0 1,-9 0-16,-9 1 16,-19-11-1,-19 1-15,-10-19 16,-27 10 0,-67 27-16,-65 67 15,-151 112 1</inkml:trace>
  <inkml:trace contextRef="#ctx0" brushRef="#br1" timeOffset="-146734.3">27009 968 0,'0'0'0,"0"0"15,0 0 1,-19 0-16,0 9 16,-9 1-1,-19-1 1,-10 19-16,1 0 15,-19 10 1,-1 9-16,11 9 16,-1 10-1,9-1-15,20 11 16,27-11 0,10 1-16,28-10 15,10 0 1,9 1-16,0-20 15,19 1 1,9-29 0,0 1-16,-18-10 15,-10-10 1,-9-9-16,-10-9 16,-9-9-1,-1-10 1,-8 0-16,-10 9 15,0 20 1,9-1-16,1 0 16,-1-9-1,0 9 1,10 10-16,10-10 16,18 10-1,0-1-15,-10 1 16,1 0-1,-1 18 1,-8 10-16,8 56 16,-8 9-1,-11-9-15,1 19 16,-19 9 0,0 0-1,0 1-15,-9-11 16,-1-27-1,1-10-15,9-9 16,0-18 0,0-29-16,0 0 15,0 0 1</inkml:trace>
  <inkml:trace contextRef="#ctx0" brushRef="#br1" timeOffset="-145867.15">27931 1249 0,'0'0'16,"0"0"0,0 0-16,0 0 15,0 0 1,0 10-1,0 9-15,-10 37 16,1 66 0,-1-10-1,1-46-15,0 9 16,-1-9 0,1-10-16,-1-18 15,1-20 1,0 1-1,-1-9-15,10-10 16,0-29 0,0-55-1,10-57-15,-1 29 16,10 27 0,0 10-1,9 38-15,28-10 16,10 0-1,-9 9-15,8 19 16,-8-9 0,-10 28-16,-10 10 15,-8 8 1,-10 11 0,-1 18-16,-18 18 15,0 1 1,-28 0-16,-19 9 15,-9-19 1,9-28-16,0 0 16,18-9-1,20-19 1,0 9-16,-1-9 16,20 0-1,8-9-15,29-10 16,19 0-1,-9 1 1,-1 18-16,1 9 16,-20 10-1,1 9-15,-1 0 16,-18 19 0,-9 9-16,-20 10 15,-37 18 1,-47 10-16,-28-19 15,-29-18 1,10-10-16,10-29 16,74-18-1</inkml:trace>
  <inkml:trace contextRef="#ctx0" brushRef="#br1" timeOffset="-144149.71">29304 1259 0,'0'0'0,"0"0"15,0 0 1,0 19-16,0 46 16,9 38-1,1 10-15,-1 18 16,1-18 0,-1-38-16,1 9 15,8-8 1,-18-39-16,0-9 15,0-18 1</inkml:trace>
  <inkml:trace contextRef="#ctx0" brushRef="#br1" timeOffset="-142724.71">29172 1278 0,'0'0'16,"10"0"-1,-1-19-15,19-9 16,29-10 0,37-28-16,9 10 15,-18 19 1,-28 18-16,-1 9 16,0 20-1,1 9-15,-20 9 16,1 9-1,-19 10-15,-19 9 16,-9 29 0,-20-10-1,-46 38-15,-19-29 16,0-37 0,0-19-16,9-9 15,29-10 1,9-9-16,18-9 15,11-10 1,8-9-16,20 0 16,-1 9-1,0 0-15,10 10 16,0 9 0,9 9-16,19 19 15,19 10 1,19 46-16,0 10 15,-1-9 1,1 8 0,0-8-16,-20-48 15,1-8-15,-9-1 16,9-19 0,-1-18-1,11-10-15,-1-9 16,0-47-16,-18-10 15,-20 1 1,-18-1 0,0 1-16,-19 28 15,-19 9 1,0 9-16,-9 1 16,0 18-1,-10 19-15,10 9 16,-10 29-1,19-1-15,10 1 16,9 28 0,28 18-16,10-18 15,28 9 1,-10-19 0,10-28-16,9 0 15,10-37 1,9-19-16,-19-19 15,-9-19 1,-19 1-16,-9-10 16,-10-19-1,-28 37-15,0 29 16,-9 0 0,-10-9-16,-9 8 15,-10 29 1,-9 19-16,-9 19 15,-1 37 1,19 9-16,20 1 16,18-10-1,9 0 1,10-19-16,9-28 16,0 0-1,1-9-15,-1-19 16,9-9-1,-8-1-15,18-37 16,-10-28 0,1-9-16,-19 9 15,0 19 1,-19 18-16,0 10 16,0 0-1,0 18-15,0 1 16,0 9-1,0 9 1,-10 20-16,1 83 16,-1 38-1,20 10-15,-1 27 16,-9 1 0,0 0-16,-9-10 15,-10 19 1,-9-66-16,-1-65 15,-8 9 1,-20 0-16,-8-28 16,-1-47-1,-10-37 1,29 8-16</inkml:trace>
  <inkml:trace contextRef="#ctx0" brushRef="#br1" timeOffset="-141264.55">31449 1249 0,'0'0'0,"0"0"16,9 0-1,1-9-15,-1 9 16,1 0 0,18 9-16,0 20 15,19 27 1,10 38-16,-20-1 16,-9 11-1,-18-10-15,-10-1 16,-19 1-1,-19-28-15,1-10 16,-1-18 0,10-10-1,0-9-15,18-19 16,1-19 0,-1-37-16,20-20 15,9-17 1,28-39-16,9-18 15,10 28 1,-10 38-16,1 27 16,-20 20-1,1 9-15,-10 18 16,10 20 0,18 18-16,10 38 15,-19-1 1,-9-8-16,-10 8 15,-9 1 1,0-19 0,-10-28-16,1-1 15,-1 1 1,-9-19-16,9 0 16,1 0-1,-1-9-15,10-10 16,0-9-1,-10-10-15,1 10 16,-10 9 0,0 1-16,0 8 15,-10 1 1,1 18-16,-10 1 16,-9 37-1,9 9-15,10 28 16,9 19-1,28-46-15,0-1 16,10 0 0,9 1-16,9-20 15,1-27 1,8-29 0,1-28-16,10-28 15,-20-10 1,0-8-16,-18-1 15,-10 28 1,1 10-16,-11 9 16,-8 9-1,9 20-15,-19 8 16,0 10 0,9 10-16,10 18 15,0 19 1,-1 28-16,-18 28 15,-9 0 1,-10 0-16,-9-37 16,9-38-1,0 0-15,1 0 16,8-9 0,1-19-1,9 0-15,9-19 16,1-37-1,18-28-15,19-1 16,9 10 0,1 10-16,-20 18 15,1 9-15,0 1 16,-20 18 0,-8 0-1,-1 0-15,-9 10 16,0 9-1,0 0-15,0 47 16,10 9 0,-1 29-16,0 46 15,10-19 1,-9 1-16,-1 18 16,-9-27-1,-19-11-15,-9-8 16,-28-10-1,-1-9-15,10-57 16,9-9 0</inkml:trace>
  <inkml:trace contextRef="#ctx0" brushRef="#br1" timeOffset="-141032.62">33340 1962 0,'0'0'0,"0"0"0,0 0 0,0 10 0,0 9 0,-10 9 0,-8 19 0,-11 28 0,-8 19 0,37-94 0,-28 46 0</inkml:trace>
  <inkml:trace contextRef="#ctx0" brushRef="#br1" timeOffset="-140475.39">26548 2469 0,'28'0'0,"113"0"15,151-9 1,75 18-16,37 0 15,76-18-15,65 56 16,29-19 0,47-9-1,-19 37-15,-18-28 16,-39-9 0,-74-19-16,-67-9 15,-56-1 1,-84-18-16,-76 0 15,-47 9 1,-57 10-16,-46 9 16,-19 9-1,-10-9-15,-9 0 16</inkml:trace>
  <inkml:trace contextRef="#ctx0" brushRef="#br1" timeOffset="-140099.78">26679 2375 0,'0'0'0,"29"0"16,93 0 0,188 0-1,180-28-15,121 0 16,76 56-16,47 47 16,-1 0-1,-37-47-15,-65-9 16,-86 0-1,-84 0-15,-75-10 16,-113 0 0,-113 20-1,-47-1-15,-57-19 16,-46-18 0</inkml:trace>
  <inkml:trace contextRef="#ctx0" brushRef="#br1" timeOffset="-139572.47">26228 987 0,'0'0'16,"19"-10"-16,112-18 16,217-28-1,160 9-15,95 19 16,27 37 0,38-9-16,-10-9 15,-37-1 1,38 10-16,-85 47 15,-104 10 1,-66-20-16,-65 10 16,-113-28-1,-113-19-15,-47 9 16,-10 10 0,-9 0-1,-28-19-15,-10 9 16,1 1-1,-20 55-15,-27 48 16,-20 18 0,1 38-16,-10 28 15,0 66 1,19 103-16,19 0 16,9 18-1</inkml:trace>
  <inkml:trace contextRef="#ctx0" brushRef="#br1" timeOffset="-139215.68">26040 1353 0,'0'9'0,"9"57"16,19 74-16,29 48 16,65 65-1,94 19-15,161 29 16,-20-39 0</inkml:trace>
  <inkml:trace contextRef="#ctx0" brushRef="#br1" timeOffset="-138274.08">21016 3576 0,'0'0'0,"0"0"16,0 0-16,0 19 16,-9 28-1,-10 47-15,10 75 16,-1 9-1,20-19-15,-1 48 16,0-20 0,-9-27-16,0-10 15,0-28 1,-9-28 0,0-47-16,-1 9 15,1-28-15,9-9 16,0-10-1,0-9-15,0 0 16</inkml:trace>
  <inkml:trace contextRef="#ctx0" brushRef="#br1" timeOffset="-137966.37">20997 3454 0,'0'0'15,"0"0"-15,0 10 16,-18 18 0,-1 9-16,-10 29 15,-27 47 1,0 27-1,9-27-15,9-29 16,10-9-16,-1-37 16,11-1-1,8-18-15,1 0 16,-1-19 0</inkml:trace>
  <inkml:trace contextRef="#ctx0" brushRef="#br1" timeOffset="-137680.4">20875 3642 0,'0'0'0,"9"0"16,1 0-16,18 0 16,0 9-1,19 10-15,0 28 16,19 0-1,0 9 1,9 19-16,-9 19 16,-19-9-16,-9-29 15,-19-9 1,-1-10-16,-8 1 16,-10-19-1,0 9 1,0-19-16</inkml:trace>
  <inkml:trace contextRef="#ctx0" brushRef="#br1" timeOffset="-132382.81">29012 2582 0,'0'0'15,"10"0"-15,9 0 16,37-10 0,66 10-16,57-9 15,19-19 1,37 28 0,28 28-16,48 0 15,27 10 1,1-10-16,-28-28 15,-39 19 1,-18 9-16,-18 0 16,-48-9-1,-38-29-15,-37 20 16,-38 8 0,-18-36-1,-29-1-15,-9 19 16,-19-10-1,0 10-15,0 10 16,-47-10 0,-85 9-1,-113 38-15,-84-38 16,-28-27 0,-48 46-16,1-28 15,18-38 1,38 29-16,28 18 15,38 10 1,28-56 0,28-10-16,57 9 15,28 10 1,37 9-16,38 10 16,29-10-1,18 10 1,19 9-16,9-10 15,76 20 1,169-20-16,132 20 16,28-1-1,9-18 1,-9-38-16,-19 28 16,-38 28-1,-37-27-15,-38 27 16,-28 10-1,-37-29 1,-38 10-16,-29 29 16,-28-1-16,-18-19 15,-19 19 1,-20 0 0,-27-28-16,-19 0 15,0 0 1,-10 0-16,-9 0 15,0 0 1,0 10-16,-9-10 16</inkml:trace>
  <inkml:trace contextRef="#ctx0" brushRef="#br1" timeOffset="-92812.25">17159 3238 0,'19'0'16,"75"0"-16,122 10 15,104-10 1,57 9-16,27 10 16,48-10-1,9 10-15,18 9 16,1 0 0,-28 1-16,-38-20 15,-29-9 1,-27-19-16,-38 0 15,-48-18 1,-27-1-16,-29-9 16,-37-9-1,-10-10-15,-27 1 16,-30-20 0,-17-8-1,-30-11-15,-8-8 16,-20-29-1,-8-9-15,-10 9 16,-1-18 0,-18 9-16,0-1 15,-9 11 1,-10 18 0,-19 0-16,-9-19 15,-37 0 1,-57-18-16,-66-10 15,-66 9 1,-56 20-16,-48 18 16,-8 28-1,-1 9-15,0 20 16,-37 27 0,-10 10-16,10 28 15,-10 28 1,0 10-16,-9 18 15,-19 47 1,38 29-16,47 36 16,28 58-1,84 36 1,85 39-16,66 36 16,123 76-1,178 103-15,38-122 16</inkml:trace>
  <inkml:trace contextRef="#ctx0" brushRef="#br1" timeOffset="-68540.31">26124 1184 0,'0'0'16,"10"-10"-16,-1-8 15,19-20 1,1 1-16,18-1 15,19 0 1,28-8 0,28 8-16,19 10 15,0 9-15,-19 10 16,-9 18 0,-19 0-1,-18 20-15,-1 8 16,-9 19-1,-10 20-15,1 27 16,-1 19 0,1 9-16,-10 10 15,-10 0 1,1-10-16,-19-9 16,-29 0-1,-18 19-15,-19-10 16,-9-19-1,-29-8-15,-28-1 16,0-28 0,0-19-16,-9-18 15,0-29 1,-1-18-16,10-29 16,1-27-1,-1-20 1,9-18-16,19-28 15,20-10 1,18-28-16,0-9 16,18-1-1,20-8-15,18 9 16,20 18 0,8 10-16,20 28 15,18 9 1,47 29-16,-47 46 15</inkml:trace>
  <inkml:trace contextRef="#ctx0" brushRef="#br1" timeOffset="-63032.08">25325 7930 0,'0'0'16,"19"0"-16,28-19 15,75-9 1,94 0-1,104 18-15,75 10 16,38 0-16,37 10 16,57 8-1,19 1-15,28 9 16,-19-9 0,-66 0-1,-19-10-15,-65 1 16,-57 8-1,-57-18-15,-65 0 16,-75 0 0,-38 0-16,-38 0 15,-37 0 1,-20 0 0,-18 0-16,-9 0 15,-113 0 1,-189 10-16,-140-10 15,-48 0 1,-28-19-16,0 0 16,1 0-1,27 10-15,29 0 16,46-1 0,48 1-1,37 9-15,57 0 16,56 9-1,48 1-15,46-10 16,47 9 0,29-9-16,37 0 15,10 0 1,18 0 0,94 0-16,198-28 15,113 0 1,47 18-16,47 1 15,29 0 1,27 18-16,10 10 16,9 9-1,-47 9-15,-37-8 16,-57-1 0,-94 0-1,-75-9-15,-85-19 16,-56 9-1,-57-9-15,-28 0 16,-9 0 0,-19 0-16,-19 0 15,0 0 1,0 0 0,0 0-16,-29 0 15,-27-9 1,-29 9-16,-9 9 15,47-9 1</inkml:trace>
  <inkml:trace contextRef="#ctx0" brushRef="#br1" timeOffset="-48250.68">9991 5875 0,'0'0'16,"0"0"-16,0-9 15,0 18 1,0-9 0,0 0-16,9 0 15,19-9 1,76 9-16,93 18 16,95 20-1,75-19-15,103-76 16,10 95-1,-47 9 1,-19-150-16,-19 93 16,-38 57-1,-56-47 1,-56-28 0,-57 19-16,-66-1 15,-46 20 1,-39-10-16,-27 9 15,-20-9 1,-103 28-16,-150 19 16,-123-9-1,-28-29 1,-9-18-16,18 46 16,-8-28-1,-11-46-15,38 18 16,29-18-1,47-29 1,46 57-16,48 18 16,75-9-1,37 0 1,29 9 0,37 29-16,29-19 15,28-1 1,103-8-16,179-20 15,94 57 1,28-28-16,20-28 16,8-29-1,-46-18-15,-10 112 16,-19-46 0,-56-57-1,-47 37 1,-47 20-16,-48-29 15,-55 19 1,-39-10-16,-27-18 16,-29 38-1,-9-20 1,-19 10-16,-19-18 16,-75-11-1,-141 29 1,-142 10-16,-65-20 15,-66 57 1,-37 57-16,-39-67 16,133-103-1</inkml:trace>
  <inkml:trace contextRef="#ctx0" brushRef="#br1" timeOffset="-30530.91">25795 8108 0,'47'0'0,"170"9"15,225 10 1,56 9-16,20 0 16,18 1-1,10-11-15,-1 20 16,-46-1-1,-67-18 1,-74 0-16,-85 9 16,-66-9-1,-85 0-15,-47-19 16,-46 0 0,-29 0-1,-66-10 1,-198-18-16,-206-19 15,-85 10 1,-47 8-16,-47 20 16,28 0-1,28 9 1,10-10-16,84 10 16,114-9-1,112 0 1,94-1-16,85 20 15,66-10 1</inkml:trace>
  <inkml:trace contextRef="#ctx0" brushRef="#br1" timeOffset="-23102.43">9031 7864 0,'0'0'16,"0"0"-16,0 0 16,-9 0-1,-1 0-15,1 0 16,-1 0-1,1 0 1,9 0-16,0 0 16,9 9-16,39 1 15,64 18 1,58-9 0,46-1-16,57 1 15,28 0 1,9 9-16,29 0 15,37 0 1,48-9 0,18 9-16,38-9 15,9 0 1,9-10-16,-8 10 16,-11-10-1,11 1-15,-11-1 16,-37 19-16,-37 0 15,-19 1 1,-29-11 0,-56 1-16,-47 0 15,-37-10 1,-39-9-16,-27 0 16,-38 0-1,-47 0-15,-29 0 16,-27-9-1,-10 9-15,-57-10 16,-122-8 0,-112-1-1,-76 0-15,-38 10 16,-18-1-16,-28-8 16,-20 8-1,-27 20 1,-10 8-16,18 1 15,11-9 1,8-1-16,29 19 16,47-9-1,9 9-15,1-9 16,46 0 0,66 9-16,57-10 15,28 1 1,28-9-16,37-1 15,39-9 1,27 0 0,20 0-16,8 0 15,20 0 1,9 0-16</inkml:trace>
  <inkml:trace contextRef="#ctx0" brushRef="#br1" timeOffset="-22233.01">8975 10425 0,'0'0'0,"9"0"16,10 0 0,9 0-16,19 0 15,10 0 1,8 0-16,1-9 15,19 9 1,37 9 0,48 1-16,65 9 15,85-10 1,28 0-16,47-9 16,28-9-1,0-10-15,20 10 16,27-10-1,-9 0-15,0 10 16,28-1 0,0-18-16,0 0 15,-28 9 1,-56 10-16,-38 0 16,-19 9-1,-47 0-15,-47 0 16,-56 9-1,-48-9-15,-37 0 16,-57 0 0,-27 0-16,-29 0 15,0 0 1</inkml:trace>
  <inkml:trace contextRef="#ctx0" brushRef="#br1" timeOffset="-20700.91">8984 8267 0,'19'0'16,"56"-18"-1,132-1-15,132 0 16,75 0 0,28 10-16,28 9 15,85-9 1,19-1-16,47 1 16,66-1-1,-10 1-15,0 0 16,-46 18-1,-76 10-15,-38-10 16,-56 1 0,-66-1-1,-56 19-15,-85-18 16,-75-10 0,-76-10-16,-46 10 15,-29 0 1,-19 0-1,-413-28 1,-142-10 0,104 29-1,-66 18-15,-19 10 16,-56 9 0,18 10-16,1 9 15,-10 9 1,10 10-16,37-1 15,0-8 1,47-20 0,76 1-16,37-10 15,19-9 1,56-1-16,57 1 16,37-9-1,48-10-15,37 0 16,28 0-1,29 0-15,28 0 16,-1-10 0,20 10-1,0 0-15,9 0 16,0 0 0,18 0-16,29-28 15,10 0 1,-1 28-1,10 9-15,9-27 16,29 18 0,9 9-1,56 0-15,85-18 16,66-19 0,66-19-1,65 56-15,48-37 16,-1-66-1,39 29-15,74-10 16,-18 28 0,-10 19-1,19-1-15,-56 11 16,-66-1 0,-10 19-1,-37-10-15,-57 1 16,-56 37-1,-57-18-15,-56-39 16,-56 20 0,-38 9-1,-48 0-15,-36-9 16,-11-1 0,-18 10-1,-9 0-15,-76-9 16,-112-10-1,-104 0 1,-57-18-16,-9 27 16,-56 57-1,-28-28-15,-29-19 16,-75 28 0,103-9-1</inkml:trace>
  <inkml:trace contextRef="#ctx0" brushRef="#br1" timeOffset="-20606.37">10771 8352 0,'0'0'0</inkml:trace>
  <inkml:trace contextRef="#ctx0" brushRef="#br1" timeOffset="-11417.44">27037 7967 0,'0'0'15,"0"0"-15,0 10 16,28 18 0,47-19-16,104-18 15,94-10 1,84-9-1,48-10-15,56 10 16,75 47 0,38 0-1,-19 18-15,-66 29 16,-65-38 0,-58 10-1,-83-1-15,-86-9 16,-65 0-1,-57-18 1,-28-20-16,-37 1 16,-20 18-1,-131-18-15,-254-29 16,-179 48 0,-66-10-1,-46-56-15,-29 102 16,254 39-1</inkml:trace>
  <inkml:trace contextRef="#ctx0" brushRef="#br1" timeOffset="4281.84">14516 5077 0,'0'-9'16,"0"-10"-16,-10 1 16,1-11-1,-1 1 1,10 19-16,19-29 15,19 10 1,65 9 0,76-18-1,37-1-15,29 1 16,-10 46-16,-37 29 16,-19-29-1,-38 0 1,-38-9-16,-28 0 15,-28 0 1,-9 0 0,-19-9-16,-19 9 15,0 0 1,0 0 0</inkml:trace>
  <inkml:trace contextRef="#ctx0" brushRef="#br1" timeOffset="4709.18">16359 4552 0,'0'0'0,"0"0"16,0 56-1,-9-9-15,9-37 16,0 8 0,-9 20-1,-1 9-15,1-28 16,9-19 0,0 0-1,0 9-15,-10 0 16,10-56-1,-9 1-15,9 17 16,9-18 0,1 29-1,-1-1 1,10 0-16,19 0 16,-10 1-1,10-11-15,-20 29 16,-18 0-1</inkml:trace>
  <inkml:trace contextRef="#ctx0" brushRef="#br1" timeOffset="28568.45">18081 536 0,'9'0'0,"29"-28"16,66-9-16,46 18 16,66 28-1,38 10-15,-9 28 16,9 9 0,0 29-16,-9 27 15,-29 10 1,-28 28-1,-19 19-15,-56 38 16,-37 27 0,-58 38-16,-55 19 15,-57-19 1,-38-28-16,-47-37 16,-37-48-1,-47-37-15,-67-37 16,-55-76-1,-20-65-15,-9-76 16,38-55 0,47-48-16,56-28 15,56-9 1,67 0-16,84-19 16,104-28-1,244-75-15,47 75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D78F-9678-34AE-22F8-E299F93A3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390CF-22ED-F2B3-33A5-FE58173BF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79A6F-4C1B-72D6-73A2-39A73EE1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BB79-0B1E-4A86-9211-EE434AAEEE2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20D6D-DE4B-F121-B4BB-F29F1040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519B7-B17A-A236-42C6-029161B0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A71-CC69-4239-A05C-D05D64485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12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8563-5C46-9AB6-A989-5C459EAA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766D4-7DDA-4074-8300-363955427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4829-0109-1D82-4D6B-1F63A65E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BB79-0B1E-4A86-9211-EE434AAEEE2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6CE72-B7BC-0FA1-8B30-1CCFC816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529C-E24B-5726-931B-A40D2AD3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A71-CC69-4239-A05C-D05D64485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47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DB44F-A235-2CAE-4A3E-CE0908D54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343C3-CF84-C4E8-D1F4-7539D7D4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CD998-D547-7D17-8D2B-1483DFB3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BB79-0B1E-4A86-9211-EE434AAEEE2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7FF98-29AB-6E28-7041-9DF50BFC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BBBFA-D4F2-36EF-42B2-65693114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A71-CC69-4239-A05C-D05D64485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64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B760-6C31-56DC-C19C-7EB75022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9115F-E712-9954-E0E0-DE6D5BB0E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1EC2-1865-0B0E-95B2-E5DB6A63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BB79-0B1E-4A86-9211-EE434AAEEE2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1DD4C-CE2B-73DB-3F70-2EBEACB9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AFE7-16CA-F7E2-A643-C51D5E4C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A71-CC69-4239-A05C-D05D64485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83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D5D3-7A7B-DF14-4F1A-9CE2A6AC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1F71B-5B14-F13A-48C2-FAF8F246F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C593-EDC2-EF90-2F79-92B51F14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BB79-0B1E-4A86-9211-EE434AAEEE2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9830C-4B68-982E-2427-604191EB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EE23-5EAB-58BC-B44B-F4EDB320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A71-CC69-4239-A05C-D05D64485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49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A8D8-FDAA-AE61-AECF-03BDD7D0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70B4-BDCE-7BCB-47A0-AE912A2A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5C4CC-43AD-2860-9CD5-7B15EE69F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863D4-A9C0-60A3-518B-6FC72FD5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BB79-0B1E-4A86-9211-EE434AAEEE2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0DDBF-8D92-C587-42DF-2EB84888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D8FA7-16F5-FA55-4E5E-52993B5C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A71-CC69-4239-A05C-D05D64485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98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C387-3BD5-D070-74FA-8F5740DA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FD26D-DB76-AF1A-D82D-763816805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488CA-34F7-A1C7-EF3E-BD0870A7F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70A09-6D65-3C0B-D51C-E5E9D359C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EE7E8-7F6C-EDAF-C14F-A7BB69023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940BB-6DD5-ED7D-4ACC-410112A6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BB79-0B1E-4A86-9211-EE434AAEEE2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1BB37-111D-EA0F-5A0D-5807B7E1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CDFCA-84CB-FEC4-26DE-0A8C9346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A71-CC69-4239-A05C-D05D64485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87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FE29-3FB9-DEFF-8443-32995A1E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6E495-E745-B3D7-C036-CCB236D8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BB79-0B1E-4A86-9211-EE434AAEEE2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A0BB4-E26A-E6FF-009B-5F93F739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52F95-5A34-DE79-2A88-8FF07D48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A71-CC69-4239-A05C-D05D64485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51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30A8D-6BC3-C805-0B11-DBFC5B68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BB79-0B1E-4A86-9211-EE434AAEEE2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0DA4A-D449-5D12-2663-72B4C607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0F974-A34D-5977-3967-998D3A28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A71-CC69-4239-A05C-D05D64485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B5EA-7179-C11A-D5E4-CD1B4AE3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DC4B-47A8-6124-9F35-41A18CC8A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93F2F-A0E1-1FB4-7F11-8133F0B77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98C84-BC14-D8A5-FF30-5C5CD6E1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BB79-0B1E-4A86-9211-EE434AAEEE2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7F72C-5EE6-7801-D5E2-FC1BAF7F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C37F3-9093-116A-3C74-F326E96A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A71-CC69-4239-A05C-D05D64485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33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94D7-D388-BEFC-D3E3-1F80C11F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63001-D2CE-64AD-C6CC-957AEB22F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2DB30-5486-4806-947F-234EB2B2E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B7BB2-2A06-63E3-810B-0E60A8FE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BB79-0B1E-4A86-9211-EE434AAEEE2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3E38-347D-1E02-883A-8AE60031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0F812-187F-726C-15AB-EE74D374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A71-CC69-4239-A05C-D05D64485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69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9930E-8A74-160F-3DA6-88F2AD89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2670A-4740-DF46-3285-4256A9D1D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01FEB-46BA-86AF-09B7-80198F623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4BB79-0B1E-4A86-9211-EE434AAEEE2C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C2A2B-EC79-7A81-C656-5A14A8A32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E948-4683-D208-4305-9B34F5541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14A71-CC69-4239-A05C-D05D64485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98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B7DBF0-90CC-5F47-4F93-131783E1D1C4}"/>
                  </a:ext>
                </a:extLst>
              </p14:cNvPr>
              <p14:cNvContentPartPr/>
              <p14:nvPr/>
            </p14:nvContentPartPr>
            <p14:xfrm>
              <a:off x="457200" y="101880"/>
              <a:ext cx="11406600" cy="608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B7DBF0-90CC-5F47-4F93-131783E1D1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92520"/>
                <a:ext cx="11425320" cy="610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03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- how to explain the decision tree from scikit-learn - Stack Overflow">
            <a:extLst>
              <a:ext uri="{FF2B5EF4-FFF2-40B4-BE49-F238E27FC236}">
                <a16:creationId xmlns:a16="http://schemas.microsoft.com/office/drawing/2014/main" id="{DE8809D9-97C5-306F-B758-24A4B1FBE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119188"/>
            <a:ext cx="1122997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21C7A2-054C-F386-8881-9EA77AE91CD8}"/>
                  </a:ext>
                </a:extLst>
              </p14:cNvPr>
              <p14:cNvContentPartPr/>
              <p14:nvPr/>
            </p14:nvContentPartPr>
            <p14:xfrm>
              <a:off x="189720" y="64800"/>
              <a:ext cx="11999160" cy="632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21C7A2-054C-F386-8881-9EA77AE91C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360" y="55440"/>
                <a:ext cx="12017880" cy="63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05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AEFB81-20BE-53D0-C701-DC5714160021}"/>
                  </a:ext>
                </a:extLst>
              </p14:cNvPr>
              <p14:cNvContentPartPr/>
              <p14:nvPr/>
            </p14:nvContentPartPr>
            <p14:xfrm>
              <a:off x="507960" y="98640"/>
              <a:ext cx="11589480" cy="6093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AEFB81-20BE-53D0-C701-DC57141600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600" y="89280"/>
                <a:ext cx="11608200" cy="611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02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B726BC-1E9B-420C-46E3-D333992A9326}"/>
                  </a:ext>
                </a:extLst>
              </p14:cNvPr>
              <p14:cNvContentPartPr/>
              <p14:nvPr/>
            </p14:nvContentPartPr>
            <p14:xfrm>
              <a:off x="342000" y="78120"/>
              <a:ext cx="11643840" cy="604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B726BC-1E9B-420C-46E3-D333992A93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640" y="68760"/>
                <a:ext cx="11662560" cy="606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881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DD70A0-6B90-362C-8405-D8A5753739DB}"/>
                  </a:ext>
                </a:extLst>
              </p14:cNvPr>
              <p14:cNvContentPartPr/>
              <p14:nvPr/>
            </p14:nvContentPartPr>
            <p14:xfrm>
              <a:off x="315000" y="74880"/>
              <a:ext cx="10905480" cy="666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DD70A0-6B90-362C-8405-D8A5753739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640" y="65520"/>
                <a:ext cx="10924200" cy="66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977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0330F3-3ADB-0AAE-5C60-7B9831887514}"/>
                  </a:ext>
                </a:extLst>
              </p14:cNvPr>
              <p14:cNvContentPartPr/>
              <p14:nvPr/>
            </p14:nvContentPartPr>
            <p14:xfrm>
              <a:off x="694440" y="186480"/>
              <a:ext cx="11186280" cy="6353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0330F3-3ADB-0AAE-5C60-7B98318875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080" y="177120"/>
                <a:ext cx="11205000" cy="63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064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44B1DF-6D99-3705-AB8B-3D794620A9C6}"/>
                  </a:ext>
                </a:extLst>
              </p14:cNvPr>
              <p14:cNvContentPartPr/>
              <p14:nvPr/>
            </p14:nvContentPartPr>
            <p14:xfrm>
              <a:off x="182880" y="95040"/>
              <a:ext cx="11775960" cy="6032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44B1DF-6D99-3705-AB8B-3D794620A9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85680"/>
                <a:ext cx="11794680" cy="60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924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0AB8E9-8B47-30D6-3728-77320B1D10DF}"/>
                  </a:ext>
                </a:extLst>
              </p14:cNvPr>
              <p14:cNvContentPartPr/>
              <p14:nvPr/>
            </p14:nvContentPartPr>
            <p14:xfrm>
              <a:off x="335160" y="128880"/>
              <a:ext cx="11403360" cy="6603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0AB8E9-8B47-30D6-3728-77320B1D10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19520"/>
                <a:ext cx="11422080" cy="66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469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AED54F-C1B6-6F0D-775D-1E7D7E283E5D}"/>
                  </a:ext>
                </a:extLst>
              </p14:cNvPr>
              <p14:cNvContentPartPr/>
              <p14:nvPr/>
            </p14:nvContentPartPr>
            <p14:xfrm>
              <a:off x="392760" y="669240"/>
              <a:ext cx="8037000" cy="6205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AED54F-C1B6-6F0D-775D-1E7D7E283E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400" y="659880"/>
                <a:ext cx="8055720" cy="62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40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C20725-FCE1-8EC6-E604-5689EA098B65}"/>
                  </a:ext>
                </a:extLst>
              </p14:cNvPr>
              <p14:cNvContentPartPr/>
              <p14:nvPr/>
            </p14:nvContentPartPr>
            <p14:xfrm>
              <a:off x="1564560" y="331560"/>
              <a:ext cx="10360080" cy="4560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C20725-FCE1-8EC6-E604-5689EA098B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5200" y="322200"/>
                <a:ext cx="10378800" cy="45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534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8666F3-0E3F-8D16-B500-A9F488FA607F}"/>
                  </a:ext>
                </a:extLst>
              </p14:cNvPr>
              <p14:cNvContentPartPr/>
              <p14:nvPr/>
            </p14:nvContentPartPr>
            <p14:xfrm>
              <a:off x="440280" y="196560"/>
              <a:ext cx="9652320" cy="2439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8666F3-0E3F-8D16-B500-A9F488FA60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920" y="187200"/>
                <a:ext cx="9671040" cy="245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83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5DFC79-D3B4-A984-3B89-32950371C865}"/>
                  </a:ext>
                </a:extLst>
              </p14:cNvPr>
              <p14:cNvContentPartPr/>
              <p14:nvPr/>
            </p14:nvContentPartPr>
            <p14:xfrm>
              <a:off x="426600" y="105120"/>
              <a:ext cx="11653920" cy="6509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5DFC79-D3B4-A984-3B89-32950371C8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95760"/>
                <a:ext cx="11672640" cy="652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243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155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502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470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828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434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977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315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42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929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84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15002F-2DB2-39E2-E3C3-1672438051F6}"/>
                  </a:ext>
                </a:extLst>
              </p14:cNvPr>
              <p14:cNvContentPartPr/>
              <p14:nvPr/>
            </p14:nvContentPartPr>
            <p14:xfrm>
              <a:off x="392760" y="138960"/>
              <a:ext cx="9256320" cy="348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15002F-2DB2-39E2-E3C3-1672438051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400" y="129600"/>
                <a:ext cx="9275040" cy="350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188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770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03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5220AB-DB43-796E-FEDE-095118FBCE2F}"/>
                  </a:ext>
                </a:extLst>
              </p14:cNvPr>
              <p14:cNvContentPartPr/>
              <p14:nvPr/>
            </p14:nvContentPartPr>
            <p14:xfrm>
              <a:off x="155880" y="74880"/>
              <a:ext cx="11799360" cy="669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5220AB-DB43-796E-FEDE-095118FBCE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520" y="65520"/>
                <a:ext cx="11818080" cy="67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76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B583C7-EB33-1E07-7FA5-269B2718F04D}"/>
                  </a:ext>
                </a:extLst>
              </p14:cNvPr>
              <p14:cNvContentPartPr/>
              <p14:nvPr/>
            </p14:nvContentPartPr>
            <p14:xfrm>
              <a:off x="267480" y="51120"/>
              <a:ext cx="11752200" cy="6242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B583C7-EB33-1E07-7FA5-269B2718F0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20" y="41760"/>
                <a:ext cx="11770920" cy="62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76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2A6FE4-710D-2EC3-A4A4-1EBBE3403DDE}"/>
                  </a:ext>
                </a:extLst>
              </p14:cNvPr>
              <p14:cNvContentPartPr/>
              <p14:nvPr/>
            </p14:nvContentPartPr>
            <p14:xfrm>
              <a:off x="88200" y="98640"/>
              <a:ext cx="9106920" cy="568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2A6FE4-710D-2EC3-A4A4-1EBBE3403D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40" y="89280"/>
                <a:ext cx="9125640" cy="57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70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E90596-26C5-BFC1-7ED7-652773994DB7}"/>
                  </a:ext>
                </a:extLst>
              </p14:cNvPr>
              <p14:cNvContentPartPr/>
              <p14:nvPr/>
            </p14:nvContentPartPr>
            <p14:xfrm>
              <a:off x="375840" y="189720"/>
              <a:ext cx="10515960" cy="6147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E90596-26C5-BFC1-7ED7-652773994D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480" y="180360"/>
                <a:ext cx="10534680" cy="616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85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F6427E-3DF5-CF18-0FB4-94E62B3D6712}"/>
                  </a:ext>
                </a:extLst>
              </p14:cNvPr>
              <p14:cNvContentPartPr/>
              <p14:nvPr/>
            </p14:nvContentPartPr>
            <p14:xfrm>
              <a:off x="660240" y="595080"/>
              <a:ext cx="11013840" cy="598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F6427E-3DF5-CF18-0FB4-94E62B3D67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880" y="585720"/>
                <a:ext cx="11032560" cy="60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35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F1F89D-7E5C-7B1A-F501-6BC82BC53A26}"/>
                  </a:ext>
                </a:extLst>
              </p14:cNvPr>
              <p14:cNvContentPartPr/>
              <p14:nvPr/>
            </p14:nvContentPartPr>
            <p14:xfrm>
              <a:off x="809280" y="14040"/>
              <a:ext cx="11332440" cy="6150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F1F89D-7E5C-7B1A-F501-6BC82BC53A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920" y="4680"/>
                <a:ext cx="11351160" cy="616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944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2</cp:revision>
  <dcterms:created xsi:type="dcterms:W3CDTF">2023-05-15T15:33:33Z</dcterms:created>
  <dcterms:modified xsi:type="dcterms:W3CDTF">2023-05-16T16:07:00Z</dcterms:modified>
</cp:coreProperties>
</file>