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7T14:36:32.8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7T14:37:06.555"/>
    </inkml:context>
  </inkml:definitions>
  <inkml:trace contextRef="#ctx0" brushRef="#br0">2023 723 866 0,'0'0'0'0,"0"0"0"16,0 0 0-16,0 0 33 0,13-22 2 0,-10 14 0 16,-3 1 0-16,0 7-21 0,4-8 1 0,-4 8 0 15,3-11 0-15,-3 11 66 0,0 0 0 0,0 0 0 16,0 0 0-16,0 0-64 0,0 0 1 0,7 7 0 15,-3 5 0-15,-1 10 73 0,-3 2 0 0,4 4 0 16,-8-1 1-16,1 4-75 0,-1-2 1 0,4-1-1 0,-3 9 1 16,-1-2 41-16,1 2 2 0,-1-4-2 15,-3-6 2-15,-2 6-44 0,6-7 1 0,-4-3 0 0,0 0-1 16,3 0 15-16,4-7-1 0,-4-2 1 0,1 2-1 0,6-6-17 16,1 3 0-16,0-6 0 0,-4-7 0 0,7 7 19 15,0-4-1-15,-7-3 1 0,8 0-1 0,-8 0-18 16,15-3 1-16,-15 3-1 0,10-4 1 0,-3 1 10 15,0-1 2-15,-7 4 0 0,11-7 0 0,-4 4-14 16,-7 3 0-16,14-6-1 0,-7 5 2 0,5 1 6 16,-1 0 1-16,3 0 1 0,7 0-1 0,4 0-10 0,1 1 1 15,3 5-1-15,2-6 0 0,3 3 9 0,-9-3 1 16,-1 4 0-16,-4-4 0 0,-3 0-10 16,5 0 0-16,-8 0 1 0,0 0-1 0,-2 0 5 0,-1 3-1 15,-1 1 1-15,-3-4 0 0,0 0-7 0,-7 0 0 16,11 3 0-16,-11-3 1 0,0 0 4 0,7 0 1 0,-7 0 0 15,0 0-1-15,0 0-5 0,0 0 0 16,0 0 0-16,0 0 0 0,0 0 1 0,0 0 0 0,0 0 0 16</inkml:trace>
  <inkml:trace contextRef="#ctx0" brushRef="#br0" timeOffset="255.36">2582 1066 2135 0,'0'0'0'0,"0"0"0"15,0 0 0-15,0 0 71 0,0 0-1 0,0 20 1 0,0-10 0 16,0-1-53-16,0 2 0 0,0-1 0 0,0 3 0 0,0 4 46 16,0-1 1-16,0-2 0 0,0-2 0 15,0 2-47-15,0 1 0 0,4-5 0 0,-4 1 0 0,3-4 15 16,1 0 1-16,-4-7 0 0,11 7 0 0,-11-7-19 15,3 5 0-15,-3-5-1 0,0 0 1 0,0 0-7 16,7 7 1-16,-7-7 0 0</inkml:trace>
  <inkml:trace contextRef="#ctx0" brushRef="#br0" timeOffset="418.23">2554 796 1960 0,'0'0'0'0,"0"0"0"15,0 0 0-15,4-20 55 0,-4 20 1 0,7-12 0 16,-7 12 0-16,0 0-39 0,3-7 1 0,-3 7-1 16,0 0 1-16,0 0 45 0,7-4 0 0,-7 4-1 15,0 0 1-15,4 11-45 0,-4-11 0 0,7 9 0 16</inkml:trace>
  <inkml:trace contextRef="#ctx0" brushRef="#br0" timeOffset="701.43">2863 1237 2035 0,'0'0'0'0,"0"0"0"16,0 0 0-16,7-25 48 0,2 18 1 0,-2-3-1 0,0-6 1 16,3 2-32-16,1 2 0 0,0-2 0 0,-1-9 0 0,1 7 44 15,-2-2 2-15,1 6 0 0,-3-6 0 16,4 6-46-16,-4 2 1 0,0 2 0 0,0 7 0 0,3 1 15 15,-2 0 2-15,2 1-1 0,-3 7 0 0,2 2-19 16,2 6 0-16,-8-6-1 0,4 6 1 0,-3 5-2 16,-1-1 1-16,1-1-1 0,-1 0 2 0,-3-1-7 15,4-2 1-15,-4-2-1 0,3 2 0 0,1 0 0 0,3 1 1 16,4-6 0-16,-1 1 0 0,-1-1-3 0,-2 3-1 16,0-4 1-16,0 1 1 0,4-1-2 0,-1-3 2 15,-3 0-1-15</inkml:trace>
  <inkml:trace contextRef="#ctx0" brushRef="#br0" timeOffset="1054.58">3436 1227 2086 0,'0'0'0'0,"0"0"0"16,18-9 0-16,-9 3 52 0,1 3 2 0,-3-1 0 15,4 1 0-15,-4-1-37 0,3 1 1 0,-3-1-1 16,4-1 1-16,3-2 46 0,-5 0 1 0,2 0 0 16,-1-9 0-16,1 6-47 0,-1 3 0 0,-3-9 0 0,0 0 0 15,-3 0 14-15,-1 2 2 0,-3 0-2 0,4-5 2 16,-4 4-20-16,0 1 0 0,0 4 1 0,-7-1-1 16,0 1-6-16,-4 6 1 0,1-3-1 0,-4 4 1 15,-1 3-3-15,3 0-1 0,-2 3 1 0,0 4 0 16,0 0-2-16,3 7-1 0,4 0 1 15,-3 4 0-15,1 8-2 0,2-1 2 0,3-2-2 0,-3 0 1 0,4 3-2 16,-1-3 2-16,4-7-2 0,0 1 1 0,4 3-1 16,-1-4 0-16,4-2 0 0,0 0 2 0,2-2-2 15,2-1 0-15,3-6 0 0,3 4 1 0,1-2-1 16,3 0 1-16,6-4-1 0,8 1 0 0,2-1 0 0,-2 1 0 16,-3-4 0-16</inkml:trace>
  <inkml:trace contextRef="#ctx0" brushRef="#br0" timeOffset="1285.05">3995 1135 1934 0,'0'0'0'0,"0"0"0"15,0 0 0-15,-21-12 50 0,21 12-1 0,-12 9 0 16,5-6 2-16,7-3-34 0,-7 11-1 0,3-4 1 16,-3 1 0-16,3 7 40 0,4-5 1 0,-3 2-1 15,3 2 0-15,0 2-40 0,0 0 1 0,3-5 0 16,5-4 0-16,-1 3 12 0,0-4 1 0,7 1 0 15,-2 0 0-15,2-2-17 0,0 4 0 0,0-6 0 16,8 1 0-16,1-1-5 0,-2-3 0 0,3 4 0 16,5-4 1-16,-3 3-4 0,-8-3 1 15,-8-3-2-15,1-1 2 0,-1 1-1 0,-1-4 0 0,2-2 1 16</inkml:trace>
  <inkml:trace contextRef="#ctx0" brushRef="#br0" timeOffset="1605.52">4226 1049 1746 0,'0'0'0'0,"0"-9"0"0,4 2 0 0,6 0 41 16,1 2 1-16,7 1-1 0,-4-5 1 0,0 6-27 16,-2-1 1-16,2 4 0 0,-3 0 1 0,3 4 39 15,-3-1 0-15,-1 6 0 0,1-4 0 0,-1 10-39 16,-1 0 1-16,5-1-1 0,0 4 1 0,0 3 15 0,-3 0 1 16,3 2 0-16,-1-4-1 0,-3-1-18 15,-3-2 0-15,-3 3-1 0,6-3 1 0,-6-2 2 0,-4 0-1 16,-4-5 1-16,-3 2 1 0,0-1-9 0,0 1 1 15,0-4 0-15,-2 0 0 0,-1 0 3 0,-4-7 0 16,3 0 1-16,4 0-1 0,0 0-5 0,0-4 0 16,7 4 0-16,0 0 1 0,-4-7 3 0,4 7 2 15,0-14-1-15,0 4 0 0,0-4-5 0,7 1 0 0,0-1 0 16,7-3 1-16,4-5 0 0,0 8 1 0,-2-1-1 16,12-3 1-16,4-1-4 0,-2 5 1 0,-2-6-1 15,-7 1 1-15,2 3 1 0,-2-2 0 0,-3 3 0 16,-1-3-1-16,-3 4-2 0,-3 0 1 0,1 0-1 15,-1 3 1-15,-4 1-2 0,0 1 1 0,-3-2-1 16</inkml:trace>
  <inkml:trace contextRef="#ctx0" brushRef="#br0" timeOffset="3252.03">5662 796 1897 0,'0'0'0'0,"0"0"0"16,0 0 0-16,0 0 45 0,12-23 0 0,-12 23 0 16,0 0 1-16,0 0-30 0,7-4 0 0,-7 4 1 15,0 0 0-15,0 0 32 0,8 7 2 0,-8-7-2 16,3 20 2-16,1 6-34 0,-4 2-1 0,3 5 1 0,1 3 0 16,-1 2 6-16,1-1 0 0,-4-5 0 0,3 1 0 15,1-3-12-15,-1-3 2 0,-3-1-1 0,4-7 0 16,-4 3-3-16,3-7 1 0,-3 5-1 0,0-8 2 0,0 2-6 15,0-3 2-15,0-1-2 0,0-3 2 16,0-7-1-16,-3 9 1 0,3-9-1 0,0 0 1 0,0 0-2 16,0 0-1-16,0 0 0 0,-7 0 1 15,7 0 1-15,-4-9 0 0,1-1 1 0,-4-15 0 0,3-7-3 16,-3 3 1-16,4-12-1 0,-1-1 2 0,4 1-1 0,0-3 1 16,0 6 0-16,0 4 0 0,0-1-1 15,4 3-1-15,3 6 1 0,0 1-1 0,0 3 1 0,0-1-1 16,0 7 1-16,3-2 0 0,3 4-1 0,1 5-1 15,0 1 1-15,-3 1 0 0,3 3-1 0,0 8 1 16,0-1-1-16,5 6 1 0,-5 1-2 0,1 3 1 16,-5 1-1-16,-3 5 2 0,-3 2-3 0,-1 4 1 15,-3 0 0-15,0-3 1 0,-7 10-2 0,-3 0 0 0,-8-8 0 16,0 6 1-16,-3-2-1 0,2 1 0 0,1-3 1 16,-3-7-1-16,-4 2 0 0,6-5 0 0,1 0 0 15,-10-2 0-15,5-2 0 0,-5-1 0 0,-15-4 1 16,6-3 0-16,2 1-1 0,5-2 0 0,2-3 0 15,-4 0 0-15,6 0 0 0,5-3 1 0,3 1-1 16,0-8 0-16,4 6-1 0,5-3 1 0,2-2 0 16,4-1 0-16,3 3 0 0,0 0 2 0,3-2-2 15,1-5 1-15,6 5-1 0,3 2 0 0,1-2 0 16,4 2 1-16,6 3 1 0,3 4-1 0,8 0 0 0,0 0 2 16,-8 8-3-16,-3 0 1 0,5 3 0 0,-3-2 0 15,-5 8 2-15,0-1 0 0,-3-2 0 0,-2 2 0 16,2 0-2-16,-4 1 2 0,-4 1-1 0,4 0 0 15,0-1 3-15,2-1 0 0,2-2-1 0,3 4 1 16,0-1-3-16,6 1 2 0,8-4-2 0,4-5 2 0,-6 7 0 16,-1-1 1-16,-2-4-1 0,-2-4 1 0,-3 0-3 15,-4-3 2-15,-1-1-1 0,1-3 1 0,-7 0-1 16,0-3 1-16,0-1-1 0,-2-7 2 0,3 1-3 16,-5-1 1-16,4-1-1 0,0-7 2 0,2 3-2 0,-2-2 1 15,0 1 0-15,1-4 0 0,-1 5-1 0,-7-2 0 16,-7 4 0-16,0-2 1 0,-4 0-1 0,1 6 1 15,-4-2 1-15,-8-3-1 0,1 1 0 0,-1 6-1 16,0 1 1-16,1-6-1 0,0 6 0 0,4 4 1 16,-5-1-1-16,3-3 2 0,0 7-3 0,3 4 1 15,2-1-1-15,0 1 2 0,-4 6-2 0,4 3 1 16,4-3 0-16,-1 2 0 0,1 6-1 0,3-2 0 0,0-2 1 16,0 4-1-16,3-1 0 0,1 1 0 0,-1-6 1 15,4 2 0-15,4 4-2 0,-4-8 1 0,4 1 1 16,1-1-1-16,2-3-1 0,-3 0 1 0,3-3 1 15,10-2-1-15,3 1-1 0,8 1 1 0,13-4-1 16,1 0 1-16,-5 0 0 0,-5 0 0 0,-4-4 0 16,-1 1 0-16,-10 1-1 0,-1-5 2 0,2 0-2 15,-4-4 1-15,-3 4-1 0,1-3 0 0,2-6 0 16,-3 4 2-16,0-1-2 0,-4-4 0 0,0-1 0 0,-2-1 0 16,-5-4 0-16,-3 7 2 0,-4-2-2 0,-4-4 1 15,1-1-1-15,-6 10 0 0,0-4 0 0,-3 1 2 16,1 2-2-16,1 2 1 0,-4 1-1 0,-1 4 1 15,0 3-1-15,4 4 1 0,-3 0-1 0,3 4 1 0,4 0-1 16,-3 6 0-16,3 2 0 0,3-1 1 0,-3 7 0 16,0 1-1-16,0-7 0 0,7 8 0 0,0 1 0 15,0-2 0-15,0-3 0 0,3-2 0 0,5 5 1 16,-1-6-1-16,0-3 0 0,3 1 0 0,1-1 0 0,-1-1 0 16,1-2 0-16,0-3 2 0,4 3-2 15,3-4 0-15,0 2 0 0,6-3 0 0,-1 2 0 0,6-4 0 16,6-6 0-16,-5 1 1 0,-9 2-1 15,-3-1 0-15,-8-6 0 0,1 1 0 0,5-2-1 0,-2 1 1 16,-4-4 0-16,-6 1 0 0,-1-3-1 0,1 6 2 16,-1 1-1-16,1-1 0 0,0-1 0 0,-4 2 0 15,3 2 0-15,-3 7 1 0,4-10-1 0,-4 10 1 16,3-7-1-16,-3 7 1 0,0 0-1 0,0 0 1 0,0 0-1 16,0 0 2-16,0 0-2 0,0 0 0 0,0 7 0 15,0 26 1-15,4 0-1 0,-4-1 2 0,-4 0-1 16,-3 29 0-16,4-6-1 0,-1-6 2 0,-7-8-2 15,1-3 1-15,3 6 0 0,3-7 0 0,4-7 1 16,-3-4-1-16,3 1-1 0,-4-8 1 0,1 2 0 16,-6 0 1-16,-5 1-2 0,-4-5 1 0,0-3-1 15,4 9 1-15,-7-2 0 0,-2-7-1 0,-1-1 0 16,-1-1 1-16,4-2-1 0,5-1 1 0,-2-9 1 0,8 0-1 16,-1 0-1-16,0-3 1 0,1-6-1 15,1 2 2-15,2-2-2 0,0 4 0 0,0-6 0 0,-4-6 1 16,4-1-1-16,0-3 1 0,4 7-1 0,3-5 0 15,-4-3-1-15,8 1 1 0,3 0 0 0,0-5 0 16,3 3-1-16,4 0 1 0,6 4 0 0</inkml:trace>
  <inkml:trace contextRef="#ctx0" brushRef="#br0" timeOffset="3624.4">7144 1126 1960 0,'0'0'0'0,"0"0"0"0,0 0 0 0,14-21 64 0,-11 16 1 16,4-2-1-16,-3-2 1 0,-4 2-47 0,4 0 0 16,3 0 0-16,3 0 0 0,2 0 56 0,3 2 0 15,2 1 0-15,10 1 1 0,4-1-57 0,-2 8 0 16,-8-1 0-16,2 1 0 0,-2 4 21 0,-3 6 1 16,-4 1-1-16,3 0 0 0,-1 5-23 0,-5 3 0 15,-1-8-1-15,-3 7 1 0,0-3-4 0,-3-2 2 0,0 1-2 16,-4 0 2-16,0 3-6 0,-4-5-1 15,4-4 1-15,-4 4 0 0,1-2-2 0,-4 0 0 0,3-7 1 16,-3 2 0-16,-3-2-3 0,3-4 1 0,-6-1-1 16,3-2 2-16,3-2-3 0,7 2 2 0,-11-3-2 15,11 3 2-15,0-13-3 0,0 6 1 0,-3 0 1 16,3-7-1-16,7-3 0 0,0-1 1 0,3-1-1 16,3-6 2-16,1 2-3 0,-4-7 1 0,-3 0 1 0,4-8-1 15,0 4 0-15,-4 4 1 0,0 1-1 0,-2 4 0 16,2 4 0-16,0 7-1 0,0-2 0 0,0 4 2 15,0 6-2-15,4 3 1 0,-4 3 1 0,3 3-1 16,-3 4-1-16,1 4 0 0,-1 5 1 0</inkml:trace>
  <inkml:trace contextRef="#ctx0" brushRef="#br0" timeOffset="4435.13">7886 1302 1985 0,'0'0'0'0,"0"0"0"0,0 0 0 0,22-17 46 15,-22 17 1-15,3-11-1 0,1 6 1 0,-1-6-31 16,1 1 0-16,-4-1 1 0,0-3 0 0,-4 0 40 0,-3 3 1 16,-4-1-1-16,1 2 1 0,3-1-41 0,0 4 1 15,7 7 0-15,-9-9 0 0,9 9 4 0,-11-7 2 16,1 7-2-16,-8 4 2 0,1-1-13 0,-5 4 1 16,3 2 1-16,12 2-1 0,3 1-6 0,4 2 1 15,0-4-2-15,7 6 2 0,-1 0-3 0,3-5 1 16,6-1-1-16,3-1 1 0,-7 2-2 0,3-1 2 0,0 1-2 15,3-1 2-15,3-3-3 0,-2 0 1 0,-1-3 1 16,-1-1-1-16,-2-3-1 0,0 0 1 0,-3-3 0 16,3-1 0-16,4-3-1 0,-1 4 1 0,3-4-1 15,1-6 0-15,3 1 3 0,6-2-1 0,9-2 1 16,-3-8 0-16,-6-1-1 0,-9 2-1 0,-7-7 0 16,-2-7 2-16,-3 4 0 0,-4 3 2 0,2-4-1 15,-3 10 0-15,-4 3-1 0,3-2-1 0,-3 5 1 0,0 4-1 16,0 4 4-16,0 3 0 0,0 7 0 0,0-11 0 15,0 11-3-15,0 0 1 0,0 0 0 0,18 4-1 16,0 10 3-16,-4 3 0 0,-2 1 0 0,2 5 1 16,0-2-4-16,-3 5 1 0,-4-3 0 0,0 3-1 15,0-3 2-15,-3 0 1 0,-1 0-1 0,1-5 0 0,-4 5-2 16,3-8 1-16,-3 3-2 0,0-2 2 0,0 0-1 16,-3-2 2-16,3 0 0 0,-4-5-1 0,1 1-1 15,-1-1-1-15,4 0 1 0,0-9 0 0,-7 10 0 0,7-10 1 16,0 0-2-16,-7 7 2 0,7-7-3 15,0 0 0-15,0 0 1 0,-7 4 0 0,7-4 0 0,0 0 0 16,7-7 1-16,-3 0-1 0,3-6-2 0,3 1 2 16,1-2-1-16,-2-5 0 0,1 1 1 0,4 2 0 15,4 0 1-15,0-3-1 0,1 1 0 0,6 1-1 16,3-2 0-16,11-4 1 0,-2 7-1 0,-9-4 0 16,-7-4 1-16,2 5 0 0,-2-1-1 0,-3 4 0 15,-6-1-1-15,1 6 2 0,-5-5-1 0,-1 8 0 16,-3 2 1-16,-1-4-1 0,1 3-1 0,-4 7 2 0,0 0-2 15,-4-7 1-15,4 7 0 0,-10 0 0 0,10 0 0 16,-16 3 1-16,7 1-2 0,4-1 0 0,5-3 0 16,-7 11 2-16,0-6-2 0,0 4 1 0,0-2 0 15,7-7 0-15,3 16-1 0,1-9 0 0,-1 0 1 16,4 3-1-16,7 1 0 0,1 5 0 0,0-7 1 16,3 5-1-16,0 1-1 0,-4 3 1 0,0-6-1 0,-2 2 2 15,2 2-1-15,-3 0 0 0,3-2 0 16,-7 2 1-16,4-2-2 0,-4-2 1 0,-5 2-1 0,-1-1 1 15,1 3-1-15,0-6 1 0,-2 1-1 0,-4-1 0 16,1-1 0-16,-1 2 0 0,1-4 0 0,-4-2 0 16,0 4 0-16,0-6 1 0,-1 1-1 0,1-1 0 0,-7-3 0 15,2 4 0-15,1-4 0 0,4 3 0 0,0-3 0 16,0-3 1-16,7 3-1 0,0 0 0 0,-3-7-1 16,3 7 1-16,7-7 0 0</inkml:trace>
  <inkml:trace contextRef="#ctx0" brushRef="#br0" timeOffset="4646.75">9310 1049 2123 0,'0'0'0'0,"0"0"0"0,0 0 0 0,0 0 55 0,10 24 1 16,-6-15-1-16,-4 9 1 0,3 1-39 0,-3 8 1 0,-3-8-1 15,3-1 0-15,3 1 52 0,1 0 0 16,-4-6 1-16,0 1 0 0,0 0-52 0,-4-2 0 0,4-5 0 15,-3 4-1-15,3-3 15 0,0 1 0 0,0-9 0 16,-4 7 0-16,4-7-18 0,0 0 0 0,-7 7 1 16</inkml:trace>
  <inkml:trace contextRef="#ctx0" brushRef="#br0" timeOffset="4769.47">9297 836 2060 0,'0'0'0'0,"0"0"0"16,0 0 0-16,0 0 37 0,20 0 1 0,-20 0-1 0,7 7 1 16,-7-7-23-16,10 7 1 0,-10-7-1 0</inkml:trace>
  <inkml:trace contextRef="#ctx0" brushRef="#br0" timeOffset="5335.41">9753 1037 1909 0,'0'0'0'0,"0"0"0"0,0 0 0 0,0 0 43 16,-11 19 1-16,7-12-1 0,-6 3 0 0,-2 13-27 0,1-3 1 15,0-1-1-15,8-1 0 0,-1 1 51 0,1-3-1 16,3-2 0-16,3 2 1 0,4-6-49 0,0 3 0 16,0-6 0-16,2 0 0 0,0 0 18 0,-2-4 0 15,-7-3 0-15,12 4 1 0,-12-4-22 0,11 0 0 16,-11 0 0-16,7-7 1 0,-7 7-3 0,4-7 0 15,-4 7 1-15,7-18-1 0,-7-1-5 0,3-1 0 16,-3 1 0-16,4-11 1 0,-4 4 1 0,3-1 0 16,-3-3 0-16,4 1 0 0,-1 0-4 0,1 5 1 0,-2 3-1 15,5-4 1-15,-2 9 1 0,0 2 1 0,2-3 0 16,4 6 0-16,-1-1-3 0,5 6-1 0,-5-1 1 16,6 7 0-16,5 0 1 0,4 4 1 0,0-1-1 15,3 4 1-15,2 7-4 0,-5 1 2 0,-4 2-2 16,-5 1 2-16,-2-1-1 0,-4 6 2 0,-3-5 0 15,4 1 0-15,-4 1-3 0,0 2 1 0,-2-4-1 0,-3-2 1 16,-2 1-1-16,-2-4 2 0,1-3-2 0,-3 3 2 16,0-3-3-16,4-1 1 0,-3-2-1 0,3-7 1 15,0 0 0-15,0 7 0 0,0-7 1 0,0 0-1 16,0 0-2-16,0 0 2 0,0-7-1 0,-7-4 1 0,0-4-1 16,3-5 0-16,8-3 1 0,-1-3-1 0,4-4-1 15,8 7 2-15,-1-3-2 0,5 1 1 16,-1 2 0-16,-1 9 0 0,-1 0 0 0,4 4 1 0,3 3-2 15,-2 3 0-15,-7 1 0 0,3 10 2 0,6 0-2 16,6 7 1-16,-1 0 0 0,2 3 0 0,-9 10-1 16,-3-3 0-16,-4 1 1 0,-9 8-1 0,-3-3 1 0,-6 0 1 15,-1 0-1-15,0-3 0 0,-2-1 0 0,7-1 0 16,3-4-1-16,1 3 2 0,-1-4-2 0,-3 4 0 16,0-6 0-16,-3-1 2 0,-1 3-2 0,-3 1 0 15,-3-7 0-15,-8 0 1 0,-3-3-2 0,0-1 1 16,1-3 0-16</inkml:trace>
  <inkml:trace contextRef="#ctx0" brushRef="#br0" timeOffset="5862.15">2540 1767 1557 0,'0'0'0'0,"0"0"0"0,0 0 0 16,0 0 0-16,0 0 0 0,0 0 45 0,0 0 1 0,0 0 0 16,0 0 0-16,0 0-30 0,0 0 1 0,0 0-1 15,0 0 1-15,0 0 33 0,21-4-1 0,-10 8 0 16,21 3 2-16,26-2-34 0,7 2 0 0,-3-4-1 16,-6-1 1-16,-1 2 5 0,3-2-1 0,23-2 0 15,6-2 0-15,-8 0-9 0,-7-2-1 0,8 1 0 16,20-1 0-16,-6-1-2 0,-8 2 1 0,-6-4-1 15,-1 0 2-15,-3 7-6 0,-4-4 2 0,0 1 0 16</inkml:trace>
  <inkml:trace contextRef="#ctx0" brushRef="#br0" timeOffset="6305.64">5761 1763 1369 0,'0'0'0'0,"0"0"0"0,0 0 0 0,0 0 27 0,0 0 1 15,0 0-2-15,0 0 3 0,0 0-17 0,0 0 1 16,0 0 1-16,0 0-1 0,0 0 31 0,0 0 1 15,0 0 0-15,42-14 0 0,9 14-30 0,6 0 2 0,-3 0-1 16,-6 0 1-16,-2 0 15 0,2 0 2 16,5 0-1-16,19 0 0 0,4 0-19 0,-11-4 0 15,4 4 1-15,1-3-1 0,26 3 2 0,1-4 1 0,-4 4 0 16,8-3 0-16,19 3-8 0,1-4 1 0,-6 3-1 16,37 2 1-16,-8 3 7 0,-10-1 1 0,13-3-2 15,8 0 2-15,-21 7-9 0,-2-3 1 0,13 0 1 16,-11-1-1-16,-19 4 4 0,-4 0 2 0,12-3 0 15,-12 1-1-15,-17 2-6 0,-15-2 0 0,-3 1 0 16,3 4 1-16,4-3 6 0,-7 0 1 0,-9 0-1 16,-9-3 1-16,-14 3-9 0,-5 0 3 0,-9-4-2 0,-2 1 1 15,1 3 3-15,-8-5 1 0,2-2-1 0,1 0 2 16,-6 0-7-16,-4 1 0 0,-1-2 0 0,-1 1 1 16,-3-2 1-16,-9 2 1 0,0 0-1 0</inkml:trace>
  <inkml:trace contextRef="#ctx0" brushRef="#br0" timeOffset="32789.11">11187 1255 590 0,'0'0'0'0,"0"0"0"0,0 0 0 0,0 0 63 16,0 0 1-16,0 0-2 0,0 0 2 0,17-7-46 16,-17 7 0-16,0 0 0 0,0 0 0 0,0 0 118 0,-3-7 0 15,3 7 0-15,0 0-1 0,0 0-121 0,0 0-1 16,0 0 1-16,10-4-1 0,1 4 77 0,-1 0 1 16,5 0-1-16,18 0 1 0,11 4-75 0,2-1 2 15,-2-3-1-15,-2 0 1 0,-3-3 53 0,-2 3 0 16,-1-4-1-16,4-3 2 0,10 2-54 0,4 1 0 15,11-5 0-15,-5 6 0 0,-5-1 21 0,-14 4 2 16,-2 0-2-16,-4-3 1 0,-2 3-24 0,-1 0 0 0,-5-4-1 16,8 1 1-16,-2 3 11 0,3 0 0 0,-1 0 0 15,-7 0 1-15,2 0-16 0,-9 3 2 0,-3 1-2 16,-4-4 2-16,-2 0 3 0,-5 3 1 0,-7-3 0 16,7 0 0-16,-7 0-8 0,0 0 1 0,0 0-1 15,0 0 0-15,11 0 7 0,-11 0-1 0,11 4 1 16,-4-1 1-16,5-3-9 0,0 6 1 0,-3-6 0 15,-9 0 0-15,11 3 5 0,-11-3 1 0,0 0-2 0,7 6 2 16,-7-6-7-16,7 3 0 0,-7-3 0 0,0 0 0 16,0 0 3-16,7 4 2 0,-7-4-1 0,0 0 1 15,0 0-6-15,0 0-1 0,0 0 1 0,0 0 1 16,0 0 0-16,0 0 1 0,0 0-1 0</inkml:trace>
  <inkml:trace contextRef="#ctx0" brushRef="#br0" timeOffset="33184.99">12455 1221 1646 0,'0'0'0'0,"0"0"0"0,0 0 0 0,0 0 51 0,7-9 2 15,-7 9-1-15,0 0 0 0,0 0-35 0,7-7 0 16,-7 7 0-16,7-3 1 0,-7 3 29 0,0 0 0 16,0 0 0-16,7 0 0 0,-7 0-31 0,0 7 1 15,0-7 0-15,0 9 0 0,-3 0 8 0,3 5 1 16,-4 0 0-16,4 3 0 0,-4-1-14 0,4 5 1 15,-3-10-1-15,-1 3 1 0,1-4-5 0,3 1 1 16,-4-6 0-16,4-5 0 0,-3 11-3 0,3-11-1 0,0 0 1 16,3 9 1-16,-3-9 2 0,0 0 0 0,0 0 0 15,0 0 0-15,0 0-4 0,0 0 2 0,0-9-1 16,4 2 0-16,-1-2 7 0,1-2 0 0,-1-6 0 16,1-4 0-16,3-4-5 0,-3 6 0 0,3-2 0 15,-4-2 1-15,1 3 5 0,-1 8 2 0,3 2-2 16,1-1 2-16,0 4-7 0,3 3 0 0,-3 4 0 15,0 0 0-15,4 4 9 0,-1 3 0 0,-2 4 0 16,-1-1 0-16,-2 6-8 0,4 0 0 0,5 0 0 16,2-2 0-16,-6 0 6 0,1 2 1 0,-8-2-1 0,1 0 0 15,-1 3-7-15,-3-3 1 0,-3-3-1 0,-4 1 2 16,-4-1 2-16,1 3 2 0,3-4-2 0,-9 1 2 0,2-4-8 16,0 0 2-16,-1 0-1 0</inkml:trace>
  <inkml:trace contextRef="#ctx1" brushRef="#br0">6491 13184 0,'0'0'0,"0"0"0,0 0 0</inkml:trace>
  <inkml:trace contextRef="#ctx0" brushRef="#br0" timeOffset="33992.08">5244 410 1030 0,'0'0'0'16,"0"0"77"-16,0 0 1 15,0 0 17-15,0 0 1 16,-5 18-36-16,-15 33-1 16,10-23-19-16,-26 79 0 15,26-64-17-15,-1 83 0 16,10-77 0-16,-3 99-1 15,1-102 0-15,-1 96 2 16,8-101 0-16,13 73 0 0,-8-80-1 16,5 61-1-16,-10-65-7 15,-1 33-1-15,-6-44-1 16,3 18 0-16,0-30-4 16,0 2 1-16,0-9-1 15,0 0 0-15,0 0-2 16,10-30 1-16,-10 18-2 15,4-44 2-15,-4 56-1453 16</inkml:trace>
  <inkml:trace contextRef="#ctx0" brushRef="#br0" timeOffset="34231.24">5209 475 1105 0,'0'0'0'16,"0"0"53"-16,0 0 0 15,0 0 45-15,10-35 1 16,-10 35-22-16,14-19 1 15,-14 19-1251-15</inkml:trace>
  <inkml:trace contextRef="#ctx0" brushRef="#br0" timeOffset="34302.37">5350 331 1369 0,'10'4'0'16,"8"-4"47"-16,100-11 1 0,-74 8 36 15,60-8 0-15,-70 7-15 16,77-6 0-16,-111 10-1397 16</inkml:trace>
  <inkml:trace contextRef="#ctx0" brushRef="#br0" timeOffset="34501.5">8308 259 1527 0,'55'-4'82'0,"84"-3"0"15,-139 7-1352-15</inkml:trace>
  <inkml:trace contextRef="#ctx0" brushRef="#br0" timeOffset="34734.32">9590 255 1513 0,'39'4'85'0,"60"5"0"15,-67-2-19-15,58 3 0 16,-57-4-37-16,103 1 2 15,-96-2-9-15,57 6 2 16,-68-8-6-16,27 8 0 16,-40-8-6-16,26 4 1 0,-24-3-2 15,68 1-1-15,-52-2-3 16,49 13 1-16,-58-7-3 16,36 2-1-16,-43-8 0 15,15 8 0-15,-26-8 0 16,8 1 0-16,-15-4-1537 15</inkml:trace>
  <inkml:trace contextRef="#ctx0" brushRef="#br0" timeOffset="34884.01">10740 518 1494 0,'0'0'0'0,"0"0"45"0,0 0 0 16,0 0 40-16,0 0 2 15,0 0-24-15,0 0-1 16,0 0-37-16,9 0 1 15,-9 0-11-15,0 0 0 16,0 0-1487-16</inkml:trace>
  <inkml:trace contextRef="#ctx0" brushRef="#br0" timeOffset="35801.23">5309 324 1206 0,'0'0'0'16,"0"0"41"-16,18 4 1 15,-2-1 54-15,63 4 1 16,-44-7-20-16,85 4 1 15,-81-4-39-15,55 0 0 16,-57 0-12-16,116 5 0 16,-102-5-13-16,78 0-1 15,-92 0-7-15,71 0 0 16,-68 0-2-16,114 0-1 0,-103 0-1 16,53 0 1-16,-70 0-2 15,73 0 1-15,-68 0 3 16,106 0-1-16,-101 0 4 15,60 0 0-15,-69 0 2 16,85-5 1-16,-74 5 0 16,95-7 1-16,-97 7-1 15,67-11 0-15,-72 8-1 16,113-4 1-16,-105 7-1 16,71-8 2-16,-82 8-2 0,66-3 0 15,-60 3-1-15,124 3 1 16,-118-3-2-16,63-3 0 15,-70-1-2-15,112 1 1 16,-102 3 0-16,78-5 0 16,-92 5-2-16,60-9 1 15,-58 9-2-15,105-4 1 16,-92 4-2-16,62 0 2 16,-82 0-2-16,54 0 0 15,-49 0 0-15,101-3-1 16,-92 3-1-16,58 0 1 15,-76 0 0-15,39 7 1 16,-42-7-2-16,44 9 0 16,-38-9-1-16,81 5 1 15,-81-5 0-15,40-2 0 16,-71 2-1570-16</inkml:trace>
  <inkml:trace contextRef="#ctx0" brushRef="#br0" timeOffset="36168.28">10336 328 1507 0,'0'0'0'0,"0"0"41"16,36 0 2-16,-26 3 41 15,20 4 0-15,-19-3-27 16,24 4 2-16,-21-1-31 16,44 22 1-16,-43-19-11 15,4 25 0-15,-16-21-6 0,15 30 1 16,-14-22-5-16,13 46 1 15,-13-43-3-15,13 57 0 16,-13-55-1-16,3 57 1 16,-7-52 0-16,5 61-1 15,-3-65 0-15,0 66 0 16,-2-61-1-16,0 48-1 16,0-56-2-16,0 47 1 15,0-49-1-15,0 43 1 16,0-46-2-16,7 47 1 15,-5-50-1-15,3 47 1 16,-3-49-1-16,3 38 1 16,-1-35-1-16,3 27 1 15,-4-30-1-15,1 20 1 16,-4-35-1556-16</inkml:trace>
  <inkml:trace contextRef="#ctx0" brushRef="#br0" timeOffset="36615.78">10686 1786 1507 0,'0'0'0'15,"0"0"44"-15,-7 25 3 0,7-25 34 16,-15 24 2-16,15-24-25 15,-30 21-1-15,13-17-31 16,-94 13 0-16,70-13-11 16,-74 5 1-16,77-9-4 15,-79-6 1-15,70 12-2 16,-140-3 0-16,118 1-1 16,-153-8 1-16,153 4 0 0,-125 0-1 15,125 0-1-15,-190 0 1 16,169 0-1-16,-192-3 1 15,193-3-3-15,-142 3-1 16,159 3 0-16,-149 0 1 16,142-4-2-16,-194 4 1 15,183 0-3-15,-180 0 1 16,191 0-3-16,-131 7 0 16,139-7 0-16,-153 0 1 15,148 0-2-15,-148 0 1 16,155 0-1-16,-91-3 0 15,102 3 0-15,-143 0 0 16,142 0 0-16,-78 3 0 16,98-3 0-16,-70 0 0 15,70 0 0-15,-92 0 0 16,96 0 0-16,-34 0 0 16,55 0 0-16,-11-3 0 0,25 3 0 15,-10 0 0 1,10 0 0-16,0 0 1 0,-7-4-1 15,7 4 2-15,0 0-1608 16</inkml:trace>
  <inkml:trace contextRef="#ctx0" brushRef="#br0" timeOffset="39193.08">13451 1070 728 0,'0'0'0'0,"0"0"0"16,0 0 0-16,20-18 79 0,-13 18 2 0,-7 0-1 15,10-12 1-15,1 9-63 0,0-1 0 0,5 1 0 16,12-1 0-16,3 0 42 0,5 4 1 0,1 0-1 15,-5-1 2-15,-2 1-45 0,-2 1 1 0,-5-1 0 0,-2 0 0 16,-4 4 29-16,-2 0 1 0,-1-4 0 16,-4 0 1-16,-1 0-32 0,-2 0-1 0,-7 0 1 0,9 0 0 15,-9 0 34-15,0 0 0 0,0 0 0 0,7 0 0 16,-7 0-34-16,0 0 0 0,0 0 0 0,0 0 1 0,0 0 5 16,-11-4 1-16,3 0-1 0,-12 4 1 0,-4 0-13 15,-5 0 2-15,-4 4-1 0,-2 0 0 16,-3 3 8-16,7 0 2 0,-6 5-2 0,5-5 1 0,4 7-10 15,5 2 1-15,2 0-1 0,-4-2 0 0,4 9 5 16,1-4 0-16,3-1-1 0,-4 1 2 0,-4 6-8 16,0-1 0-16,2-3 0 0,-1-1 1 0,-1 8 4 0,5-4 0 15,13-4 1-15,0 4-1 0,7 5-6 0,4-1 1 16,5-2 0-16,3-1 0 0,7 1 4 0,-1-7-1 16,3 4 0-16,2-5 2 0,2 1-6 0,-4-3-1 15,-3-2 1-15,5 2 0 0,5-7 2 0,4 1 0 16,-1-6 0-16,-1 3 2 0,6-4-6 0,-3 1 1 15,-1-1 0-15,-2-6 1 0,2 3 0 0,-8 0-1 16,-3-4 1-16,1 1 1 0,-3-1-3 0,-5 1-1 16,0-4 1-16,-3-2 0 0,-2 5-1 0,-1 1 2 0,1-4-1 15,2-2 0-15,-1 6-1 0,-2-1-1 0,-8 4 1 16,10-10-1-16,-10 10 0 0,11-9 0 0,-11 9 0 16,8-7 0-16,0 3-2 0,-1-3 2 0,-7 7-1 15</inkml:trace>
  <inkml:trace contextRef="#ctx0" brushRef="#br0" timeOffset="39773.74">13996 1441 1332 0,'0'0'0'0,"-7"-3"0"16,7 3 0-16,11-11 46 0,-11 11 0 0,4-10 0 16,-4 10 0-16,-11-11-31 0,11 11 2 0,-11-4 0 0,11 4 0 15,-10 0 18-15,10 0-1 0,-11 4 1 0,4-4 0 16,0 7-20-16,0 0-1 0,2 0 1 0,-2 4 0 16,0 6 4-16,0 6 2 0,0-5-2 0,7-2 1 0,0 3-10 15,3 4 1-15,-3-6 1 0,0-6-1 0,4 5-5 16,-1 0 2-16,4-6-1 0,0 2 1 0,-3-1-4 15,3-6 2-15,2 1 0 0,5-5-1 0,3 3 5 16,-3-1 0-16,1-3 1 0,-15 0 0 0,10-7-5 16,-3 7 1-16,4-1 0 0,-1-7 0 0,-1 5 6 15,-2-4 2-15,0-2-2 0,-3-5 2 16,-4-2-7-16,0 0 1 0,-7-1 0 0,3-6 0 0,-3 5 7 0,4 3 2 16,3-1-1-16,7-2 1 0,3 2-9 0,4 2 1 15,-3 0 0-15,3 0 0 0,0 3 10 0,2 4-1 16,-2-3 0-16,-3 3 1 0,-1 2-10 0,-3 5 1 15,4-4-1-15,3 4 2 0,2 0 5 0,-2 9 3 16,0-2-2-16,-3 3 1 0,-1 5-9 0,-1-1 0 0,0-4 0 16,-2 8 1-16,0 5 4 0,-2-2-1 0,-1 2 1 15,-1-8 1-15,1 5-7 0,-4-1 0 0,4-1 0 16,-4-8-1-16,3 3 6 0,1-3 1 0,-4-1-1 16,-4-2 1-16,4-7-7 0,-3 11 1 0,3-11 0 15,0 0 0-15,0 0 3 0,3 8 0 0,-3-8 1 16,0 0 0-16,-3-8-5 0,3 8 0 0,0-8 0 15,0-11-1-15,0-2 4 0,0-2 0 0,0-3-1 16,3-4 1-16,4 7-4 0,0 0 0 0,0-3-1 16,0 5 2-16,2 3 1 0,5 0 1 0,4 4-1 15,-4 2 1-15,11 5-4 0,-2 2 1 0,1-2-2 0,5 5 2 16,-3 2 0-16,2 0-1 0,-3 0 1 0,-7 2 0 16,-6 5-3-16,-2 0 1 0,-2 7-1 0,-3 0 2 0,0 0 1 15,-1 4-1-15,-4-1 1 0,3 6 0 0,-3 2-3 16,0 1 1-16,0-7-1 0,0 4 2 0,0 0-2 15,0 0 1-15,-3-5-1 0,3 1 1 0,3 0-2 16,-3-5 1-16,0-3-1 0,0-2 0 0,0 5 0 16,0-2 0-16,0-3 0 0,0-9 1 0,0 10-2 15,0-10 0-15,0 0 0 0</inkml:trace>
  <inkml:trace contextRef="#ctx0" brushRef="#br0" timeOffset="40089.58">14958 919 1733 0,'0'0'0'16,"0"0"0"-16,-2-18 0 0,6 11 51 0,-1-4 0 0,-5-1 0 16,2 12 1-16,-1-9-36 0,1 9 1 0,0 0 0 15,0 0 1-15,0 0 49 0,0 0 2 0,0 0-1 16,-4 18 1-16,4 10-51 0,2 2 0 0,-2 9 0 15,-4-4-1-15,2 9 12 0,2-4-1 0,-1-4 0 16,-3 0 0-16,-3 1-16 0,4 2 2 0,3-5-1 16,-4 1 0-16,1-4-7 0,3 1 0 0,0-2-1 15,0-2 1-15,0 0-3 0,0 6 2 0,3-11-2 0,1-1 2 16,-4 1-4-16,3-2 1 0,-3-5-1 0,0-3 1 16,4 1-1-16,-1 1 1 0,-3-8-1 0,0 1 1 15,0-8-2-15,-3 8 1 0,3-8-1 16,0 0 1-16,0 0-1 0,-7 7 1 0,7-7-1 0</inkml:trace>
  <inkml:trace contextRef="#ctx0" brushRef="#br0" timeOffset="40336.04">14556 1281 1608 0,'0'0'0'15,"31"-3"0"-15,-1-1 0 0,6 4 40 0,2 4 0 16,3-4 1-16,-2 3 0 0,-2-3-25 0,2 4 0 16,-6-4-1-16,-1 3 2 0,-4 1 38 0,-1-3 0 15,4-1 0-15,-2 0 1 0,-6 2-39 0,-2 3 1 0,0-3-1 16,0 5 1-16,0 0 10 0,-1 0 1 16,1-3 0-16,-7-1 1 0,-2 8-17 0,-1-4 0 0,-2 0 1 15,-2 2-1-15,0 0-3 0,2 3 2 0,-6-5-1 16</inkml:trace>
  <inkml:trace contextRef="#ctx0" brushRef="#br0" timeOffset="40535.06">15333 1351 1470 0,'0'0'0'0,"0"0"0"16,0 0 0-16,0 0 37 0,0 0 0 0,0 0 0 0,0 0 1 16,8 4-24-16,-8-4 2 0,3 5 0 0,-3-5 0 15,0 16 40-15,0-4 1 0,0 2 0 0,-3 4 0 16,-1 3-40-16,4 0 1 0,0 2-1 0,0-5 1 15,4 1 16-15,-1-3 0 0,1 0 1 0,-4-6 0 0,3 1-20 16,-3-1-1-16,4-1 1 0,-4-2 0 0,0-7 2 16,3 9 0-16,-3-9 0 0,0 0 1 0,0 0-9 15,0 7 1-15,0-7 0 0</inkml:trace>
  <inkml:trace contextRef="#ctx0" brushRef="#br0" timeOffset="40703.43">15355 1188 1507 0,'0'0'0'15,"0"0"0"-15,0 0 0 0,0 0 43 0,21-5 1 0,-21 5 0 16,9 0 0-16,-9 0-29 0,12 0 2 0,-12 0-1 16,9 5 1-16,-9-5 42 0,14 7 2 0,-3-4-1 15</inkml:trace>
  <inkml:trace contextRef="#ctx0" brushRef="#br0" timeOffset="41084.53">15637 1341 1482 0,'0'0'0'0,"-4"7"0"0,3 2 0 15,1 7 47-15,0 3 1 0,0-5-1 0,-6 0 2 16,5 4-32-16,-3-1-1 0,4-1 1 0,-4-5 0 15,1 3 40-15,-1-2 2 0,8-1-1 0,-4-4 0 0,0-2-41 16,0-5 1-16,0 10 0 0,0-10 0 0,0 0 7 16,0 0 1-16,-4 7-1 0,4-7 1 0,0 0-14 15,0 0 1-15,0 0-1 0,-7-10 2 0,7-1 2 16,0 3 2-16,4-8-1 0,-1-2 1 0,1-5-9 16,3 2 1-16,0-3 0 0,4-1 0 0,-1 2 3 0,1 5 0 15,5 1 0-15,-2-4 0 0,0 5-5 0,0 7 0 16,2-1 0-16,2 4 0 0,-4 6 4 0,3 0 1 15,-3 0 0-15,1 2 0 0,0 5-5 0,3 0 0 16,0 2 0-16,-8 3 0 0,3-1 7 0,-1 3 2 16,0 0-1-16,-1 2 1 0,-4 0-8 0,0 3 1 15,-3-5-1-15,-1-3 1 0,1 3 3 0,-1 0 1 0,1-4-1 16,-4 3 2-16,0-3-7 0,0 1 1 16,0-1-2-16,0 3 2 0,0-5 2 0,0 6-1 0,3-1 0 15,-3-6 1-15,0 0-4 0,0 3-1 0,4-4 1 16</inkml:trace>
  <inkml:trace contextRef="#ctx0" brushRef="#br0" timeOffset="41576.29">16217 1292 1646 0,'0'0'0'0,"0"0"0"0,0 0 0 16,0 0 49-16,0 0 1 0,0 0-1 0,-16 8 1 15,13 1-33-15,-1-2 0 0,1 4 0 0,-4 6 0 16,0 6 44-16,0 5 2 0,0-3 0 0,1-4 0 0,1 6-45 16,3-3 0-16,7-1 0 0,1-4 0 0,-3 4 10 15,1-2 1-15,5-5-1 0,5-5 1 0,3 1-15 16,-3-1-1-16,2-3 1 0,2-4-1 0,-4 3-5 0,0-2 1 16,2-3 0-16,-2-2 0 0,-1 0-3 15,-1-2-1-15,2 0 1 0,4-5 0 0,-2 0-2 0,1-5 0 16,-1 2 0-16,0-6 0 0,-6-2-2 0,1-1 2 15,-4-4-1-15,2-2 1 0,2 4-1 0,-1 0 0 16,1-5 1-16,3 8-1 0,0 0-1 0,-3 4 2 16,-1-1-2-16,1 1 1 0,-6 8 4 0,-5 6 0 15,9-12-1-15,-2 8 2 0,2 1-3 0,-9 3-1 16,7-4 1-16,-7 4 0 0,3 7 3 0,1 0 1 0,-4-1 0 16,3 8 0-16,-6 10-3 0,-1-2-1 0,1-5 1 15,3 1 1-15,0 5 3 0,0 1 0 0,0-4 0 16,3-1 0-16,-3 4-3 0,4-4 0 0,-1-1-1 15,8-6 1-15,-1 6 1 0,-4-3 1 0,1-6-1 16,5 2 1-16,1-1-4 0,1-3 1 0,-4 0 0 16,4-1-1-16,-1-3 1 0,-3 1 0 0,-1-4 0 15,2 0 1-15,1 0-3 0,-5-4 1 0,-7 4-1 16,11-5 1-16,-11 5-1 0,10-11 1 0,-10 11-1 0,4-7 2 16,-4 7-3-16,7-10 1 0,-7 10-1 0,3-13 1 15,4 10-1-15,0 3 0 0,1 0 0 0</inkml:trace>
  <inkml:trace contextRef="#ctx0" brushRef="#br0" timeOffset="42473.9">17055 1478 1695 0,'0'0'0'0,"0"0"0"0,-7-23 0 0,3 16 46 16,-3-2 1-16,0 1 0 0,7 1 1 0,0 7-33 15,-10-11 2-15,3 7 0 0,7 4 0 0,-9-3 37 0,9 3 1 16,-11 0-2-16,1 0 2 0,-1 3-38 15,1 5 1-15,2-1-1 0,5 3 1 0,-1 4 3 0,4 9 1 16,-3-5-1-16,-1-1 1 0,4 3-10 0,0-5-1 16,0 5 0-16,7-10 1 0,0 4-4 0,4 2 1 15,1-7 0-15,6-2 0 0,-2 0-3 0,-4 0-1 16,2-2 1-16,4-5 1 0,-2 0 0 0,-4 4-1 16,-1-8 1-16,1-1 0 0,-5-2-3 0,0 4 1 0,0-4-1 15,0-2 2-15,-3-5 1 0,-1 1 0 0,-3-4 1 16,4-6 0-16,-4 7-3 0,0-3 0 0,-4 1 1 15,4 1-1-15,-3-3 4 0,-4 3 0 0,0-1 0 16,3 4 0-16,-3 0-3 0,0 0 1 0,4 0-2 16,3 5 2-16,0-2 1 0,0 1 0 0,3 3 0 15,4-4-1-15,0-1-2 0,0 7 1 0,0-2-1 16,4 3 1-16,3 4-1 0,0 0 1 0,-1 0 0 16,1 0 0-16,0 4-1 0,0-1-1 0,0 2 1 15,-2 8-1-15,1-3 1 0,-1 4-1 0,-1 0 1 0,-4 2 0 16,3 9-1-16,-3-1-1 0,0-6 0 0,2 0 2 15,0 8-2-15,0-1 1 0,1-2-1 0,-3-4 2 16,-3 7-3-16,0-8 1 0,-1-2 1 0,1-4-1 0,3 2 0 16,3 2 2-16,1-9-2 0,-2 0 2 0,1 2-3 15,4-6 1-15,0 1 1 0,1-8-1 0,-3 4 0 16,0 0 2-16,1-3-1 0,2-2 1 0,1-1-2 16,-2 1 1-16,2-6-1 0,-2-8 0 0,2 7 1 15,0-2 0-15,-2-9-1 0,0-4 2 0,2-1-3 16,0 0 2-16,-2-2-1 0,-5 2 0 0,2 0 1 15,-1 5 0-15,-6 4 1 0,-4 6-1 16,3 3-2-16,1 3 2 0,-1 0-1 0,-3 7 0 0,-3-7 1 0,3 7-1 16,0 0 1-16,-4 14 0 0,1 3-2 0,3 3 2 15,3 1-2-15,-6 3 1 0,6 6 0 0,1-1 0 16,3-5-1-16,-7-1 2 0,2 0-2 0,1 0 0 16,2-6 0-16,6-1 0 0,1 0 1 0,3-5-1 15,-5-1 0-15,4-1 2 0,0 1-3 0,4-4 1 0,1-3 0 16,6-3 0-16,-7 0 1 0,-1-1-1 0,3-3 0 15,1-3 2-15,-3 0-3 0,-3-2 1 0,0-5 0 16,-1-2 0-16,0-3 0 0,0-2 0 0,0-9 0 16,-3 2 0-16,-1-4-1 0,-1 0 0 0,-2-1 1 15,-2 0 0-15,-1 8-1 0,-2 4 1 0,-2 0 0 16,-2 0 1-16,0 8-2 0,0-1 1 0,1 4-1 16,-3-1 1-16,1 4 0 0,3 7-1 0,-8-5 0 15,8 5 1-15,-10-2-1 0,10 2 0 0,-9 5 0 16,9-5 2-16,-3 13-2 0,3-6 1 0,0-7-1 0,0 14 1 15,0-2 0-15,5 2-1 0,2 0 0 0,2 7 1 16,1 0-1-16,3 1 0 0,4 0 0 0,1 3 2 16,1 1-2-16,1 3 0 0,-1-1 0 0,-5-5 0 0,0 3 0 15,-5 0 0-15,2-6 0 0,-2-3 1 0,-2 3-2 16,-4-1 1-16,-3-8 0 0,-3 1 0 0,-4 2 0 16,-4-5 0-16,0-2 0 0,-10 0 0 0,2 0 1 15,-2-4-1-15,-4-3 0 0,0 0 0 0,-5 7 0 16,-1-1 0-16,-5-6 0 0,-4 0 0 0,1 0-1 15,-7 0 2-15,-5 0-1 0</inkml:trace>
  <inkml:trace contextRef="#ctx0" brushRef="#br0" timeOffset="42938.56">13474 1862 1507 0,'0'0'0'0,"0"0"0"15,0 0 0-15,25 0 53 0,-14 1 1 0,-11-1 0 0,14 4 1 16,3-2-38-16,13-1 1 0,13 3-1 0,8-1 1 16,0 1 33-16,-2 5 2 0,13-9 0 0,21 0 0 15,0 0-37-15,0 0 1 0,3-6 0 0,27 3 1 0,5-1-13 16,4 1-1-16,16-4 1 0,8 3 0 0,-12 4-1 16,-3-1-1-16,24-1 0 0,-9 2 2 0,2 2-6 15,-8-1 1-15,1-1-2 0,7 7 2 0,-3 4-1 16,-15-2 1-16,-13 1-1 0,10 1 1 0,0 6-10 15,-13-2 0-15,-17-1 0 0,-7 5 1 0,-2-1 2 0,-3 1 1 16,2-5-1-16,-8-2 1 0,-17 2-7 0,-11-1 0 16,-5-3 0-16,-13-3 1 0,-5 2 3 0,4-2 1 15,3-7 0-15,-5 0 0 0,-7 4 0 0,-5-4 1 16,-6-7 0-16,-5 3 0 0,-7 4 1 0,6-12 2 16,-12 5-2-16,-1 0 2 0,-1 3-1 0,-3 1 1 15,-1-3-1-15</inkml:trace>
  <inkml:trace contextRef="#ctx0" brushRef="#br0" timeOffset="43451.65">13831 1839 929 0,'0'0'0'0,"0"0"0"0,0 0 0 0,0 0 19 16,0 0 0-16,0 0 0 0,0 0 1 0,0 0-10 16,0 0 1-16,0 0 0 0,23 3 0 0,-11-3 25 15,4 4 1-15,5-4-1 0,35 3 1 0,11 4-23 16,4-1 2-16,-2-5-1 0,10 5 0 0,11 2 13 15,0-4 1-15,0-1 0 0,14 3 0 0,16-3-16 16,-5 4 1-16,-4-3-1 0,16-1 1 0,7 1 5 0,-9 3 1 16,-12-4-1-16,16 1 1 0,-9 3-10 0,-11-4 1 15,0 1 1-15,-1-4-1 0,7 4 11 0,-9-1 1 16,-13-5-1-16,-7 1 2 0,4 1-13 0,4 0 1 16,5-4 0-16,-11 0 0 0,-7 1 16 0,-3-1 1 15,5 1-1-15,-1-4 1 0,-6 7-15 0,-3-4-1 16,-5-3 1-16,-6 4-1 0,-5 3 16 0,-12-4 2 15,-4-3-1-15,-9 4 0 0,1 3-16 0,-5-6-1 0,-6 3 1 16,-5-1 0-16,-1 1 14 0,-2 3 2 0,-3-5-2 16,-4 3 1-16,-7 2-16 0,5-4 1 0,-5 4-1 15,0 0 1-15,7-3 9 0,-7 3 2 0,0 0 0 16,0 0-1-16,7 2-11 0,-7-2-1 0,0 0 0 16,11 0 1-16,3 1 9 0,0 3 1 0,-3-1-1 15,-4 1 0-15,0 3-10 0,-7-7-1 0,5 9 0 16</inkml:trace>
  <inkml:trace contextRef="#ctx0" brushRef="#br0" timeOffset="44169.5">20366 1485 1243 0,'0'0'0'0,"0"0"0"0,0 0 0 0,0 0 66 16,0 0 1-16,-18-10 1 0,18 10-1 0,0 0-49 16,0 0 0-16,-7-7 0 0,7 7 0 0,0 0 46 0,0 0 0 15,0 0 0-15,0 0 0 0,0 0-46 0,0 0 0 16,0 0 0-16,0 0 0 0,0 0 3 0,11 7 0 16,-4-4 1-16,14 4-1 0,12 0-10 0,5 0 0 15,0-3 1-15,6-4-1 0,2 0-6 0,-2 3 2 16,2-1-1-16,-2-4 0 0,6 2-1 0,-4 2-1 15,1-2 1-15,-1-2-1 0,-2 2 1 0,-3 2-1 16,-2-4 1-16,-2-1-1 0,-6 3 0 0,-6 3-1 0,0-3 0 16,-6-3 1-16,-1 3 6 0,-8 0 1 0,-1-4-1 15,-9 4 1-15,9 0-4 0,-9 0 0 0,7 0 0 16,-7 0 1-16,0 0 5 0,0 0 0 0,0 0 1 16</inkml:trace>
  <inkml:trace contextRef="#ctx0" brushRef="#br0" timeOffset="44667.97">21678 1402 1431 0,'0'0'0'0,"0"0"0"0,0 0 0 16,0 18 51-16,-3-11-1 0,-1 4 1 0,-3 3 1 0,-5 9-36 15,-2 1 1-15,1-4 0 0,-3-5 1 0,-1 5 45 16,-4 1 1-16,-4-9 0 0,5 2 0 0,3-5-46 15,1 2 0-15,-3-1 0 0,-1-1 0 0,6-2 12 16,0-4 0-16,5-1 0 0,-3-2 2 0,1 2-19 16,4 0 1-16,7-2-1 0,-14-6 2 0,9-1-3 0,5 7 1 15,-11-12-1-15,4-2 0 0,4 5-5 16,3-5 1-16,0 0 0 0,0-5 0 0,0-1 2 0,7 1 0 16,0 0 0-16,-4-2 1 0,4 7-4 0,2-2 0 15,2 2-1-15,-2 3 1 0,3 4 2 0,2 4 0 16,-3-1 0-16,-1 4 0 0,4 7-3 0,6 4-1 15,-1-4 1-15,4 3 0 0,0 10 6 0,-4-3 0 0,1 1-1 16,-3-2 2-16,3 3-7 0,-1 4 2 16,1-6 0-16,-3-4 0 0,4 4 5 0,-1-4 2 0,1-3 0 15,0 2-1-15,4 1-6 0,-2-3 1 0,3-3 0 16,-3 0 0-16,-5 0 3 0,1-1 2 0,2-3-2 16,4-3 2-16,-6 4-7 0,-1-4 1 0,1-4 0 15,1-1 1-15,-10 1 6 0,-3-3-1 0,1-3 1 16,0-8 1-16,-1 2-7 0,-3 1 0 0,-1-5-1 15,1-3 1-15,-2-1 6 0,-4 1 0 0,-3 2-1 16,-2 0 1-16,-6 0-7 0,1 1 1 0,-6 3 0 16,-5-1 0-16,4 4 3 0,-4 0 1 0,-7 2 0 15,-2 5 0-15,4 1-5 0,3 3 0 0,1 3 0 0,-3 0 0 16,6 3 1-16,3 1 1 0,3 1-1 0</inkml:trace>
  <inkml:trace contextRef="#ctx0" brushRef="#br0" timeOffset="45268.36">22814 1112 1670 0,'0'0'0'0,"0"0"0"0,0-31 0 15,5 13 71-15,4-1 0 0,0 5 0 0,-2 1 0 0,0 1-53 16,2 1 0-16,-5 1 0 0,-1 3 0 0,-3 7 45 15,0 0 0-15,0 0 0 0,0 0 0 0,0 0-45 16,4 10-1-16,-4 1 1 0,-11 12 0 0,2 15 10 16,0-1 0-16,2 2 1 0,4-2-1 0,1 0-15 15,0 2 1-15,0-9-1 0,-1 5 0 0,1 0-6 16,0-7 0-16,1 2 0 0,-1-2-1 16,2 0-1-16,0 2-1 0,0-7 1 0,0-4 0 0,0 4-3 0,2-5 0 15,1-6 0-15,1 2 0 0,-1-5-1 0,1-2 2 16,-1 0-2-16,-3-7 1 0,9 12-1 0,-2-8 0 15,-7-4 0-15,13 3 2 0,-3 1-2 0,4-4 0 16,-3 3 0-16,3-3 1 0,-2 0-1 0,-3 0 1 16,-2-3-1-16,-7 3 1 0,9-4-1 0,-9 4 0 0,-4-7 0 15</inkml:trace>
  <inkml:trace contextRef="#ctx0" brushRef="#br0" timeOffset="45667.71">22558 1306 1595 0,'0'0'0'0,"0"0"0"16,0 0 0-16,30-4 50 0,-10 8 0 0,1-1 0 15,4-3 0-15,12 4-33 0,1 3 0 0,5-4 0 0,1 4 0 16,-4 0 44-16,-2 0 1 0,-3-3 0 0,-3 5-1 16,-4 0-44-16,-4 1 1 0,-1-1 0 0,-5 1 0 15,-2 1 17-15,-4 0-1 0,-3-4 1 0,-2 3 0 16,-2-5-20-16,-1 1-1 0,-1 1 1 0,3 0 1 0,-3 5-2 15,1-1 2-15,-4-1 0 0,3 1-1 0,1 8-6 16,-1 0 0-16,4 1 0 0,-1-6 1 16,3 2 0-16,3 1 2 0,2-8-1 0,4-2 0 0,-1 5-4 15,-3-1 0-15,-3-8-1 0,7-1 2 0,3 0 0 0,2-2 0 16,-4-4 0-16,-1 1 1 0,-6-4-4 16,-1-2 1-16,1 2-1 0,2-9 1 0,-3 2 3 0,-2 0 0 15,-4-5 0-15,0-4 0 0,-3 0-3 0,-2 0-1 16,-4 2 1-16,-3 2 1 0,-3 1-2 0,-1 1 2 15,-6-1 0-15,-10-1-1 0,4 3-1 0,0 7-1 16,-10-5 1-16,-3 3-1 0,5 8 2 0,4-1 0 16,-1-3-1-16,0 4 2 0,5 6-4 0,3 1 2 0,5-4-1 15,0 7 1-15,1 0-1 0,6 3 1 0,2-3-1 16</inkml:trace>
  <inkml:trace contextRef="#ctx0" brushRef="#br0" timeOffset="46202.78">24338 1330 1670 0,'0'0'0'0,"0"0"0"0,-19 11 0 16,12-4 51-16,-4 2-1 0,-3 1 1 0,-11 11 1 15,-1 4-36-15,-2 0 1 0,-4-1 0 0,2 3 1 0,-2-1 34 16,4 0 0-16,5-3 0 0,-5-5 1 0,3 1-36 16,4-3-1-16,1-2 1 0,5-2 1 0,1-3 12 15,-1 2 2-15,0-8-1 0,2 1 1 0,3-1-19 16,3-3 2-16,-4 0-2 0,4-3 2 0,7 3-5 0,-12-7 0 16,4 0 0-16,3-2 0 0,3-7-4 0,2 6 1 15,2-3-1-15,3-11 1 0,1 4 0 0,1-3 0 16,2 1-1-16,3-1 1 0,2 2-3 0,-3 1 1 15,-2 3-1-15,1 3 2 0,1 3 1 0,-1 4 1 16,1 0 0-16,-1 3-1 0,1 4-2 0,1 7 0 16,2 0 1-16,-1 1 0 0,-3 6 3 0,1 0 0 15,5 9 0-15,-2-2 0 0,4 3-4 0,1 1 1 0,0-6-1 16,4 2 2-16,2-1 2 0,3-1 1 0,2-5 0 16,-3 5 0-16,1-3-4 0,0 2 1 0,-3-9 0 15,0 1-1-15,1 4 5 0,-5-3 2 0,2-4-2 16,-2-4 1-16,4 4-5 0,-4-7 1 0,0 0 0 15,-3-3 0-15,1-1 1 0,-5-3 0 0,2-1 0 16,-3-8 0-16,-5 0-4 0,0-2 2 0,-3-3-1 16,-2-10 0-16,-1 1 1 0,-4 3 1 0,-5-3 0 15,-7 2 0-15,-2 0-4 0,0 2 2 0,-3 1-1 0,-6 0 1 16,1 3 0-16,-1 2 0 0,-1 8 1 0,-4-2 0 16,0 7-3-16,-4 0 1 0,-8 0-1 0,3 0 2 15,-2 7-1-15,4 0 1 0,6 0 0 0</inkml:trace>
  <inkml:trace contextRef="#ctx0" brushRef="#br0" timeOffset="46887.72">19937 963 1444 0,'0'0'0'0,"0"0"0"0,0 0 0 0,0 0 56 0,2-23 1 15,-2 23 0-15,0 0 1 0,0 0-42 0,0 0 2 16,0 0-1-16,0 0 1 0,0 0 54 0,4 10 0 16,-4-3 0-16,0 16 1 0,-2 11-55 0,0 8-1 15,0-2 1-15,-1 3 0 0,1 1 1 0,0-4 1 16,-1 2-1-16,-4 2 0 0,3 7-9 0,-3-2 1 0,3-3-1 16,1 5 1-16,3 0-6 0,-4-7-1 15,1-5 1-15,3 1-1 0,0-3 0 0,0-1-1 0,3-7 0 16,1 7 1-16,3-5-4 0,-3-3 1 0,-1-5-1 15,-3-2 1-15,0-3-1 0,-3-4 1 0,-1 0-1 16,4-5 1-16,-4-2-1 0,4-7 1 0,-14 4 0 16,6-8 1-16,-3-7-2 0,2-1 1 0,4-2-1 15</inkml:trace>
  <inkml:trace contextRef="#ctx0" brushRef="#br0" timeOffset="47885.24">19941 973 1218 0,'0'0'0'0,"0"0"0"0,0 0 0 0,0 0 38 16,5-23 2-16,-7 16-1 0,2 7 0 0,0 0-23 16,6-7 0-16,-6 7-1 0,7-3 1 0,1 3 41 0,8 0 0 15,5 0 1-15,20 0 0 0,5 3-41 16,2-3 1-16,3 0 0 0,-2 2 0 0,2 2 1 0,9-3 0 15,9-1 0-15,3 4 0 0,1-1-9 16,-3 1 0-16,8-4 0 0,8 0 2 0,6 3-8 0,-2 3 2 16,2-6-1-16,12 3 1 0,3 4-3 0,1-3 2 15,3-4-2-15,13 7 2 0,-1 0-6 0,-1 0 1 16,5-4 0-16,19 4 0 0,-5 7-2 0,-5 4 2 0,14-2 0 16,-4-2 0-16,3 5 0 0,-12 1 0 0,4-3 0 15,-3 3 0-15,-1 2 0 0,-10-4 0 0,-7-6 0 16,-1 2 0-16,-5 2 0 0,-10 0 0 0,2-9 0 15,-11 0 0-15,-3 0 0 0,-6 0 0 0,1-7 0 16,3 2 0-16,-16 2 0 0,-7-1 2 0,2-3-2 16,-4 4 1-16,-1-1-1 0,-12 1 1 0,5-4-1 15,-1 1 1-15,-6 6 0 0,-10-1 1 0,-3-6 0 16,-1 0 1-16,-5 3-2 0,-2-3 1 0,-5 0-1 16,-1 0 1-16,-7 0 2 0,-2 4-1 0,-3-8 1 0,-4 4 0 15,-7 0-2-15,9-3 2 0,-9 3-2 0,0 0 1 16,7-6 2-16,-7 6-1 0,0 0 1 0,0 0-1 15,0 0 0-15,0 0-1 0,0 0 0 0,0 0 1 16,0 0 0-16,0 0 1 0,0 0-1 0,0 0 2 0,0 0-3 16,9 0 1-16,-9 0-1 0,7 2 1 0,-7-2 3 15,7 14 0-15,-4-7 0 0,1 0 0 0,-1 0-2 16,1 4-1-16,-1-2 1 0,1-2 1 0,1 5 2 16,2 4 3-16,-2-2-2 0,-1 0 1 0,0 4-5 15,-1 3 2-15,-1 5 0 0,3-1-1 0,2 6 5 16,2 6-1-16,-2-7 0 0,0 2 1 0,2 1-4 15,-4-3-1-15,0-2 1 0,-1 8 0 0,-2-6 4 0,-2 5 1 16,0-7 1-16,-4 2-1 0,-3 1-5 0,-2-2 1 16,1-3 0-16,-3-1-1 0,-1-3 5 0,1-2 0 15,0-1-1-15,1-3 2 0,-1 2-7 0,1-4 2 16,-1-6 0-16,1 7 0 0,-5-3 2 0,3-5 0 16,-2-2 0-16,-5 2 0 0,-4 0-3 0,-2-3 0 15,-2-4 0-15,-4 0-1 0,-8 3 1 0,-2 1 1 0,-6-8-1 16,-6 4 0-16,0 0-2 0,-4-3 1 0,-6-1-2 15,-9 1 2-15,-4-1-2 0,-4 1 2 0,-3-4-1 16,-24 1 1-16,-4-1-3 0,-4-1 2 0,-10-3-2 16,-14-1 2-16,4 5-2 0,3-4 0 0,-16-5 1 15,-5-1-1-15,-8 1-1 0,4 5 2 0,-2-1-2 16,-14 0 1-16,2 5 0 0,9 0 0 0,-9 3 0 16,0 1 1-16,-2 6-2 0,14 1 0 0,2-1 0 0,-9 1 2 15,11 3-2-15,21 1 0 0,5-1 1 16,-8-3-1-16,12 1-1 0,10 2 1 0,2-3-1 0,-2-1 1 15,8 1 0-15,12-1 0 0,5-3-1 0,5 0 1 16,4 6-1-16,7-6 0 0,1 0 1 0,12 0 0 16,10 3-2-16,8-3 1 0,4 0 0 0,9-3 0 0,4 6-1 15,5-3 1-15,3 0 0 0,4-3 1 0,3 3-2 16,4 0 1-16,7 0 0 0,-12-6 0 0,12 6-1 16,-9-3 1-16,9 3 0 0,0 0 0 0,0 0-1 15,0 0 1-15,0 0 1 0,0 0-1 0,0 0-1 16,9 0 1-16,-9 0-1 0,12 0 1 0,-5 0 0 0,0 0 1 15,4 0-1-15,-4 0 2 0,4 3-2 16,-1 3 0-16,-1-3 0 0,2-3 1 0,-1 4 2 0,-3-4-1 16,-7 0 0-16</inkml:trace>
  <inkml:trace contextRef="#ctx0" brushRef="#br0" timeOffset="88037.87">7359 2118 12 0,'0'0'0'15,"0"0"0"-15,0 0 0 0,0 0 83 0,12-15 0 16,-12 15 0-16,4-11 0 0,-4 11-66 0,3-12 1 15,-3 5 0-15,0 0 0 0,0 0 162 0,0 7 2 16,0-13 0-16,0 6 0 0,0 7-175 0,0 0 0 0,-7-7 1 16,7 7 0-16,0 0 104 0,0 0 1 0,0 0-1 15,0 0 1-15,-7 11-97 0,4-1-1 0,-1 6 1 16,-1 7 1-16,0 3 76 0,-1 1 1 0,3-4 0 16,-1 1 0-16,4-1-77 0,0 2 1 0,0-8-2 15,-3 5 2-15,-1-5 25 0,1 6 1 0,-1-5-2 16,4-1 2-16,-3-5-28 0,3 1 0 0,0-3-1 15,0 3 2-15,0-3 20 0,3-3 0 0,-3-7 0 16,4 11 1-16,-4-11-23 0,0 0 1 0,0 0-1 16,0 0 1-16,7 3 9 0,-7-3 0 0,0 0-1 15,7-7 1-15,-7 7-13 0,7-7 1 0,-7 7-1 0</inkml:trace>
  <inkml:trace contextRef="#ctx0" brushRef="#br0" timeOffset="88317.36">7597 2066 1658 0,'0'0'0'0,"0"0"0"0,0 0 0 0,0 0 67 0,0 0 1 16,0 0-1-16,0 0 0 0,0 0-49 0,0 0 0 16,0 0 0-16,0 0 0 0,0 0 69 0,0 0 0 15,0 0 1-15,0 0-1 0,0 19-70 0,-3-1 1 16,-1-3 0-16,-3 12 0 0,3-1 23 0,-3-5 2 15,0-1-1-15,4 8 0 0,-4-4-26 0,3-1 0 16,-3 2-1-16,4-4 2 0,3 4 3 0,0-8 1 0,3 6-1 16,1-5 0-16,-4-1-10 0,3-1 1 0,1-4 1 15,-4-1-1-15,0 5 0 0,0-6 1 0,-4-3 0 16,4 2 0-16,-3 2-5 0,-1-4 1 0,4-7-1 16,-14 9 1-16,5-6-1 0,2 1 1 0,-3-1-1 15</inkml:trace>
  <inkml:trace contextRef="#ctx0" brushRef="#br0" timeOffset="88641.32">7205 2495 2023 0,'0'0'0'0,"0"0"0"0,0 0 0 0,11 23 53 16,-4-13 0-16,-3-1 0 0,3 5 1 0,-4 2-37 15,4-5 1-15,-3-4-1 0,3 5 1 0,-4-5 42 16,1 0 1-16,-4-7-1 0,9 12 1 0,1-5-44 16,4 0 1-16,1-7 0 0,2 9 0 0,4-5 11 15,-1-4 1-15,-3-4 0 0,8 6 1 0,0-4-18 0,1-3 1 16,2-2-1-16,-3 3 2 0,-2 1-6 0,-2-6 0 16,0-1 0-16,1 2 0 0,-3 1-4 0,-1-5 2 15,-1 2-1-15,4-3 0 0,-6 3 2 0,0-1 0 16,-4 2 0-16,3 2 1 0,-3-1-3 0,-1 0-1 15,-3 1 1-15,0-3-1 0,0 3 2 0,-7 7 1 16,9-12 0-16,-9 12 0 0,11-8-4 0,-11 8 2 16,0 0-1-16</inkml:trace>
  <inkml:trace contextRef="#ctx0" brushRef="#br0" timeOffset="89217.46">4489 3046 1646 0,'0'0'0'16,"0"0"0"-16,0 0 0 0,0 0 54 0,0 0 1 16,0 0 0-16,-19 10 0 0,19-10-39 0,-11 7 2 0,11-7-1 15,-3 9 1-15,-1-2 58 0,1 2 2 0,-1-2-1 16,0 3 1-16,4 4-60 0,0-5 0 0,0 5 0 16,4 7 0-16,3 1 9 0,0-1-1 0,7-7 1 15,2 9 1-15,-2-2-15 0,0 0 0 0,4-5 0 16,3 5 0-16,-5 0-6 0,-5-4 0 0,-1-2-1 15,4 2 1-15,-3 2-3 0,-4-8 1 0,-4 1-1 16,1 6 2-16,-8-6-4 0,1-1 2 0,-4 1-2 16,0-1 1-16,-4-1 0 0,1-3-1 0,-1-1 0 0,-7 4 0 15,3-3 2-15,-3-7 0 0,-3 0-1 0,3 7 2 16,-1-7-3-16,1 0 2 0,-3-7-1 0,0 7 0 16,-2-3 2-16,2-4-1 0,3 0 1 0,0 1 0 15,2 1-1-15,6-4-1 0,3-1 0 0,0 1 2 16,7 9-1-16,0-11 1 0,10 1-1 0</inkml:trace>
  <inkml:trace contextRef="#ctx0" brushRef="#br0" timeOffset="89534.66">4808 3153 1444 0,'0'0'0'0,"0"0"0"0,0 0 0 0,0 0 44 0,0 0-1 15,0 0 1-15,-14 21 0 0,7-14-28 0,4 4 0 16,-4-4 0-16,-4 8 1 0,0 7 33 0,4-5 1 15,-3 1-1-15,1 1 1 0,5 0-34 0,1 1 0 16,3-6-1-16,0 3 2 0,3 1 12 0,1-4-1 16,0-2 0-16,4 2 1 0,-1 1-16 0,4-5-1 0,-4-1 1 15,4 0-1-15,-4-2-1 0,3 0 1 16,-3-4-1-16,4 1 2 0,-2 1-7 0,1-5 1 0,1 0 0 16,-4 0 0-16,-7 0 4 0,11-5 2 0,-11 5-1 15,7-7 1-15,-7 7-6 0,10-14-1 0,-3 8 1 16,4-4 1-16,-1-2 10 0,-1-6 0 0,-2-1 0 15,0-1 1-15,4 4-10 0,-8-1 0 0,-10 3 0 16,0-6 1-16,4 6 10 0,-1 4 1 0,1-1-1 16,-1 1 1-16,4 10-10 0,0-7-1 0,0 7 0 15,0 0 2-15,0 0 4 0,7 7 1 0,-7-7 0 0</inkml:trace>
  <inkml:trace contextRef="#ctx0" brushRef="#br0" timeOffset="89991.97">5270 3160 1972 0,'0'0'0'0,"0"0"0"0,0 0 0 0,0 0 54 16,0 0 0-16,0 0 0 0,0 0 0 0,11 21-37 16,-11-14 1-16,0 4-2 0,0 11 2 0,-3 14 38 15,3-5 2-15,0 3-2 0,0 4 1 0,0-6-40 16,0-2 1-16,0 0-1 0,3 5 1 0,1-1 11 0,-4-8 0 15,0 2 0-15,-4 7 0 0,4-5-15 0,0 2-1 16,0-4 1-16,0-5-1 0,-3 1-6 0,3-6 1 16,-4 0 0-16,0-4-1 0,1 0-2 0,3-4 1 15,0-10-1-15,-7 9 1 0,7-9-3 0,0 0 2 0,0 0-2 16,0 0 2-16,-4-16-3 0,1 6 1 0,3-3 0 16,0-16 1-16,-4-14-1 0,1 3 1 0,3-9-1 15,-2 3 1-15,0 0-1 0,2-5 0 0,2-7-1 16,0 4 2-16,1 4-2 0,-3 3 1 0,7 5 1 15,-3 8-1-15,3 6-1 0,4-4 1 0,3 9-1 16,-4 6 1-16,4 1-1 0,2 5 2 0,2 4-1 16,3 11 0-16,4-1 0 0,1-1-1 0,2 7 0 15,11 10 2-15,-9-1-2 0,-5-2 0 0,-11 1 0 0,-3 8 1 16,-11 1-2-16,-4-3 1 0,-10 4 0 0,-4-3 0 16,1 1 1-16,-6-2-1 0,2-6 0 0,3 1 0 15,0 0-1-15,1-4 2 0,-6-2-2 0,2-2 1 16,3 1-1-16,4-6 1 0,1 1 0 0,3 2 0 15,3-1-1-15,0-7 0 0,7 0 0 0,-7 4 1 0,7-4 0 16,0 0-1-16,0 0 0 0</inkml:trace>
  <inkml:trace contextRef="#ctx0" brushRef="#br0" timeOffset="90324.12">5717 3404 2048 0,'0'0'0'16,"0"0"0"-16,0 0 0 0,24-5 34 0,-11 2 1 15,1-1 0-15,0-3 1 0,-3 4-22 0,-1-4 1 16,1-4 0-16,-1 4 0 0,-3-4 14 0,-1 1 2 0,-5-1-1 16,8-1 0-16,-2-2-16 0,-3 3-1 0,-4-3 1 15,3 4 0-15,-3 3-1 0,-3-4-1 0,-8 1 0 16,8 1 1-16,3 9-5 0,0 0-1 0,-11-6 1 15,4 8 0-15,-2 3-7 0,2 6 0 0,-3-4 0 16,-1 11 1-16,0 3-1 0,1 0 0 0,-1 2 0 16,1-2 0-16,4 2-1 0,3-4 1 0,3 4 0 15,-4-4 0-15,4 2-1 0,0-8 2 0,4 1-2 16,-1 7 1-16,5-7 0 0,4-3 0 0,-2-4 0 0,1 3 1 16,3-1-1-16,0-6 1 0,2-3-1 0,-2 8 1 15,0-8 1-15,4 0 1 0,0-4-1 0</inkml:trace>
  <inkml:trace contextRef="#ctx0" brushRef="#br0" timeOffset="90670.05">6073 3188 1695 0,'0'0'0'0,"0"0"0"0,18-7 0 0,-6 11 50 15,2-8-1-15,0 0 0 0,0 8 1 0,-3 0-34 0,-4-4 1 16,4 3 0-16,4 4 0 0,3 4 46 0,0-3 1 15,-8 3 0-15,4 7 0 0,-5 3-46 0,2-4 0 16,-4 1 0-16,0 5 0 0,0 1 16 0,0-4 2 16,-3-4-1-16,-4 6 1 0,3-4-21 0,-3-7-1 15,4-1 1-15,-4 6 0 0,-4-4 0 0,4-5 1 0,-3 2-1 16,3-2 1-16,0-7-7 0,-7 9 0 0,7-9 0 16,0 0 0-16,0 0-1 0,-8 0 1 0,8 0 0 15,0 0 0-15,-3-5-4 0,3 5 1 0,-4-11 0 16,1 2 0-16,3-5 1 0,0 2 0 0,0-7 0 15,3-3-1-15,1-4-1 0,3 3-1 0,-3 0 1 16,-1 0 0-16,1 4 0 0,3 7 0 0,0-6 0 16,0 4 1-16,0 0-3 0,2 0 1 0,1 3 0 15,1 4 0-15,-1 6 1 0,1-3-1 0,-4 1 1 16,7 6 0-16,0-3-1 0,0 0-1 0,2 0 0 0</inkml:trace>
  <inkml:trace contextRef="#ctx0" brushRef="#br0" timeOffset="90969.91">6629 3202 1545 0,'0'0'0'0,"7"-7"0"0,-7 7 0 16,7 7 55-16,-7-7 1 0,0 0 0 0,10 5 0 0,-10-5-39 15,4 13 1-15,-1-6-1 0,1 5 1 0,3-1 56 16,-5 3 0-16,1 0 0 0,3 5 1 0,2 6-57 16,-1-8 0-16,-3-3 0 0,0 2 0 0,-1-3 19 0,1-3 0 15,3 2 0-15,0-1 1 0,0-4-23 16,0 0 0-16,-7-7 0 0,10 7 1 0,-10-7 1 0,11 4-1 15,-11-4 1-15,12 3 0 0,-5-1-8 0,0-2 1 16,-7 0 0-16,11-7 0 0,0 2 0 0,-4-2 1 16,0-1-1-16,0-6 1 0,3-5-4 0,-1-4-1 15,2 0 1-15,-1-3 0 0,1 1 3 16,0 1 0-16,-4 3 0 0,-4 1 0 0,4 4-4 0,-3 4 1 0,-1 2-1 16,-3 10 1-16,14-11 2 0,-5 11 0 15,2-4 0-15,-4 8 0 0,-7-4-4 0,3 11 2 0,-3-11-1 16,14 14 1-16,1-7-2 0,2-2 2 0,-1-2 0 15</inkml:trace>
  <inkml:trace contextRef="#ctx0" brushRef="#br0" timeOffset="91120.92">7101 3309 1758 0,'0'0'0'0,"0"0"0"16,2 20 0-16,2-6 47 0,-3 0 0 0,3-4 0 16,0 5 1-16,-4 2-33 0,3-5 2 0,-3-5 0 15,4 4 0-15,-1 0 35 0,1-3 1 0,-4-8 0 0,0 13 1 16,0-6-37-16,0-7-1 0,-4 10 1 0,4-10 1 15,-10 9-4-15,10-9 0 0,0 0 0 0</inkml:trace>
  <inkml:trace contextRef="#ctx0" brushRef="#br0" timeOffset="91286.95">7137 3003 1758 0,'0'0'0'0,"0"0"0"0,0 0 0 0,0 0 22 0,0 0 2 16,0 0 0-16,17 7-1 0,-17-7-12 0,11 9 2 16,-4-9-1-16,-7 0 0 0,9 14 25 0,-4-7 0 15,0-1 0-15</inkml:trace>
  <inkml:trace contextRef="#ctx0" brushRef="#br0" timeOffset="91651.98">7317 3448 1746 0,'0'0'0'0,"0"0"0"16,17-12 0-16,-4 5 36 0,1 0 1 0,0-4 0 16,-4-4 0-16,-3 4-23 0,1-1 2 0,-1-1-1 15,-4-1 0-15,4 0 33 0,-3-2 2 0,-1 6-2 0,-3-2 1 16,0 6-32-16,0 6 0 0,-3-10 0 0,3 10 0 15,0-7 19-15,0 7 0 0,0 0 0 0,0 0 1 16,0-7-23-16,0 7 2 0,0 0-2 0,0 0 2 0,0 0-2 16,0 0 0-16,0 0 1 0,10 10-1 0,6 8-6 15,9 3 1-15,0-2 0 0,-3 2 0 0,0 1 1 16,-1-8 2-16,-4 5-2 0,1-1 1 0,-6-3-4 16,3-1-1-16,-5-5 1 0,1 9 1 0,-4-2 0 15,0-8 0-15,-4-1-1 0,1 4 2 0,-4 0-3 16,-4-4 0-16,4-7-1 0,-7 15 1 0,0-7 3 0,0 0 0 15,-3-4 0-15,-1 3 0 0,-5-2-4 0,2-1 2 16,3-4-1-16,-3 7 0 0,0-4 2 0,0-6 1 16,0-1-1-16,2 8 1 0,1-8-3 0,11 4-1 15,0-10 1-15</inkml:trace>
  <inkml:trace contextRef="#ctx0" brushRef="#br0" timeOffset="91991">7943 3459 1897 0,'0'0'0'0,"0"0"0"16,26-7 0-16,-12 3 50 0,4-1 0 0,-4-4 1 16,0 4-1-16,-1-2-33 0,1 3 0 0,-4-6-1 15,1 1 2-15,-1-1 44 0,1-1 1 0,-4 0 0 0,0 1 0 16,0-4-45-16,2 3 0 0,-5-5 0 0,-1 1 0 15,-3 4 15-15,0 2 1 0,0 2 0 0,-3 0 0 16,3 7-19-16,-8-7-1 0,8 7 1 0,-10 4 0 16,1 3-6-16,-2 0 0 0,1 3 0 0,-4 8 0 0,-4 5-4 15,-1-2 2-15,1 0-1 0,-3 4 0 0,3-3-1 16,8-7-1-16,-1 4 1 0,2 0 0 0,4 4-1 16,5-9-1-16,4 2 0 0,4 5 2 0,5-9-3 15,-3-1 2-15,8-2-2 0,0 7 1 16,-1-9-1-16,3 0 1 0,1-4-1 0,-4 4 0 0,3 0-1 15,1-7 0-15,-3-3 0 0,3 6 2 0,4-6-2 0,-6-1 0 16,6-3 0-16</inkml:trace>
  <inkml:trace contextRef="#ctx0" brushRef="#br0" timeOffset="92417.45">8657 2834 1834 0,'0'0'0'0,"0"0"0"15,7 18 0-15,0-4 43 0,-3 4 0 0,-4 5-1 16,-4 10 1-16,1 0-27 0,-1 3-1 0,-3-3 1 16,-3 13 1-16,6-2 38 0,-3-2 1 0,0-2-1 15,-2 6 1-15,2-5-39 0,4-3 1 0,-1-10-1 16,0 4 1-16,1-2 13 0,3-11 2 0,3-3-2 16,-3 11 2-16,4-13-20 0,3-4 2 0,-5-1-1 15,-2 2 1-15,0-4-2 0,0-7 1 0,0 0-1 16,0 0 1-16,0 5-7 0,0-5 1 0,0 0 0 15,0 0 1-15,-5-9-1 0,1-1 1 0,0-1 0 16,-10-3 0-16,-3-2-3 0,-4-3-1 0,1 3 1 0,3 7 1 16,2 2-1-16,1 4 1 0,-7-1 0 0,2 8 1 0,-2-3-4 15,-1 1 2-15,5 0-2 0,3 8 2 0,5 1 2 16,-2-6-1-16,4-1 1 0,4 6 1 0,3 3-3 16,-4-3 0-16,4-5-1 0,4 6 1 0,10 0 2 15,2-4-1-15,1-4 1 0,4 4 1 0,1-2-3 16,-5-1 0-16,6-4-1 0,-5 7 1 0,-1-3 3 0,1-4 0 15,0-4 0-15,-2 8 1 0,1-1-5 16,-3-3 2-16,0-3-1 0,2 3 0 0,-2 0 2 0,1-4 1 16,-5-3 0-16,1 7 0 0,-1-4-3 0,-3 1-1 15,-7 3 1-15,0-5 1 0,0 5-2 0,0 0 1 16,-7-4 0-16</inkml:trace>
  <inkml:trace contextRef="#ctx0" brushRef="#br0" timeOffset="92985.32">9680 3046 1871 0,'0'0'0'0,"0"0"0"0,0 0 0 0,0 0 58 0,0 0-1 15,0 0 0-15,0 0 1 0,-24 14-41 0,6-6 1 0,2 1 0 16,-5 12 0-16,3 4 29 0,4-6 0 0,-2 9 0 16,2 8 2-16,4-3-32 0,-1 2-1 0,7-3 1 15,1 5 0-15,3-7 4 0,0-4 1 0,0-3-1 16,3 3 1-16,4-3-10 0,4 0-1 0,0-9 0 16,6 9 0-16,3-7-8 0,1-2-1 0,0-7 0 15,2 11 0-15,5-8-1 0,0-3 2 0,-1-3-1 16,1 3 0-16,0 0-1 0,-5-7 2 0,2 0-2 0,0 7 1 15,-4-7-1-15,-4-4 0 0,6 1 0 0</inkml:trace>
  <inkml:trace contextRef="#ctx0" brushRef="#br0" timeOffset="93284.92">10225 3068 1670 0,'0'0'0'0,"0"0"0"0,0 0 0 0,0 0 51 16,4-22-1-16,1 16 1 0,-5 6 1 0,5-10-36 16,-5 10 1-16,0 0 0 0,11-7 1 0,-4 7 50 0,-7 0 2 15,11 0 0-15,-1 3-1 0,1 8-51 0,3-2 0 16,-2 1 0-16,6 16 0 0,-1 1 20 0,1-4 1 16,-4 5 0-16,4 4 0 0,1-1-23 0,2 3-1 15,1-3 1-15,6-3 0 0,-2 6-1 0,-1-11 2 16,3-4 0-16,2 7 0 0,-2-4-8 0,-5-7 1 15,-1-2-1-15,-1 10 1 0,-4-9 1 0,-1-4 1 16,-2-1-1-16,0 2 1 0,-3-1-5 0,0-5 1 0,-1-5 0 16,-3 7-1-16,-7-7 0 0,7 4 1 0,-7-4-1 15,7 0 1-15,-7 0-4 0,0 0 2 0,0 0-1 16</inkml:trace>
  <inkml:trace contextRef="#ctx0" brushRef="#br0" timeOffset="93507.74">10830 3068 1796 0,'0'0'0'0,"0"0"0"0,0 0 0 15,-12 18 48-15,7-6 1 0,-4-5-1 0,-9 16 1 16,1 0-32-16,-3 0 0 0,-3-2 0 0,-7 4 0 0,6 5 48 16,-1-6 1-16,-5 1-1 0,2 5 1 0,-2-6-48 15,8-4 0-15,1-4 0 0,4 10 0 0,1-8 13 16,5-3 1-16,-3-4-1 0,4 8 2 0,-1-3-20 15,4-5 2-15,0-1-1 0,0 6 1 0,0-2-5 16,1-5 0-16,1 2 0 0,2 3 0 0,1 0-3 16,0-4 0-16,2-3 0 0</inkml:trace>
  <inkml:trace contextRef="#ctx0" brushRef="#br0" timeOffset="93742.15">11165 3554 1884 0,'0'0'0'0,"0"0"0"16,0 0 0-16,-26 30 34 0,8-18 2 0,1-1-1 15,-1 6 1-15,4-1-21 0,-2 0-1 0,-2 0 1 16,4 1 1-16,0 1 26 0,4-7 2 0,1-1 0 15,0 6-1-15,4-2-27 0,5 0 1 0,0-3-1 16</inkml:trace>
  <inkml:trace contextRef="#ctx0" brushRef="#br0" timeOffset="94223.09">11608 3033 1897 0,'0'0'0'15,"0"0"0"-15,0 0 0 0,0 0 36 0,0 0 0 16,0 0 0-16,0 0 0 0,0 0-22 0,0 23 1 15,0-23 0-15,-3 21 0 0,-1-3 33 0,1-8 2 16,6 4-2-16,1 2 2 0,3 0-34 0,-4-4 1 16,1-1 0-16,-4 0 0 0,0-1 9 0,0-3 1 0,0-7-2 15,10 12 2-15,-3-5-14 0,-7-7-1 0,14 9 0 16,-5-3 2-16,4-3-4 0,-1 1 0 0,2-4 0 16,0 3 0-16,0-3-3 0,-1-3 0 0,3-4-1 15,3 1 1-15,-5-1 2 0,-3-5 0 0,3 0 0 16,3 1 0-16,-1 0-3 0,-2-6 0 0,0-1 0 15,-3 8 1-15,3-3 2 0,-5-1 1 0,2 0-1 16,-3 5 1-16,-1 2-4 0,-1 0 0 0,-3-1 0 0,-3 8 1 16,7-7 4-16,-7 7 0 0,0 0 0 0,0 0 0 15,0-7-4-15,0 7 1 0,0 0-1 0,0 0 1 16,0 0 3-16,0 0 0 0,0 0 0 0,0 0 1 0,0 0-6 16,0 0 2-16,0 0-1 0,0 0 1 15,0 0 2-15,0 0 0 0,0 0 0 0,-7 14 0 0,-5 1-3 16,0-2 0-16,-1 1-1 0</inkml:trace>
  <inkml:trace contextRef="#ctx0" brushRef="#br0" timeOffset="95202.34">11636 3181 1206 0,'0'0'0'0,"0"0"0"15,0 0 0-15,0 0 67 0,0 0 2 0,0 0-1 0,18 0 1 16,-18 0-51-16,0 0-1 0,7-4 1 0,-7 4 0 16,7-3 71-16,-7 3 1 0,0 0-2 0,9-4 2 15,-9 4-73-15,0 0 1 0,0 0-1 0,11-7 1 16,-11 7-15-16,10-5 2 0,-10 5-2 0,11-2 2 0,-11 2-3 15,10-1 1-15,-10 1 0 0,11-2 1 0,-11 2-5 16,10 0 1-16,-10 0 0 0,11-2 0 0,-11 2 0 16,11 4 0-16,-11-4 0 0,8 0 0 0,-8 0-4 15,7 0 2-15,-7 0-1 0,0 0 1 0,8 0-1 16,-8 0 1-16,0 0 0 0,7 0 0 0,-7 0-4 0,0 0 1 16,0 0 1-16,7 0-1 0,-7 0 1 0,0 0 1 15,0 0-1-15,0 0 1 0,0 0 1 0,0 0 1 16,0 0-1-16,0 0 1 0,0 0 0 0,0 0 0 15,0 0 0-15,0 0 0 0,0 0 1 0,0 0 1 16,0 0 0-16,0 0 0 0,0 0-1 0,0 0 1 16,0 0 0-16,-7-9 1 0,7 9 5 0,0 0 2 15,0 0 0-15,-7-7 0 0,7 7-3 0,-8-4 0 0,8 4-1 16,0 0 2-16,-7-3 9 0,7 3 0 0,-7-4 0 16,7 4 1-16,-8-5-8 0,8 5 1 0,-11-7-1 15,11 7 1-15,-11-4 4 0,4 1 0 0,7 3 0 16,-10-7 0-16,10 7-6 0,-11-11 1 0,8 4-1 15,3 7 1-15,-7-9 3 0,7 9 1 0,-4-7-1 16,4 7 1-16,0 0-5 0,-3-8 0 0,3 8 0 16,-4-7 0-16,4 7 2 0,0 0 1 0,-5-7-1 0,5 7 1 15,0 0-4-15,0 0 0 0,0-6 0 0,0 6 0 16,0 0 2-16,0 0 0 0,0 0 0 0,0 0 2 16,0 0-6-16,0 0 2 0,0 0-2 0,0 0 2 15,0 0 1-15,0 0 1 0,0 0 0 0,0 0 0 0,0 0-3 16,0 0-1-16,0 0 1 0,0 0 1 0,0 0 0 15,0 0 1-15,0 0 0 0,0 0 1 0,0 0-3 16,0 0-1-16,0 0 1 0,16 55 0 0,1 13 1 16,-3-8 1-16,0-12 0 0,-5-13 1 0,-2-5-3 15,0-9-1-15,0-11 1 0,-3-1 0 0,3-3 1 16,-7-6 1-16,11 3 0 0,-4-10 0 0,3-7-2 16,1-4-1-16,-1-3 1 0,3-5-1 0,4-2 4 0,1-4 0 15,-4-1 0-15,0 8 1 0,-1-3-4 0,-3 0 1 16,1 5-2-16,-1 3 2 0,4 1 5 0,-3 5 1 15,0-2-1-15,-1 2 1 0,1 4-7 0,-1 1 2 16,3-2 0-16,-6 4 0 0,-7 7 4 0,10-9 2 16,-10 9-1-16,11-7 1 0,-11 7-7 0,11 0 1 15,-4 0 0-15,-7 0 1 0,7 4 3 0,-7-4 1 0,7 7-1 16,-7-7 0-16,5 9-4 0,-5-9 0 0,5 7 0 16,-3 0 0-16,-2 3 1 0,-2 3 1 0,1-6-1 15,-8 12 1-15,0 4-4 0,0-7 0 0,-5 8 0 16</inkml:trace>
  <inkml:trace contextRef="#ctx0" brushRef="#br0" timeOffset="95533.76">11830 3357 1784 0,'0'0'0'0,"0"0"0"0,0 0 0 0,0 0 62 16,0 0-1-16,0 0 1 0,0 0 0 0,0 0-45 15,0 0 0-15,-1 21 1 0,-5-10 0 0,-1 8 61 16,0-5 1-16,-3 2-2 0,3 7 2 0,0-6-62 16,3-1 0-16,0 0 0 0,-3 9 0 0,2-6 5 15,0-5 2-15,1 4 0 0,3 6-1 0,1-4-11 0,0-3-1 16,0 4 0-16,0-3 1 0,1 3-7 0,3-10 1 15,-1 1 0-15,1 5 0 0,-1-2-3 0,1-8 1 16,-1 0-1-16,-3-7 2 0,4 10-4 0,-4-10 0 16,0 0 0-16,0 0 1 0,0 0-2 0,0 0 1 15,0 0 0-15</inkml:trace>
  <inkml:trace contextRef="#ctx0" brushRef="#br0" timeOffset="95835.33">12397 2759 1859 0,'0'0'0'0,"21"10"0"0,-4 4 0 16,3 4 36-16,-3 8 1 0,1-1-1 0,-2 7 1 15,-2 1-23-15,0-3 2 0,-3-4-1 0,-1 13 0 0,-3-5 39 16,-3-1 0-16,-1 4 0 0,-3 3 0 0,-3 3-37 16,-1-3 1-16,1-1-1 0,-4-1 0 0,-4 3 12 15,-5-9 0-15,1-3 0 0,-8 8 0 0,1-5-15 16,5-6-1-16,-10 3 0 0,-1 6 1 0,0-2-4 0,1-3 0 16,3-2 0-16,-5 4 0 0,1-7-3 0,2 1 0 15,1-8 0-15,-7 3-1 0,2-4-2 0,-5-3-1 16,-2-1 0-16</inkml:trace>
  <inkml:trace contextRef="#ctx0" brushRef="#br0" timeOffset="96383.99">11557 3040 1608 0,'0'0'0'0,"0"0"0"0,0 0 0 15,0 0 31-15,0 0 0 0,0 0 1 0,19 0 0 0,-19 0-18 16,11 6 0-16,-11-6 1 0,11 0 0 0,-11 0 28 16,10 14 1-16,-3-6 0 0,0 5 0 0,0 4-29 15,4-3 2-15,-4-3-1 0,0 8 1 0,-3 2 10 16,3-3 1-16,1-4-1 0,3-2 1 0,0 4-16 16,-4 0 2-16,-4-5-1 0,4-1 1 0,4-3-4 0,-4 0 0 15,-7-7 0-15,7 11 0 0,-7-11-3 16,7 5-1-16,-7-5 1 0,7 2 0 0,-7-2 2 0,12-4 0 15,-5 1 0-15,4-1 1 0,0-6-5 0,3-1 2 16,0-3-1-16,5 4 1 0,6-10 5 0,-7 6 1 16,-1-7 1-16,-3 7-1 0,2-2-5 0,2 0 0 15,3 0 0-15,-10 2 1 0,-1 4 9 0,1-4 0 16,1 1 0-16,2 5 1 0,-7 1-9 0,0 0 0 16,0 1 0-16,-7 6 0 0,11-3 9 0,-11 3 1 0,0 0 0 15,7-7 0-15,-7 7-10 0,0 0 1 0,0 0 0 16,0 0 1-16,4 7 5 0,-4-7 3 0,10 9-1 15,-6-2 0-15,-4 0-9 0,-2 5 0 0,2-7 0 16,0 9 1-16,-4-3 3 0,-1 3-1 0,-2-2 1 16</inkml:trace>
  <inkml:trace contextRef="#ctx0" brushRef="#br0" timeOffset="96722.16">11853 3236 1758 0,'0'0'0'0,"0"0"0"0,0 0 0 0,0 0 54 16,0 0 1-16,0 0 0 0,0 0 0 0,0 0-38 15,0 0 1-15,0 0-2 0,0 0 2 0,0 0 41 16,0 0-1-16,0 0 0 0,-19 3 1 0,17 11-42 0,0 4 1 15,-1 1 0-15,-4 13-1 0,3-4 9 0,1-2 1 16,-1-3 0-16,-3 11 0 0,4-8-15 0,3-7 2 16,-4 1-2-16,1 10 2 0,-1-8-6 0,4-4-1 15,-3 1 1-15,-1 4 0 0,4-3-3 0,0-5 0 16,0 1 1-16,0 2-1 0,0-4 1 0,-4-4 0 16,4-2-1-16,-3-3 1 0,3-5-3 0,3 7 2 15,-3-7-2-15,0 0 2 0,0 0-1 0,0 7 1 0,0-7-1 16,0 0 2-16,0 0-3 0,0 0 0 0,-3-7 1 15</inkml:trace>
  <inkml:trace contextRef="#ctx0" brushRef="#br0" timeOffset="97219.63">12285 2676 1356 0,'0'0'0'0,"0"0"0"15,0 0 0-15,25 18 55 0,-14-10 0 0,-1 10 0 16,8 14 1-16,-2-1-39 0,-2 3 1 0,7 1-1 16,-3 7 1-16,1-1 51 0,2-6 1 0,-3 4 0 15,0 5-1-15,-6 1-51 0,-3-4 0 0,0 1 0 16,-6 2 0-16,-3 2 7 0,-2-8 1 0,-1-1-1 16,-6-1 1-16,-2 0-14 0,-1-11 1 0,-9 0-1 15,-6 8 2-15,-1-3-5 0,0-11 0 0,-2 6 0 0,-2 7 0 16,4-6-4-16,-2 1 2 0,2-1-2 15</inkml:trace>
  <inkml:trace contextRef="#ctx0" brushRef="#br0" timeOffset="97702.75">9647 3007 1356 0,'0'0'0'0,"0"0"0"0,0 0 0 15,0 0 15-15,-21 5 1 0,13-1-1 0,-2 10 1 16,-4 2-7-16,0 6 0 0,0 1 0 0,-1 9 0 16,7 8 22-16,1-1 1 0,0 5-1 0,-1 0 2 15,1-2-20-15,4-5 2 0,3-2-2 0,3 4 2 16,4-7 8-16,1-2 2 0,6 0 0 0,7 0-1 0,9 1-11 16,2-6-1-16,5-2 0 0,8 1 1 15,-4 1-5-15,-2-6 1 0,1-1 0 0</inkml:trace>
  <inkml:trace contextRef="#ctx0" brushRef="#br0" timeOffset="104269.2">11478 3934 677 0,'0'0'0'0,"0"0"0"0,0 0 0 15,0 0 65-15,0 0 0 0,0 0 1 0,0 0-1 16,0 0-47-16,0 0 0 0,17 7 0 0,-17-7-1 0,0 0 114 16,0 0-1-16,0 0 0 0,0 0 1 0,4 9-117 15,-4-9 0-15,-2 10 0 0,2-4 0 0,2 1 74 16,-2-7-1-16,7 10 1 0,-4-1 1 0,3 2-73 15,-6-11 2-15,7 7 0 0,0 0 0 0,0 1 13 16,0-4-1-16,3-4 0 0,1 7 2 0,1-4-19 16,1 1 2-16,3-8-2 0,-2 4 2 0,0 0 8 0,-4-3 1 15,3-4-1-15,1 3 1 0,0 1-13 0,-3-8 2 16,-4 3-1-16,3 1 0 0,1-2 7 0,-1 2 0 16,-4-4 1-16,1 6-1 0,0-2-9 0,0 3 0 15,-2-5 0-15,-5 9 1 0,12-3 25 0,-12 3 0 16,0 0 0-16,8-2 0 0,-8 2-22 0,10 5 1 15,-10-5 0-15,11 13 0 0,-4-6 19 0,3 2 1 0,-6 1-1 16,1 3 1-16,0-1-20 0,1-3-1 0,-3-1 1 16,-1 3 1-16,3 0 11 0,2-6 0 0,0-2 0 15,0 4 1-15,-3 0-16 0,3-3 1 0,4-1 1 16,-1-1-1-16,3 0 6 0,-5-2 0 0,-8 0 1 16,9-4-1-16,-9 4-9 0,7-7 0 0,0 0 0 15,0 4 1-15,4-4 5 0,0 2 1 0,-1-6-2 16,1 4 2-16,-2 0-8 0,1-5 1 0,4 1-1 0,-7 8 1 15,4-1 1-15,-4-1 0 0,4 1 0 0,-11 4 0 16,12 4-4-16,-2 1 0 0,-1-1-1 0,4-1 2 16,-3 2 1-16,4-1 0 0,-3-2 0 0,-1 5 1 15,1-2-4-15,-2-2 1 0,0-3-2 0,0 4 2 16,1-1 1-16,4-3 1 0,-3 0 0 0,-4 0 0 0,0 0-4 16,-2-3 1-16,2-1 0 0,0 1 0 0,0-1 1 15,-7 4 0-15,11-12 0 0,-11 12 0 0,3-10-2 16,-3 1 0-16,4 2 0 0,-4 7 1 0,4-11-2 15,-4 6 2-15,3-2-1 0,-3 0 1 0,4-2-3 16,-4 0 2-16,3 0-2 0,-3 2 2 0,0 7-1 16,0 0 1-16,0-7-1 0,0 7 1 0,0 0-2 15,0 0 0-15,0 0 1 0</inkml:trace>
  <inkml:trace contextRef="#ctx0" brushRef="#br0" timeOffset="104770.96">11850 4217 2211 0,'0'0'0'0,"0"0"0"0,0 0 0 0,0 0 74 0,0 0 2 15,0 0-2-15,0 0 1 0,0 0-57 16,-5 20 0-16,3-8 0 0,0 2 0 0,0 3 58 0,0 1 1 16,-1 0 0-16,-1 8 0 0,3-1-59 15,-1-4 0-15,-2 0 0 0,1 4 0 0,3-4 6 0,0-6 0 16,0 3 1-16,3 3 0 0,-3 0-14 0,0-7 1 15,0-1 1-15,6-3-1 0,1 4-9 0,-4-5 2 16,-3 0-1-16,0-9 1 0,2 7-3 0,-2-7 1 16,0 0 1-16,0 0-1 0,-4 7-3 0,4-7 0 0,0 0 0 15</inkml:trace>
  <inkml:trace contextRef="#ctx0" brushRef="#br0" timeOffset="105083.98">11650 4485 1909 0,'0'0'0'0,"0"0"0"0,0 0 0 15,0 0 45-15,0 0 1 0,0 0 0 0,0 0 0 16,0 0-30-16,0 0 1 0,0 0 0 0,9 22 0 16,-12-9 47-16,1 1 0 0,-2-4-1 0,1 6 3 15,3 0-48-15,0 3-1 0,0-5 1 0,0-3 0 0,0 3 18 16,3-3 0-16,1-1 0 0,1 3 0 0,2-6-21 15,0 3 0-15,0-3 0 0,1-3 1 0,6-4-4 16,-4 3 1-16,1-3 1 0,8-7-1 0,6 4-5 16,0-4 0-16,-4 0 0 0,7-6 1 0,2 3 0 15,-9 1 0-15,-7 0 0 0,2-1 0 0,2-1-4 16,-1 0 1-16,-6-4 0 0,0 4 0 0,-1 6 5 0,-1-2-1 16,0-2 0-16,0 5 0 0,-2-3-3 0,-7 7-1 15,7-10 1-15,-7 10 0 0,0 0 4 0,0 0 0 16,0 0 0-16</inkml:trace>
  <inkml:trace contextRef="#ctx0" brushRef="#br0" timeOffset="106299.68">10807 5086 1721 0,'0'0'0'16,"0"0"0"-16,0 0 0 0,22-10 67 0,-10 6 1 16,5 1-1-16,8-1 1 0,2 1-50 0,-3 3 0 0,1-6 0 15,-2 3 0-15,-4 3 57 0,1 0 1 0,-3-4-1 16,1 4 0-16,-6 0-57 0,-1 0 0 0,-4 0 0 16,4 0 0-16,-4 0 15 0,-7 0 2 0,10 0 0 15,-10 0 0-15,0 0-21 0,7 0 1 0,-7 0 0 16,0 0-1-16,0 0-4 0,0 0 0 0,-10 0 0 15,-4 0 2-15,-6 0-6 0,-4 0 1 0,-8 0 0 16,5 4 0-16,3 3-3 0,-5 2 2 0,-8 1-1 0,6 8 1 16,9-4-3-16,1 3 2 0,2-1-2 0,-2 4 2 15,3 2 1-15,7 0 1 0,-1-5 0 0,2 8 1 16,3-2-4-16,1-9 2 0,1 2-2 0,1 3 2 16,1 0 2-16,6-5 0 0,1-1-1 0,-1 4 2 15,1-4-3-15,5-3 0 0,1 1-1 0,8 1 1 16,7-5 0-16,8-5-1 0,10-2 1 0,-6 3-1 15,1-1-1-15,-2-2 0 0,-3-2 0 0,-5 8 0 0,-3-5 2 16,-4-2 0-16,-1-3 0 0,-6 8 1 0,0-6-3 16,0-3 1-16,-7-2-1 0,7 3 1 0,2 0-3 15,-9 1 1-15,-3-9 0 0,-1 5 0 0,1 0-1 0,-1 1 0 16,1-4 1-16,6 3-1 0,1 0-2 0,-6-2 0 16,-3 2 0-16,3 0 1 0,-5 7-1 15,9-13 0-15,-7 6 0 0,-2 7 1 0,3-10-3 0,-3 10 0 16,0 0-1-16,-10-4 2 0,10 4-1 0,0 0 1 15,-7 0-1-15,7 0 1 0,-9 14-7 0,5-3 1 16,-3 1 0-16,4-1 0 0,3 1 2 0,0-1 0 16,0-4 0-16,-4 2 0 0,8 5-5 0,-1-7 0 0,-3-7 0 15,14 16 0-15,-1-9 3 0,-1-4 0 0,0-3 1 16,-1 2-1-16,0 0 1 0,3-4 2 0,-4-2-2 16,-1 4 2-16,-2-1-1 0,-7 1 2 0,9-9-2 15,-9 9 2-15,5-6 1 0,-1-2 1 0,-4 1-2 16,-7-4 2-16,-2 2-1 0,2-1 1 0,5-6 0 15,-3 5 0-15,-2-3 1 0,3-2 0 0,4 2 0 16,-3 0 0-16,-4 0 0 0,3 4 0 0,8-1 0 16,-8-1 0-16,1 5 3 0,3 0 0 0,0 7 1 15,0-9-1-15,0 9-1 0,0 0 1 0,0 0-1 0,21-5 1 16,-2 8 6-16,2 1 0 0,1-3 0 0,2 8 1 16,-4 2-4-16,-3 1 1 0,-6-5-2 0,-4 7 2 15,0-5 4-15,0 0 0 0,4 0 1 0,-3 3-1 16,1-2-4-16,-2-1 0 0,-7-9 0 0,13 14 1 15,-6-7 6-15,-7-7 0 0,7 7 1 0,-7-7-1 0,7 7-6 16,-7-7 1-16,0 0 0 0,0 0 0 0,7 2 3 16,-7-2 2-16,0 0-2 0,0 0 2 0,0 0-6 15,0-7-1-15,0 7 1 0,0 0 1 0,7-12 1 16,0 5 2-16,0-4-1 0,-2-1 0 0,4-2-4 16,0 0-1-16,-2 2 1 0,0 3 1 0,0 2-1 0,-7 7 1 15,11-11-2-15,-1 11 2 0,4 0-3 0,-7 0 0 16,-7 0 1-16,8 4 0 0,-7 3-3 0,1 0 1 15,-2-7 0-15,5 16 0 0,-1-2-1 0,-2-6 0 16,1 3 0-16,1 12 1 0,1-9-2 0,-1-2 0 16,-4 2 0-16,0 2 2 0,3 0-3 0,-3-4 1 15,-3 1 0-15,3 2 1 0,3-4-2 0,-3-2 1 0,0 1-1 16,-3-1 1-16,3 2-1 0,0-3 1 0,0-8-1 16</inkml:trace>
  <inkml:trace contextRef="#ctx0" brushRef="#br0" timeOffset="106584.83">11878 4926 1934 0,'0'0'0'0,"4"-19"0"0,10 12 0 16,-2-2 66-16,-1-2 1 0,-3 1-1 0,-1 3 1 15,-7 7-49-15,6-9 0 0,-6 9 0 0,3-11 0 16,-3 11 56-16,0 0 0 0,0 0 0 0,0 0 0 0,0 18-56 15,0-4 0-15,0 2 0 0,0 19 0 0,0-1 12 16,4-1 1-16,-1 6-1 0,-3-2 1 0,-3 1-17 16,3-2-1-16,0-7 1 0,0 7 0 0,-4-8-4 15,4-2 1-15,4-5-1 0,3 6 0 0,0-5-5 16,-4-6 2-16,5 0 0 0,-8 9 0 0,3-9-4 0,1-6 1 16,-4 2 1-16,-4-3-1 0,-3 2-1 15,3-4 0-15,-3 0 0 0,7-7 1 0,-10 7-2 0,10-7 0 16,0 0 0-16</inkml:trace>
  <inkml:trace contextRef="#ctx0" brushRef="#br0" timeOffset="106971.15">11774 5201 1796 0,'0'0'0'0,"51"-4"0"15,-9 4 0-15,-3 4 51 0,-5-1 0 0,-2 1 1 16,-6-1-1-16,-1 1-34 0,-4-4 0 0,-4 1 0 16,3 5 1-16,1-1 45 0,-3-3 1 0,-4-2-1 15,0 3 1-15,0 1-46 0,-7-4-1 0,-7 0 1 16,19 3 0-16,-1-3-1 0,-7 0 0 0,-11 0 0 16,0 0 1-16,0 0-9 0,0 0 1 0,0 0 0 0,10 0 0 15,4-3-8-15,-8 3 1 0,-6 0-1 0,-9-4 1 16,9 4-2-16,0 0 2 0,0 0-1 0,0 0 0 0,0 0-2 15,0 0 0-15,0 0 0 0,0 0 1 16,12 7-1-16,-5 0 0 0,-5 2 0 0,0 5 1 0,1 0-1 16,1-3 0-16,-2-1 0 0,-1 4 0 0,3 0 0 15,3-1 0-15,0-3 0 0,0 1 0 0,0 1 0 16,0-1 0-16,0-4 0 0,0 2 0 0,-1-2 0 16,-6-7 0-16,10 12 0 0,-10-12 0 0,7 9 0 0,-7-9 0 15,0 0 0-15,-2 9 0 0,2-9 0 0,-14 5 0 16,4-3 0-16</inkml:trace>
  <inkml:trace contextRef="#ctx0" brushRef="#br0" timeOffset="107119.96">12386 5025 1758 0,'0'0'0'0,"0"0"0"15,0 0 0-15,0 0 44 0,-7-21 1 0,7 21 0 16,0 0-1-16,0 0-28 0,0 0 1 0,7 0-1 15,-7 0 0-15,7 3 38 0,-7-3 1 0,7 9 0 16</inkml:trace>
  <inkml:trace contextRef="#ctx0" brushRef="#br0" timeOffset="107484.11">12487 5208 1569 0,'0'0'0'0,"0"0"0"0,0 0 0 16,21 22 44-16,-11-9 0 0,-4-6 0 0,-3 12 1 0,1-3-30 16,-1-4 2-16,-3 1-1 0,4-1 1 0,-4 2 35 15,3-2 1-15,-3-5 0 0,0 2 1 0,0 0-37 16,4 0 1-16,-4-9-2 0,3 7 2 0,-3-7 19 16,0 0 0-16,0 0 0 0,0 0 1 0,0 0-24 15,0 0 2-15,0 0-2 0,0 0 2 0,0 0 2 16,0 0 1-16,0 0 0 0,4-11 0 0,-4 11-9 15,0-12 1-15,3 3-1 0,4-7 1 0,0-7 3 0,1 2 2 16,0 0-1-16,8 0 0 0,0 5-6 0,-2 2 0 16,-7 0 0-16,18 4 0 0,0 3 8 0,-6 3 1 15,-8 0-1-15,13 1 1 0,1 6-8 0,-2 1 0 16,-9 0 0-16,0 3 0 0,-3 0 8 0,-1 1 1 16,3 1 0-16,-3 2 0 0,-3 3-8 0,0-5-1 15,0-2 0-15,4 7 1 0,3-7 5 0,-7 0 1 0,-7 0-1 16,4 3 1-16,-1-3-8 0,-3 0 1 0,0-7-1 15,0 16 1-15,0-16 5 0,0 11 1 0,0-11-1 16</inkml:trace>
  <inkml:trace contextRef="#ctx0" brushRef="#br0" timeOffset="108152.22">13212 5183 2098 0,'0'0'0'0,"0"0"0"0,-20 7 0 16,11 0 68-16,0 0 1 0,2 0-1 0,-3 4 1 0,-1 3-51 15,4-4 0-15,0 3 0 0,0 4 0 0,4-1 53 16,1-4 2-16,-2-1 0 0,3 6 0 0,2-1-55 16,3-5 0-16,1-2 0 0,-1 5 0 0,6-4 15 15,1-4 0-15,-1-3 0 0,4 8 1 0,1-8-21 16,-1 1 2-16,2-8-1 0,5 8 1 0,-7-4-5 0,-4-7 0 15,-1 3 0-15,0 1 0 0,-2-1-4 0,-7 4 0 16,9-12 1-16,-6 5 0 0,-3 7-3 0,8-13 2 16,-1 5-1-16,-4-1 0 0,4-7-1 0,0 2-1 15,0-2 0-15,-7 0 2 0,4 2-2 0,1-3 0 16,2 1 1-16,-3 2 0 0,-1 7-1 0,1 0 0 16,3 0-1-16,0 3 2 0,3 1-2 0,1-1 0 0,0 1 0 15,-4 6 2-15,3 1-3 0,3-1 1 0,-1-3 0 16,0 7 1-16,-1 2-2 0,-1 0 1 0,-2 1-1 15,-5 6 1-15,1-5-1 0,-1-1 0 0,-3-3 1 16,4 7 0-16,-4-1-2 0,3-5 1 0,-3-1 0 16,4 4 0-16,-1-2-1 0,-3-9 1 0,7 10 0 15,-3-4 1-15,-1 1-2 0,-3-7 1 0,9 5-1 16,-2-2 1-16,4 3-1 0,-1-6 1 0,1 0-1 16,0 0 1-16,-3 0-1 0,3-6 1 0,1 1-1 0,4 0 1 15,-2-4-1-15,-3 0 1 0,3-7-1 0,0 6 2 16,4-1-2-16,-2-4 1 0,-9-1-1 0,0 5 1 15,-4-3-1-15,1 2 0 0,-4-1 0 0,0 13 1 16,7-7-1-16,-7 7 1 0,0 0-1 0,0 0 1 16,0 0-1-16,0 0 1 0,0 0-1 0,0 0 1 0,0 13 1 15,0 1-1-15,0 2 0 0,0 1 0 0,7-1 0 16,-2-4 0-16,4-1 0 0,2 3 0 0,-1-2 1 16,-1-5 0-16,-2-3-1 0,0 6 1 0,0-1-1 15,0-2 0-15,0-7 1 0,0 7 0 0,-1-3 0 16,1-4 0-16,-7 0 0 0,10 0 2 0,-10 0-3 15,11-4 1-15,-11 4 0 0,10 0 1 0,-10 0-2 0,7-7 0 16,-7 7 0-16,4-7 0 0,-4 7 0 0,7-7 0 16,-7 7 1-16,11-7-1 0,-11 7-1 0,7-7 1 15,-7 7 0-15</inkml:trace>
  <inkml:trace contextRef="#ctx0" brushRef="#br0" timeOffset="108767.13">13982 5419 1721 0,'0'0'0'0,"0"0"0"0,0 0 0 0,0 0 58 15,0 0 1-15,0 0-1 0,0 0 1 0,0 0-42 16,0 0 1-16,22-7 0 0,-12 0 0 0,1-2 48 0,1-9 2 16,-1 1-1-16,-1 1 0 0,-3 0-49 0,4-2 0 15,-4 1 0-15,0 3 0 0,7 0 16 0,-5-6 1 16,0 3-1-16,1 3 1 0,-1-4-20 0,2 4-1 16,-1-9 1-16,4 6 0 0,-3-1-3 0,-2 0 0 15,-4-1 1-15,-1 1 0 0,-3 10-5 0,1-1 0 0,0 2 0 16,-2 7 0-16,2-7 2 0,-2 7 0 0,0 0 0 15,-7-4 1-15,7 4-4 0,-6 11-1 0,6-11 1 16,-7 16 0-16,5-1 6 0,4 8 1 0,4-5-1 16,-1-1 2-16,-2 1-7 0,3 1 1 0,6-5-1 15,2 8 1-15,0-7 5 0,4-2 2 0,-6 1 0 16,1 5-1-16,-1-5-6 0,-2-5 0 0,1 0 0 16,0 5 1-16,-1 0 4 0,-3-7-1 0,-1 2 1 15,-3 3-1-15,-3 0-5 0,-2 1 1 0,-3-6-1 0,-7 5 1 16,-2-1 2-16,-1-4 0 0,-6-2 1 15,2 7-1-15,-2-3-4 0,-4-4 0 0,-5-1 0 0,2 3 1 16,0-4 0-16,-1 1 1 0,6-4 0 0,-5 0 0 16,-3 0-4-16,1 0 1 0,-2 0 0 0</inkml:trace>
  <inkml:trace contextRef="#ctx0" brushRef="#br0" timeOffset="109721.87">9800 3848 1494 0,'0'0'0'15,"0"0"0"-15,0 0 0 0,25 0 74 0,-11-4 0 0,-7 1 0 16,7 3 1-16,4-4-58 0,15 1 1 0,20-1 0 16,9-5 0-16,-4 6 51 0,-8-4-1 0,1 0 1 15,-4 3-1-15,3 1-50 0,1-1 0 0,7 1 0 16,2-1 0-16,-5 1-2 0,-13 3 1 0,-8-4-1 16,-6 4 1-16,-4 4-8 0,-8-4 1 0,-2-4-1 15,-3 4 1-15,0 4-7 0,-11-4 0 0,7 3 0 16,-7-3 1-16,0 0-2 0,-7 5 0 0,7-5 0 15,-29 6 2-15,-11-1-4 0,-8 0 1 0,-1-5-1 0,1 0 1 16,6 4-1-16,5-1 1 0,2-3-1 16,-1 0 1-16,-1 4 0 0,-7-4 1 0,-5-4-1 0,-8 4 1 15,3 4-1-15,2-4 0 0,7 0 0 0,8 0 1 16,5 0 2-16,5-4 0 0,3 1 1 0,6-1-1 0,0 4 0 16,1-5-1-16,4 0 0 0,6 3 1 0,7 2 5 15,-10-2 0-15,10 2 0 0,0 0 1 0,-7-3-5 16,7 3 2-16,0 0-1 0,7 0 1 0,0 0 5 15,0 0 0-15,-7 0 1 0,18 1-1 0,1 3-5 16,2-2 0-16,7-2 1 0,16 0 0 0,1-2 7 0,4-2-1 16,-1 3 1-16,1-3 1 0,-9 4-7 15,-1-3 0-15,-3-4 0 0,1 3 0 0,-2 4 2 0,5-3 1 16,-1 3 0-16,2 0 1 0,-2 3-6 0,-13 1 0 16,-1-1 1-16,-11 1 0 0,0 3 3 0,0-4 1 15,-7-3-1-15,0 2 1 0,-7-2-5 0,9 5 1 16,-9-5-2-16,0 0 2 0,-3 11 1 0,3-11 0 15,1 10 0-15</inkml:trace>
  <inkml:trace contextRef="#ctx0" brushRef="#br0" timeOffset="110426.97">10185 3893 1632 0,'0'0'0'0,"0"0"0"0,-4-26 0 0,1 17 49 15,3-5 0-15,-4 0 0 0,1 2 1 0,3 1-33 16,-4 2-1-16,1 1 1 0,3 1 0 0,0 7 45 15,0 0 1-15,-4-7-2 0,4 7 2 0,0 0-46 16,0 0 1-16,-7 0 0 0,2 14 0 0,-2 7 17 16,1 2-1-16,5 1 1 0,-3 8 1 0,4 1-21 15,0-3-1-15,-7-3 1 0,0 8 1 0,0 0-6 0,-4-7 0 16,4 2 0-16,-7-4 0 0,-5 3-3 16,5-5-1-16,-4-3 1 0,4-3 0 0,0 1-3 0,7-5 2 15,3-3 0-15,-1-1-1 0,-4-2-1 0,0-1 0 16,-1-6-1-16,-4 1 2 0,-1-2-3 0,1-2 2 15,4 1-1-15,-1-3 0 0,-1 1 0 0,1-1-1 0,1-3 0 16,-1 0 1-16,4 0 2 0,-4 0-1 16,-4 0 1-16,2-5-1 0,1 1 0 0,-2 0-1 0,-4-3 0 15,0 0 2-15,-1 0 1 0,-6-3-1 0,-13-1 1 16,-10 9-1-16,2-5-1 0,5-3 0 0,6 1 1 16,-2 3-1-16,5 3 3 0,2 1 0 0,2-2-1 15,-4 8 1-15,-1 3-2 0,1-4-1 0,-14 1 1 16,-1 6 0-16,4 1 4 0,10-4 1 0,5 0-1 15,-2 7 1-15,1 0-4 0,8 2 1 0,0-2-1 16,2 9 1-16,1 0 4 0,7-2 1 0,1 0-1 0,-1-2 1 16,2 2-5-16,1 4 1 0,1-4-1 0,1 3 0 15,3 3 5-15,3-1-1 0,-4-3 0 0,4 5 1 16,0-5-5-16,0 0 1 0,0-2-1 0,0 5 1 16,4-5-1-16,-4-2 1 0,0-1 0 0,0 1 0 0,0 2-2 15,0-5-1-15,0-2 1 0,0 4-1 16,0-1 8-16,3-1-1 0,-3-9 0 0,-7 11 2 0,7-11-6 15,-3 7 0-15,3-7-1 0,-7 5 1 0,7-5 5 16,0 0 0-16,0 0 1 0,-7 4-1 0,7-4-5 16,0 0 0-16,0 0 0 0,0 0 1 0,0 0-3 0,0 0 2 15,0 0 0-15,0 0 0 0,0 0-4 16,0 0 2-16,0 0 0 0,0 0-1 0,0 0-1 0,0 0 0 16,-7-4 1-16</inkml:trace>
  <inkml:trace contextRef="#ctx0" brushRef="#br0" timeOffset="110767.05">8532 4446 1771 0,'0'0'0'0,"0"0"0"15,-5-18 0-15,5 18 61 0,0 0 0 0,0-7-1 16,0 7 2-16,0 0-45 0,0 0 1 0,0 0 0 15,0 0 0-15,0 0 39 0,3 7 0 0,-3-7 0 16,2 16 1-16,0 5-42 0,1-1 2 0,3 1 0 16,-6 3 0-16,0-3 17 0,1-1 1 0,8-3-1 0,-2 1 1 15,0 0-22-15,7-3 1 0,0-4-1 0,4-2 2 16,9 3-5-16,-3-1 2 0,1-8-1 0,-4-3 0 16,6 4-5-16,-3-8 1 0,-3 1 0 0,-3-4 0 15,1 3 2-15,-1-5 0 0,-4-1 0 0,0 1 0 0,0 4-3 16,2-6 0-16,-5-3-1 0,3 3 1 0,0-3 3 15,0-3 0-15,-1 3 0 0,1 5 0 0,3-5-4 16,4-4 1-16,2 2 0 0,13 8-1 0,-5 1 8 16,-4 0 0-16,-2 3 0 0</inkml:trace>
  <inkml:trace contextRef="#ctx0" brushRef="#br0" timeOffset="121084.91">20288 3587 2651 0,'0'0'0'16,"-17"-14"0"-16,4 6 0 0,3 4-1 0,3 4 0 0,7 0 0 15,-4 26 1-15,-1 4-1 0,0-3 0 0,-1 8 0 16,1 4 1-16,0 1 11 0,-1-3 0 0,1 2 0 16,-2 8 0-16,-2-1-4 0,4-7 1 0,-2 8-1 15,0 2 1-15,-4 4 10 0,1-7-1 0,-3-2 1 16,3 0 0-16,3-2-8 0,-4-7 1 0,-7 2-1 15,11 5 0-15,4-1-3 0,-1-2-1 0,-6-1 1 0,11-1 1 16,5 2-4-16,1-7 1 0,-4-1-1 16,4-1 2-16,-3-7-2 0,-4-4 1 0,0 1-1 0,0-6 1 15,0-4-2-15,0-1 1 0,0-9-1 0,0 9 1 16,0-9 1-16,0 0-1 0,0 0 1 0,0 0-1 0,0 0 0 16,0 0-1-16,-11-7 1 0,-5-4-1 0,2 1 0 15,6-4 2-15,6-6-2 0,5 5 2 0,4-1-3 16,2-2 1-16,2 1 1 0</inkml:trace>
  <inkml:trace contextRef="#ctx0" brushRef="#br0" timeOffset="121910.82">20225 3521 1318 0,'0'0'0'0,"-4"-20"0"0,13 10 0 0,5 1 65 0,-7-2 0 16,-7 1 0-16,0 10 0 0,11-9-47 0,-11 9 0 0,7-9 0 15,-7 9 0-15,0-9 60 0,0 9-1 0,0 0 1 16,19-1 0-16,9-3-60 0,11 1 0 0,9-1 0 16,3 0 0-16,-2 4 19 0,1 0 0 0,5-3 0 15,24 3 1-15,0-4-23 0,1 4 0 0,-5-3 1 16,19-1 0-16,8 4 9 0,-5-5-1 0,-3 2 1 15,3 3 1-15,7 0-14 0,-4-4 0 0,-10 1 1 16,-3 6-1-16,-15-3 5 0,-12 0 1 0,-7 0 0 16,14 4 0-16,-2-1-8 0,-8-3 0 0,-6 0 0 0,-16 5 0 15,6-5 7-15,-8 0 0 0,-5 0 0 0,-6 4 0 16,-6-1-8-16,3-3 1 0,4 0 0 0,-9 4 0 16,-3-4 11-16,-1 0 2 0,-5 0-2 0,-5 0 1 0,0 0-10 15,-5 3-1-15,5-3 0 0,0 0 1 0,0 0 9 16,-10 4 0-16,10-4 0 0,-11 11 1 0,11-6-11 15,3 2 0-15,-3-7 0 0,11 19 0 0,-11-1 15 16,0 1 1-16,4-5-1 0,-4 13 1 0,3-4-15 16,-3 8 1-16,-3 3-1 0,-4 8 1 0,7-2 9 15,-4-1-1-15,-3-4 0 0,0 9 2 0,2-5-12 16,-1 1 0-16,-2-3 0 0,-5 9 1 0,3 5 6 0,4-5 0 16,3-1 0-16,-1 8 0 0,-6-7-8 0,-1-2 0 15,4-5 0-15,0 8 0 0,-4-5 6 0,1 4-1 16,4 0 1-16,5 1 1 0,-1-3-8 0,2-1 0 15,2-6 0-15,-1 1 1 0,3-6 5 0,-2 1-1 16,-4-6 1-16,0 3-1 0,11 0-5 0,-5-8 0 16,-13-2 0-16,0 10 0 0,2-7 1 0,0-2 0 0,-4-2 0 15,-3 0 2-15,-5 1-6 0,1-3 1 0,4-6 0 16,0-2 0-16,-14-1 1 0,1 3-1 0,4-6 1 16,0 2 1-16,-8-3-3 0,-3 3-1 0,-1-4 1 15,-2-3 0-15,1 4 1 0,1-4 1 0,-5 0 0 16,-8 0 0-16,-1 0-2 0,-3 0-1 0,-7-4 1 15,-3 1 0-15,-4 3-3 0,7-4 0 0,-3-3 1 16,-7 0-1-16,-3-3-1 0,-1 1 2 0,-2 0-2 16,-3 0 1-16,7 6-3 0,6-1 1 0,2-3-1 0,-3 0 1 15,6 4-1-15,6-1 2 0,-1 1-2 0,2-1 1 16,9 1-1-16,7-3 0 0,5 3 0 0,4 3 0 16,0-2 0-16,5-1 0 0,5-3 0 0,1 4 0 0,-1 2-1 15,4-3 1-15,1-1 0 0,3 4 0 0,-1 0-2 16,1-3 2-16,10 3 0 0,-11-4 0 0,11 4-2 15,-12 0 1-15,12 0 0 0,-16 0 0 0,5 0 0 16,4 0 0-16,7 0-1 0,-7 0 1 0,7 0-1 16,-5 0 0-16,5 0 0 0,0 0 0 0,0 0 0 15,0 0 1-15,0 0-1 0,0 0 1 0,0 0-1 0,5-3-1 16,-5 3 1-16</inkml:trace>
  <inkml:trace contextRef="#ctx0" brushRef="#br0" timeOffset="122525.49">20712 3762 1608 0,'0'0'0'0,"0"0"0"0,0 0 0 0,30 7 79 16,-23-4 2-16,-7-3-1 0,0 0 1 0,0 11-63 15,0-11-1-15,-7 8 1 0,1 5 0 0,3 4 45 16,1 6 0-16,-2-5 0 0,-1 6 1 0,-2 3-46 16,0-6 0-16,0 2 0 0,2 7 0 0,-1 0 14 0,3-4 1 15,-4 0-1-15,0 10 2 0,0-7-21 0,0 7 2 16,0-8 0-16,3-4-1 0,1 3-3 0,-3-6 1 15,3-3-1-15,-1 3 0 0,1-4-4 0,1-1 1 16,0-5-2-16,0-3 2 0,1 1-2 0,1 0 1 16,0-9-2-16,3 9 2 0,1-2-3 0,-4-7 1 15,10 7-1-15,-3-4 1 0,2 6 1 0,5-5 0 0,0-4 0 16,8 7 1-16,4-4-3 0,6-3 1 0,3 0-1 16,6 4 1-16,-4-1 1 0,-7-3 2 0,-7 0 0 15,-2 6 0-15,-2-5-4 0,-1-1 2 0,-1-1 0 16,-6 2-1-16,0 1 4 0,-3-2 0 0,-1-2 0 15,-7 2 0-15,11 4-3 0,-11-4-1 0,0 0 1 16,7 0 1-16,-7 0 4 0,0 0 0 0,0 0 0 16,7 0 1-16,-7 0-6 0,0 0 2 0,0 0-1 15,7-2 1-15,-7 2 2 0,0 0 0 0,0 0 0 0</inkml:trace>
  <inkml:trace contextRef="#ctx0" brushRef="#br0" timeOffset="122858.11">21377 3950 1796 0,'0'0'0'0,"0"0"0"0,0 0 0 0,24-16 58 0,-24 16 2 15,-3-7-1-15,3 7 1 0,-11 0-43 0,11 0 1 16,0 0 0-16,-7 10 0 0,2 3 44 0,3 1 1 16,4-2 0-16,0 16 1 0,-1 0-46 0,1-1 0 15,-2 5 0-15,-10 3 0 0,1-4 13 0,2 3 2 0,3-6-1 16,-3-2 1-16,0-1-20 0,3-4 2 0,12-3 0 16,-8-1-1-16,0 3-1 0,3-6-1 0,-6-7 0 15,-1 5 2-15,0-5-6 0,4-2-1 0,0-5 1 16,-5 7 0-16,5-7-1 0,0 0 1 0,0 0-2 15,0 0 2-15,-7 4-3 0,7-4 0 0,0 0 0 16</inkml:trace>
  <inkml:trace contextRef="#ctx0" brushRef="#br0" timeOffset="123324.24">21474 3964 1897 0,'0'0'0'0,"0"0"0"0,0 0 0 0,0 0 43 16,0 0-1-16,0 0 1 0,0 0 1 0,19-7-28 16,-19 7-1-16,0 0 1 0,7 7 1 0,-7-7 42 15,5 9 1-15,-5-9-1 0,14 19 2 0,-3-7-44 16,-4 2 1-16,-3 0 0 0,3 4 0 0,0-2 14 16,-2 0 1-16,0 0-1 0,1-2 2 0,-1 0-21 15,0-2 2-15,0-1-1 0,1 3 1 0,1 0-1 0,0-4-1 16,0-3 0-16,-4 4 2 0,5-4-7 0,-1-4 1 15,0 1-1-15,1-4 1 0,5 0 3 0,-3 0 0 16,-1-2 1-16,-2-3 0 0,4-2-5 0,6 0 0 16,6-7 0-16,6 3 0 0,-5-10 3 0,-1 3 0 15,-2-1 0-15,-3 2 2 0,-4-3-7 0,-5-3 2 0,2 4-1 16,1 5 1-16,-1-2 2 0,-3 2 0 0,-1-2 0 16,0 6 0-16,0 4-4 0,1-1 1 0,-8 7-1 15,7-10 1-15,-7 10 5 0,0 0 2 0,7-6-2 16,-7 6 2-16,0 0-7 0,3 13 1 0,-1-6 0 15,0 9 0-15,-1 3 6 0,-1 4-1 0,-3 1 0 16,-1 6 1-16,-1 6-6 0,2-7 0 0,-1 7-1 16,1 2 2-16,-1-6 2 0,-7 1-1 0,4-4 0 15,2 4 0-15,0-3-5 0,0-7 2 0,1 3 0 16,2 1 0-16,-5 1 1 0,-5-9-1 0,-2 2 1 16,3 4 1-16,8-2-3 0,-8-4-1 0,-12 0 1 0,0-1 0 15,4 0 0-15,1-6 1 0,6-2 0 0</inkml:trace>
  <inkml:trace contextRef="#ctx0" brushRef="#br0" timeOffset="124454.31">18053 4219 1017 0,'0'0'0'0,"0"0"0"0,0 0 0 0,0 0 36 15,0 0 0-15,0 0 0 0,0 0 0 0,0 0-21 0,0 0-1 16,0 0 1-16,0 0 0 0,0 0 97 0,0 0-1 16,0 0 0-16,36 14 0 0,15-14-95 0,0 4-1 15,0-4 1-15,2 0 1 0,5-4 46 0,15 4 1 16,11-4-2-16,-3 1 2 0,2-1-46 0,4 1 0 16,19-1 0-16,-1 1 0 0,-11 3 42 0,-4 3-1 0,-7-1 1 15,17 2-1-15,-24 4-42 0,-11 0 1 0,-8 0 0 16,-10 3 0-16,-13-1 13 0,-6-3 1 0,-7 0-1 15,-5-3 2-15,-2 1-20 0,-3 1 2 0,-4-5-1 16,-7-1 1-16,11 4 12 0,-11-4 1 0,7 0 0 16,-7 0 0-16,0 0-16 0,0 0 2 0,0 0-1 15,0 0 1-15,0 0 7 0,0 0 1 0,0 0 0 16,0-7 0-16,0 7-11 0,0 0 1 0,0 0-1 16,-4-5 1-16,4 5 4 0,0 0 0 0,0 0-1 15,-9-8 1-15,9 8-7 0,0 0 0 0,0 0 0 0</inkml:trace>
  <inkml:trace contextRef="#ctx0" brushRef="#br0" timeOffset="124887.05">19780 4240 1721 0,'0'0'0'0,"0"0"0"0,0 0 0 0,0 0 67 15,0 0 1-15,-3-7-1 0,3 7 1 0,0 0-50 16,0 0 0-16,0 12 0 0,0-12 0 0,0 7 61 0,0-7-1 16,-4 7 1-16,4 7-1 0,-2 2-60 0,1 0 0 15,1-2 0-15,1 2 0 0,-1 2 22 0,-1-10-1 16,1-1 0-16,0 4 0 0,-2-4-23 0,0-2 0 16,2-5-1-16,0 0 1 0,-2 7-2 0,2-7 0 15,0 0 0-15,0 0 0 0,-1 7-6 0,1-7 1 0,0 0-1 16,0 0 1-16,0 0-1 0,0-7 0 0,0 7 0 15,1-7-1-15,5 2-1 0,1-7 0 16,0-1-1-16,2-2 1 0,-2-8 1 0,-2 5 0 0,6 2 0 16,-1 0 1-16,-3 6-3 0,4-4 0 0,-4 2 0 15,3 1 0-15,1 6 2 0,-2 3 1 0,1 0-1 16,1 2 0-16,3 2-2 0,-3 1 0 0,-1 1 0 16,1 3 1-16,-1 0 0 0,-1 2 2 0,-2 1-1 15,-3 1 1-15,3-1-4 0,-4-2 2 0,-3 0-1 16,4 1 1-16,-4 2 2 0,-4-1 1 0,1-1 0 0,-1 2 0 15,-3-1-4-15,0-5 1 0,0 1 0 0,7-6 0 16,-9 8 1-16,9-8 1 0,0 0 0 0,0 0 0 16,-3 8-4-16,3-8 2 0,0 0-1 0</inkml:trace>
  <inkml:trace contextRef="#ctx0" brushRef="#br0" timeOffset="125785.04">17473 4949 1557 0,'0'0'0'0,"0"0"0"16,0 0 0-16,0 0 67 0,0 0 2 0,19-11-1 0,-19 11 1 0,11 0-51 15,-4 0 0-15,4-1 0 0,24 2 0 0,20 1 69 16,8-2 2-16,2-2-2 0,-3 2 2 0,0 0-72 16,8-3 1-16,26-2 0 0,-6 5 0 0,-4-4 23 15,11 1 2-15,25-6-2 0,-8 9 2 0,-1 0-27 16,-7-4-1-16,11-3 1 0,-5 11 1 0,-18-4 1 15,-18-4 1-15,-11 1 0 0,-7 6 0 0,2 1-9 0,-5-8 0 16,0 4 0-16,-10 4 2 0,-11-1-2 0,-9-3 0 16,-4-3 0-16,-3 10 0 0,-6-2-3 0,-3-10 0 15,-9 5-1-15,10-4 1 0,-10 4 3 0,0 0 1 16,0 0 1-16,7 0-1 0,-7 0-4 0,0 0-1 16,0 0 1-16,7 4 1 0,-7-4 3 0,0 0 1 15,0 0 0-15,0 0 0 0,0 0-5 0,0 0 1 0,9 0-1 16,-9 0 1-16,7 0 2 0,-7 0 0 15,0 0 1-15,7-7-1 0,-7 7-4 0,0 0 1 0,0 0 0 16,4-7 0-16,-4 7 2 0,0 0 1 0,0 0-1 16,-7-7 1-16,7 7-5 0,0 0 2 0,0 0-1 15,-7-2 0-15,7 2 0 0,0 0 0 0,0 0-1 16,0 0 2-16,0 0-4 0,0 0 2 0,0 0-1 16,0 0 1-16,0 0-6 0,0 0 1 0,0 0-1 15,0 0 1-15,0 0-2 0,0 0 2 0,0 0 0 16,0 0 0-16,0 0-14 0,0 0 0 0,0 0 1 15,-7 9-1-15,7-2 6 0,0 5 0 0,0-5-1 0,0-2 1 16,0 2-19-16,0-7 0 0,-4 9 0 0,4-9 0 16,0 0 14-16,0 9 0 0,0-9 0 0,0 0 0 15,0 0-11-15,0 0 0 0,0 0 1 0,-7 0-1 0,7 0 12 16,-7-7-1-16,7 7 1 0,-5-14 1 0,3 2 4 16,0-4 0-16,0 2 1 0,6-4 0 0,1 2 0 15,1 4 2-15,-3-4-1 0,2 2 1 0,4 7 3 16,2 0 1-16,3 2 0 0,-5 3 0 0,0 2-1 15,-1 2 1-15,1 1 0 0,-2 2 0 0,0 3 1 0,-1-1 0 16,-3 0 0-16,1 5 1 0,-1 2-1 16,-3-2 1-16,0-1-1 0,0 5 0 0,-3-2 9 0,-1 2 1 15,-6-8-1-15,-8 6 1 0,2 1-4 0,-5-5 0 16,-21-5 0-16</inkml:trace>
  <inkml:trace contextRef="#ctx0" brushRef="#br0" timeOffset="126183.99">17082 3668 1834 0,'0'0'0'0,"0"0"0"0,17 0 0 0,-3 4 64 15,-3 3 0-15,-1 3 0 0,6 13 0 0,7 5-46 16,4 1 0-16,8-5 0 0,-2 10 0 0,-4-6 59 15,-8-5 1-15,5 0-1 0,-1 8 2 0,0-6-61 16,-9-6 0-16,-1 4 0 0,1 0 0 0,-2-2 25 16,-3-5 1-16,3 1 0 0,-5 1 1 0,3 0-29 0,-1-1 0 15,-2-8 0-15,-2 2 1 0,0-3-8 0,-4 1 0 16,-3-9 0-16,0 11 1 0,0-11-4 0,0 0 0 16,0 0 0-16</inkml:trace>
  <inkml:trace contextRef="#ctx0" brushRef="#br0" timeOffset="126383.17">17552 3686 1670 0,'0'0'0'0,"0"0"0"15,0 0 0-15,0 0 51 0,0 25-1 0,-3-13 1 16,-8 9 1-16,4 0-36 0,-3 0 1 0,-1 0 0 16,-1 6 1-16,-2-1 48 0,-4-3 0 0,-3-2 1 15,1 11 0-15,3-4-49 0,-4-9 0 0,-8 6 0 16,-11 3 0-16,5-2 20 0,-2-3 0 0,5 0 0 15,-2 2 0-15,4-6-23 0,7 6 1 0,-1-8-1 0,4 4 1 16,3-3-2-16,3 5-1 0,3-6 1 16</inkml:trace>
  <inkml:trace contextRef="#ctx0" brushRef="#br0" timeOffset="127003.31">16933 4719 1771 0,'0'0'0'0,"0"0"0"16,0 0 0-16,0 0 15 0,0 0 1 0,18 7-1 16,-18-7 1-16,7 12-7 0,-3-5 0 0,-1 2 0 15,1 1 0-15,-4 8 31 0,3-4 2 0,-3 0 0 16,5 4-1-16,1 1-25 0,-3-8-1 0,1 1 1 15,1 2 1-15,0-2 9 0,1-5 1 0,-1 0 0 16,4 6 0-16,-2-6-15 0,-4 0 1 0,4-4 0 16,4 1 0-16,-4-3-2 0,0 1 2 0,2-2-2 0,3-2 1 15,2 1-5-15,-1-3 1 0,-3-1 0 0,1 0 0 16,-1-2 7-16,5-2 1 0,-3-2 0 16,-9 1 0-16,-3 1-8 0,2-7 1 0,5 2 0 0,2-4 2 0,-2 3 8 15,0 4 0-15,-3-1 0 0,-4-1 1 0,3 3-10 16,-3 3 1-16,0 7-1 0,14-11 2 0,-5 8 9 15,-9 3 1-15,0 0 0 0,0 0 0 0,-16 3-11 16,9 4 1-16,4 0-1 0,-1 11 1 0,4 3 11 16,0 0 0-16,0 2 1 0,-7 7-1 0,4 0-11 15,-1 3 0-15,4 2 0 0,-12 4 1 0,1 0 7 0,2 1 0 16,1-5 0-16,-3 2 0 0,0-5-10 0,1-7 2 16,-1 5-1-16,1 0 0 0,-3-4 6 0,1-5 0 15,0 0 0-15,1 4 1 0,0-6-9 0,-6-1 1 16,-3-4 0-16,-3 3 0 0,-7-3 3 0,-10-3 2 15,-6-6-2-15,-2 2 2 0,6-7-7 0,7 0 1 16,5-8 0-16,5 4 0 0,-1-10 0 0,4-2 0 16,1-2 0-16</inkml:trace>
  <inkml:trace contextRef="#ctx0" brushRef="#br0" timeOffset="128051.22">22243 4402 2299 0,'0'0'0'0,"-20"-16"0"15,31 9 0-15,14 2-16 0,3 1 2 0,0 2-1 0,13 1 0 16,-3-1 6-16,6-2 0 0,6-1 0 0,20 5 0 16,4 0 22-16,-5-3-1 0,-11 3 1 0,-1 0 0 15,1-4-5-15,7 4 0 0,9-3 0 0,1 3-1 16,-12 0 33-16,-8 0 0 0,-9-4-1 0,-6 8 2 0,-5-4-26 15,-3 0 1-15,2 0 0 0,-8 0 0 0,2 3 6 16,-3-3 0-16,-4-3 1 0,-3 6 0 0,-6-3-11 16,-3 0 0-16,-9 0-1 0,12 0 2 0,-12 0 3 0,0 0 2 15,0 0-1-15,0 0 1 0,0 0-8 16,0 0 0-16,0 0 1 0,0 0-1 0,0 0 1 0,0 0 1 16,0 0-1-16,0 0 2 0,0 0-7 0,0 0 2 15,0 0 0-15,0 0 0 0,0 0-1 0,0 0 1 16,4 7-1-16,-4-7 1 0,0 0-3 0,7-3 0 15,-7 3 1-15,9-11 0 0,0 4-3 0,-1-2 0 16,1 2 1-16,0 0 0 0,-9 7-2 0,9-10 2 16,-9 10-1-16,5-6 1 0,-5 6-6 0,0 0 2 15,7-5-1-15,4 7 1 0,3 3-1 0,-9-1 1 0,-5-4 0 16,-5 21 0-16,-2-5-8 0,0-2 1 0,7-2-1 16,3 6 1-16,-6-6 1 0,-1-2 1 0,1-1-1 15,-4 2 2-15,1-1-13 0,1-3 1 0,5-7 0 16,-10 16 1-16,4-9 5 0,6-7 1 0,-9 5 0 15,9-5 0-15,0 0 1 0,0 0 0 0,0 8 0 16,0-8 0-16,0 0 3 0,0 0-1 0,0 0 0 16,0 0 1-16,0 0 2 0,2-9 2 0,-2 9-1 15,11-11 1-15,-2-5-1 0,3 2 1 0,4-9 0 0,3 6-1 16,-3-3 2-16,-2 5 0 0,2-3 0 0,2-1 0 16,-4 8 0-16,-2 1 0 0,2 3 0 0,-1-1 0 15,-1 5 4-15,-1 3-1 0,-1 0 0 0,1 3 1 16,-1 5-2-16,1-1 0 0,-2 0 1 0,0 7 0 0,-1 2 5 15,-1-6 1-15,-1 1-1 0,-1 3 1 0,-1 2-4 16,-4-8 1-16,0-1-1 0,-4 9 2 0,-1-5 8 16,-1-2-1-16,-1-2 1 0,-1 3 0 0,-5 1-8 15,-1-8 2-15,-2 1 0 0,-7 5 0 0,4-2 7 16,-2-4 1-16,-9-3 0 0,-6 9 0 0,-1-2-8 16,4-4 1-16,1 1-1 0</inkml:trace>
  <inkml:trace contextRef="#ctx0" brushRef="#br0" timeOffset="128671.1">24329 4372 1859 0,'0'0'0'0,"0"0"0"0,0 0 0 0,0 0 74 16,21 3 1-16,-13-3-1 0,0 4 1 0,6 0-57 16,4-4 0-16,-4 0 0 0,6 0 0 0,3 0 47 0,-1-4 0 15,3-1 1-15,2 3-1 0,-3 0-47 0,-10-3 0 16,-1 0 0-16,-3-2-1 0,4 0 17 0,1 0 0 15,-3-6-1-15,0 6 1 0,-5 0-19 0,4 0-1 16,-6-3 1-16,1-1-1 0,-1-3-2 0,-2 0 0 16,-1-2-1-16,-2 2 2 0,0 3-7 0,-2 1 2 15,1-4 0-15,-3 0 0 0,-1 7-2 0,-2-2 0 16,-2 2 1-16,-2 3 0 0,2 1-3 0,-3-1 1 0,-9 3-1 16,-6 1 2-16,-4 0-3 0,3 5 2 0,1 2-2 15,1 5 2-15,3 2-3 0,3 4 1 0,6-1 0 16,-3 1 1-16,2 5 1 0,5-6 1 0,-1 3 0 15,2 3-1-15,4 3-1 0,3-8 0 0,2 1 0 16,2 0 0-16,5 1 3 0,2-8 1 0,5 0-2 16,2 4 2-16,9-4-3 0,6-1 0 0,10 0 1 15,-7 3 0-15,-1-4 0 0,-3-3 2 0,-2 0 0 16,2 0 0-16,-2 0-4 0,-3 0 2 0,0-3 0 16</inkml:trace>
  <inkml:trace contextRef="#ctx0" brushRef="#br0" timeOffset="129167.39">25211 4240 1771 0,'0'0'0'0,"0"0"0"0,-3-19 0 0,3 19 70 15,-6-9 0-15,-1-2-1 0,-1 8 2 0,-3-1-53 16,0 4 0-16,-6 4 0 0,-3-1 0 0,4 4 52 16,-3 0 2-16,-9 0-1 0,0 4 1 0,-1 5-54 15,10-2 0-15,8 0 0 0,-3 0 0 0,4 0 20 0,6 0 0 16,10-1 0-16,16 1 1 0,0-4-24 0,-3-1 1 15,-5-2-1-15,4 4 1 0,3-3-3 0,-5-4 1 16,-2-1-1-16,0 4 1 0,-2-3-6 0,-1-4 0 16,-2 0-1-16,1 0 2 0,-3 5-2 0,0-10 0 15,-7 5 0-15,11-7-1 0,-11 7-1 0,11-7-1 0,-11 7 1 16,7-9 0-16,-4 2 0 0,1-2 1 0,-1 0-1 16,1 1 1-16,-2 1-3 0,-2 7 2 0,5-11-2 15,-5 11 1-15,0 0 3 0,0 0 0 0,0 0 0 16,0 0-1-16,0 0-1 0,0 0-1 0,5 11 1 15,-7 3 0-15,1 5 2 0,-3 0 1 0,1 4-1 16,1 7 1-16,0-3-4 0,-1 2 2 0,-3 8-1 16,3 0 1-16,1 6 1 0,0-10 1 0,-1 6-1 15,-1-8 1-15,1 3-3 0,-1-6 0 0,1-3 1 16,-1 8 0-16,2-5 0 0,0-7 1 0,-1 2 0 16,3-2 1-16,-4-1-4 0,1-6 1 0,3-6-1 0,0 3 2 15,-4 0-2-15,4-4 2 0,0-7-1 0,0 0 1 16,0 0-3-16,4 7 2 0,-4-7-2 0,0 0 2 0,0 0-1 15,7-9 1-15,-7 9-1 0,7-16 1 0,2-2-2 16,1 3 0-16,1-8 1 0,1 5-1 0,4-1 1 16,-2 3-1-16,-5-3 0 0,7 1 2 0,0 2-3 15,0 6 1-15,0-6 0 0,-6 0 0 0,-3 2 0 16,4 0 2-16,3-6-2 0</inkml:trace>
  <inkml:trace contextRef="#ctx0" brushRef="#br0" timeOffset="129516.77">25573 4180 1985 0,'0'0'0'15,"0"0"0"-15,-4 21 0 0,1-10 65 0,1-1 1 16,0 1 0-16,-3 8 0 0,1 2-48 0,4-5 0 0,0-3 0 16,0 4 0-16,2 3 51 0,4-10 0 0,-1-3 0 15,2 5 0-15,-4-1-51 0,4-4 0 0,-7-7 0 16,11 5 0-16,0-1 13 0,-3-1 2 0,-1-3-2 15,1 0 2-15,-1 0-20 0,0-3 2 0,-7 3 0 16,10-4-1-16,-10 4-4 0,11-5 2 0,-11 5-1 16,7-12 0-16,-4 5-4 0,1 0 1 0,-1-4-2 15,1-3 2-15,1-2 0 0,2 2 1 0,-1 2-1 16,-3 3 1-16,-1 2-4 0,-2 7 1 0,-2-7 0 16,2 7-1-16,0 0 2 0,0 0 1 0,7 3 0 0,-7-3 0 15,0 15-4-15,0-7 2 0,0-2-1 0,0 8 1 16,2 5 1-16,3-5-1 0,1-3 1 0,-5-1 0 0,1 3-3 15,0-8 1-15,-2-5-1 0,9 14 2 0,-6-7 1 16,-3 2-1-16,0-9 1 0,14 14 1 0,-7-4-4 16,4-1 2-16,1-2-1 0</inkml:trace>
  <inkml:trace contextRef="#ctx0" brushRef="#br0" timeOffset="130102.47">26183 4346 1897 0,'0'0'0'0,"0"0"0"0,0 0 0 0,-25 0 67 0,13 3 1 16,2-3-1-16,-1 7 0 0,-3-3-49 0,0-1 0 15,1 1 0-15,3 3 0 0,3 2 62 0,1-1 0 16,6-8-1-16,-10 14 2 0,6-5-63 0,4-9 0 16,2 11 0-16,-2-11 0 0,9 9 19 0,-9-9 1 15,11 5-1-15,-3 0 1 0,-1 2-23 0,0-3 1 0,-7-4-1 16,15 0 1-16,-5 3-4 0,-1-3 2 0,0-3-1 15,0 3 1-15,-1 0-6 0,-1-4-1 0,2 1 1 16,-2 1 1-16,0 2-3 0,-7 0 1 0,11-4-1 16,-11 4 1-16,12 0-2 0,-5 0-1 0,0 0 1 15,1 4 0-15,0 1 0 0,5-5-1 0,-3 4 1 16,-1 3-1-16,3-4 0 0,3 1-1 0,-3-3 0 16,-2 7 1-16,1-5-1 0,0 1 0 0,-1-4 1 15,4 3 0-15,0-3-2 0,-1-3 2 0,-1-1-2 16,-3 1 1-16,-2 3 5 0,0-8 1 0,4 3-1 0,-3 2 1 15,7-4-3-15,-1-4-1 0,-2 1 1 0,4-3 0 16,2-3 1-16,-3-1 2 0,-2-3 0 0,-1 1 0 0,-1 2-3 16,-2-10 0-16,-1-1-1 0,3-4 2 0,-8 2 0 15,3-5 0-15,-1-7 1 0,2 9 0 0,-2-6-3 16,-1 2 0-16,-1 0 1 0,-1 2 0 0,-2 5 0 16,-2 0 1-16,2 11 0 0,-1-1 1 0,-1 6-4 15,0 4 1-15,0 3-1 0,2-2 2 0,0 9-2 16,0 0 2-16,0 0-1 0,-10 3 1 0,1 13-3 0,-2-2 2 15,1-1-2-15,-4 13 2 0,0 0-2 0,1-1 0 16,3 0 1-16,-4 13-1 0,3 1-1 0,4-9 2 16,2 9-2-16,-1-6 1 0,5 6 0 0,4-8-1 15,4-6 0-15,2 8 1 0,-2-6-1 0,0-8 0 16,4 1 0-16,3 1 0 0,0-2-1 0,-2-10 2 16,-1 1-2-16,-1 1 1 0,-3 1-1 0,2-8 0 15,2-4 0-15,-2 3 2 0,-2-1-2 0,-7-2 1 0,10-2-1 16,-10 2 1-16,7 0 0 0,-7 0-1 0,0 0 0 15</inkml:trace>
  <inkml:trace contextRef="#ctx0" brushRef="#br0" timeOffset="130407.42">26619 4180 1922 0,'0'0'0'0,"30"4"0"0,-4-1 0 16,6 4 46-16,2 0 0 0,4-3 0 0,-8-1 1 16,2 1-31-16,-7-4 1 0,1 3-1 0,1-3 1 0,-4 4 47 15,-9-2 1-15,-2-2 0 0,0 3 0 0,-3 6-47 16,-2-5 0-16,-5 4 0 0,2 3 0 0,-3-1 14 16,-1 4 0-16,0-3 0 0,0 7 0 0,-3-1-18 15,-1-1 0-15,-1-2 1 0,3 4-1 0,2-4-5 0,-1-4 1 16,-3 1 1-16,2 5-1 0,2-6-5 15,0-1 2-15,0-2 0 0,2 4-1 0,0-4 0 16,-2-7 0-16,0 0-1 0,5 9 2 0,-5-9-4 0,0 0 2 16,0 7-1-16,0-7 1 0,0 0-2 0,0 0 2 15,0 0-1-15</inkml:trace>
  <inkml:trace contextRef="#ctx0" brushRef="#br0" timeOffset="130545.13">26878 3996 1997 0,'0'0'0'0,"20"-9"0"15,-5 18 0-15,3-6 42 0,-2-3 0 0,0 4 0 16,1 8 0-16,-1-2-26 0,-2 1 0 0,1 0-1 16</inkml:trace>
  <inkml:trace contextRef="#ctx0" brushRef="#br0" timeOffset="131133.96">27446 4217 1796 0,'0'0'0'0,"0"0"0"0,-21 2 0 0,2 3 51 16,-3 4 0-16,3 3 1 0,-2 2-1 0,0 4-34 15,3-6 0-15,4 1 0 0,0 8 1 0,7-5 48 16,3-2 0-16,4-6 1 0,0 10 0 0,16-2-49 15,2-6 0-15,-4-1 0 0,-5 5 0 0,5-7 22 16,2-3 2-16,3-4-2 0,4 5 2 0,-2-1-27 16,-1-4 1-16,-5-6 0 0,1 5 1 0,-2-3-4 0,-1-1 0 15,-1-2 1-15,0 0-1 0,-1-2-5 0,-2-2 0 16,-2-1 0-16,-2-7 1 0,0 1 1 0,1-5 0 16,-1-3 0-16,0-1 0 0,2 3-3 0,0-3 0 15,-1 6 0-15,1 4-1 0,3-4 4 0,-3 0 2 16,1 5-1-16,-1 5 0 0,0 4-4 0,0 4 1 0,1-1-2 15,5 8 2-15,1 3 2 0,2 0 2 0,-4 0-1 16,6 1 0-16,-1 7-4 0,-4 2-1 0,-3 1 1 16,-1-4 1-16,-5 3 1 0,-1 1 1 0,-6-6-1 15,-1 2 1-15,-5 0-4 0,2-3 1 0,0-4-1 16,2 4 1-16,-2-4 2 0,0 0 0 0,7-7 0 16,-9 10 1-16,9-10-4 0,0 0 0 0,-3 9 0 15,3-9 1-15,0 0-1 0,0 0 2 0,-8 7 0 16,8-7 0-16,0 0-3 0,0 0 0 0,0-7 1 15,0 7-1-15,9-12 5 0,0 5 2 0,5-7-2 0,0-8 1 16,6-2-4-16,-3-3-1 0,6 3 1 0,-2 6 1 16,-3 1 3-16,-2-3 2 0,-2 8-1 0,0 7 0 15,-1 1-5-15,-1 1 1 0,2 3 0 0,-7 3 0 0,0 2-2 16,-2 8 2-16,2 3 0 0,2 12 0 0,-2 0-4 16,-3-2 2-16,-2 2 0 0,-1 1-1 0,1 1 1 15,-2-6-1-15,-3-1 1 0,-1 3 0 0,1 1-3 16,-1-8 2-16,1 0-1 0,1 8 0 0,0-6 1 15,-2-2 1-15,1-1-2 0,-1 0 2 0,-1 4-3 16,-2-8 2-16,-5 1-2 0,-2-1 1 0,-2-2 0 0,-2 0 0 16,-5-3 0-16</inkml:trace>
  <inkml:trace contextRef="#ctx0" brushRef="#br0" timeOffset="131834.96">24298 3872 1771 0,'0'0'0'0,"0"0"0"16,0 0 0-16,0 0 61 0,0 0 0 0,0 0-1 15,0 0 2-15,0 0-45 0,0 0 1 0,17 6 0 16,-17 2 0-16,-3 10 33 0,-1 5 1 0,-3 3 0 15,-2 13 0-15,0 1-35 0,1 6 0 0,1 9 0 16,1-1 1-16,3-4-5 0,1-3 2 0,2-5-1 0,-2 15 1 16,-1-6-7-16,1-7 1 0,4 5 0 0,-4-5 0 15,-2-2-8-15,3-5 0 0,1-2 0 0,-6-1 1 16,-1-3-1-16,4-6 1 0,-1-8-1 0,-6 1 0 16,-1-4-1-16,2-2 0 0,4-5 0 0,5-7 0 0,-11 11 0 15,11-11 0-15,0 0 0 0,-7 0 0 0,7 0-2 16,0 0 0-16,7-7 1 0</inkml:trace>
  <inkml:trace contextRef="#ctx0" brushRef="#br0" timeOffset="132720.92">24262 3874 1231 0,'0'0'0'0,"0"0"0"15,-5-23 0-15,7 13 30 0,0-1 1 16,-2-1 0-16,3 5 0 0,4-2-18 0,2 4 2 0,3-1-1 16,8 1 0-16,1-2 32 0,5 4 0 0,6-4 0 15,5 3 0-15,9 1-30 0,7 3 1 0,10-4 0 16,8 8-1-16,1-1 7 0,4-3 0 0,11 0 1 16,6 4-1-16,4 3-11 0,4-4 0 0,10 1 0 15,9 3 1-15,-6 0-2 0,-1 3 0 0,12-3 0 16,-1 6 1-16,-2-3-6 0,-2 1 2 0,5-4-1 15,-5 5 1-15,-2 2 6 0,-5-5 2 0,1-2-1 16,5 12 0-16,-12-5-6 0,-4-5 0 0,2-2 0 0,-6 11 0 16,-9-9 9-16,-16-2 1 0,-1-4 0 0,-5 10 1 15,-8-6-10-15,-7-6 0 0,0-1 0 0,-2 7 1 16,-8-5 6-16,-6-2 0 0,-6-3 0 0,-1 6-1 16,-1-3-7-16,-6-3 1 0,-4-3-1 0,-5 6 2 0,0-1 9 15,-2-3 1-15,-4 1-1 0,-8 3 2 0,8-4-12 16,-8 4 1-16,7-5 0 0,-7 5 0 0,0 0 1 15,0 0-1-15,7-4 0 0,-7 4 1 0,0 0-5 16,0 0 1-16,0 0 0 0,0 0 0 0,0 0-2 16,0 0 1-16,9-3 0 0,-9 3 0 0,16 3-3 0,-5-3 1 15,3-3-1-15,-4 6 2 0,1 1-3 0,3 1 1 16,-2-5 1-16,1 4-1 0,1 3 0 0,-2-6-1 16,1 1 1-16,-3 7-1 0,-3 1 0 0,-1 1 1 15,1 0-1-15,5 8 0 0,0 4 0 0,1 0-1 16,-3-1 0-16,-1 10 1 0,0 3-1 0,-2-3-1 15,0-2 0-15,-2 7 1 0,-1-2-1 0,-2-5 0 16,-1-4 0-16,1 13 1 0,-2-4 0 0,0-8 1 16,2 8-1-16,-2-2 2 0,0 6-2 0,-2-4 0 0,-1-7 1 15,1 6-1-15,-2-6 1 0,1 2 1 0,-1-6-1 16,-3 4 0-16,0-3 0 0,-2 2 0 0,-1-8-1 16,-1 7 1-16,-1 1 1 0,-2-4-1 0,-6-2 1 15,1-2-1-15,1 7-1 0,2-3 2 0,-3-9-2 16,-6 2 1-16,-3 2-1 0,2-4 1 0,-3-4-1 15,-1 1 1-15,-3-4 0 0,-2-4-1 0,-4-3 0 16,-5 4 0-16,-4-4-1 0,2 0 2 0,-8-4-1 16,-3-3 0-16,-1 4-1 0,-7-1 1 0,-8-6 0 0,-6 3 0 15,1 0-2-15,-5-2 1 0,-10-2-1 0,-11 3 1 16,2 1-1-16,-4 5 1 0,-14-5-1 0,-2 3 1 16,2-3 0-16,4 0 1 0,-6-3-1 0,-3 3 1 0,1 0-1 15,10-4 0-15,1 0 0 0,3 8 2 0,13-1-2 16,7-3 1-16,-1-1-1 0,8 8 1 0,7-4-1 15,12 1 1-15,8-4-1 0,7 10 1 0,8-3-1 16,6-3 1-16,5-3 1 0,5 8-1 0,2 2-1 16,0-8 1-16,0 0-1 0,2 6 1 0,7 0 1 15,3-4-1-15,3 0 0 0,-1 2 0 0,0 2 0 0,0 0 0 16,9-2 0-16,-9 0 0 0,9 0 1 0,-10 0 0 16,10 0-1-16,-11 0 2 0,11 0-2 15,0 0 0-15,0 0 0 0,0 0 1 0,0 0-1 0,-5 11 0 16,5-11 0-16,0 0 0 0,12 3 0 0,-12-3 0 15,0 0 0-15</inkml:trace>
  <inkml:trace contextRef="#ctx0" brushRef="#br0" timeOffset="133384.66">18039 4201 351 0,'0'0'0'15,"0"0"0"-15,0 0 0 0,0 0 0 0,0 0 0 16,0 0 0-16,0 0 0 0,-9 18 0 0,9-18 0 0,13 0 0 16,1 0 0-16,0 0 54 0,4 0 1 0,-1 0 0 15,17 0 0-15,8 0-39 0,2 2 2 0,-5 1-1 16,2 1 1-16,1 1 93 0,13-1 0 0,17-1 0 15,0 6 1-15,-6 1-97 0,-1-3 1 0,-2-3 0 16,6 3 1-16,10 0 68 0,1-3 0 0,-6-1 0 16,-3 4 2-16,-4-3-70 0,-2-1 1 0,4-3 0 15,1 4-1-15,1-1 29 0,-11 1 0 0,-6-4 0 0,-8 3 2 16,-9 1-33-16,-9-4 2 0,-3-4 0 16,2 8 0-16,-6-4 22 0,-7 0 0 0,-4 0 1 0,-1 0 0 15,-2 3-24-15,-7-3-1 0,0 0 1 0,9 0 0 0,-9 0 16 16,0 0 2-16,0 0 0 0,0 0-1 0,0 0-19 15,0 0 1-15,0 0-1 0,0 0 1 0,0 0 9 16,0 0 2-16,0 0-1 0,-7 0 1 0,7 0-14 16,-9 13 0-16,9-13 1 0</inkml:trace>
  <inkml:trace contextRef="#ctx0" brushRef="#br0" timeOffset="133867.24">17905 4903 1381 0,'0'0'0'0,"0"0"0"16,0 0 0-16,0 0 62 0,21 4 0 0,-21-4 0 16,16 3 1-16,2-3-46 0,3 0 1 0,7 0 0 15,27 0 0-15,10-3 64 0,1-1 0 0,-5 1 0 16,6 3-1-16,13 0-63 0,-1-7 0 0,0 5 0 16,-3 2 0-16,-9-4 32 0,9 1 0 0,16-1 1 0,-11 8-1 15,-9-4-33-15,-8 0 0 0,-4 0 0 0,-13 3 1 0,-4 1 5 16,-6-4 2-16,2 0 0 0,5 2-1 15,-2 1-11-15,-12-3-1 0,-2 0 0 0,0 7 1 0,-5-3 1 16,-3-8 2-16,-3 4-2 0,6 4 2 0,-5-4-7 16,-7 0 0-16,-1-4 0 0,-1 4 0 0,-2 0 2 15,-7 0 1-15,0 0-1 0,7-3 1 0,-7 3-5 16,0 0 1-16,0 0-2 0,0-7 2 0,0 7 2 16,0 0 2-16,0 0-1 0,0-6 0 0,0 6-4 0,0 0 0 15,0 0-1-15,5-7 2 0,-5 7 2 0,9-5 0 16,-9 5 0-16,0 0 2 0,7-5-6 0,-7 5 1 15,0 0 0-15,0 0 1 0,7-5 1 0,-7 5 1 16,0 0-1-16</inkml:trace>
  <inkml:trace contextRef="#ctx0" brushRef="#br0" timeOffset="134842.29">16240 3503 1344 0,'0'0'0'0,"0"0"0"0,0 0 0 16,12-16 66-16,-12 16 0 0,4-16 1 15,-4 16-1-15,0 0-48 0,7-7 0 0,4 4 0 0,-4 3 0 16,3-2 67-16,13-2 0 0,9 1 0 0,14-1 1 15,1-1-69-15,-4 0 0 0,1 0 1 0,12 1 0 0,17 1 10 16,-1-5 0-16,0 5 1 0,1-1-1 16,-5 4-16-16,5 0 1 0,8-7 1 0,-5 7-1 0,-6 0-8 15,-6 0 0-15,-10 0 1 0,-1 4 0 0,-5 3-3 16,-6-4 2-16,-1-3-2 0,-6 8 1 0,2-1-2 16,0-4 0-16,2 1 0 0,-4 4 0 0,-8-1-1 15,-8-1 2-15,-3-3-2 0,-5 4 1 0,-4-3 0 0,0-4 0 16,-7 0 1-16,7 0 0 0,-7 0-2 0,0 0 1 15,0 0 1-15,0 0-1 0,7 0 7 0,-7 0 0 16,7 0 0-16,-7 0 0 0,12 0-4 0,-5-4 1 16,-7 4 0-16,11-3 0 0,-11 3 9 0,10-4 0 15,-10 4-1-15,0 0 1 0,8 0-7 0,-8 0 1 16,0 0 0-16,7 11 0 0,-7 5 4 0,3-4 2 0,4 6-2 16,-3 15 2-16,-1 6-7 0,-3 1 0 0,0 9 0 15,0 4 1-15,-3 2 3 0,-1-4 0 0,4-2-1 16,-3 14 1-16,-1-1-5 0,-6-1 1 0,-1 1 0 15,0 8 0-15,4-12 1 0,-5-1 0 0,-13 8 0 16,1 5 0-16,4-1-4 0,1-6 1 0,-4-3-1 16,-2 3 2-16,6-8 1 0,5-6 0 0,5 4 0 15,4-4 1-15,8 2-4 0,-5-9 1 0,-10-1 0 16,-2-4-1-16,7-2 2 0,0-10 0 0,0 1-1 16,-2-1 2-16,5-6-3 0,4-9 0 0,6-1 0 0,-8-2 0 15,2-7 0-15,-5 13 1 0,5-13-1 0,0 0 1 16,0 0-3-16,0 0 2 0,0 0-2 0</inkml:trace>
  <inkml:trace contextRef="#ctx0" brushRef="#br0" timeOffset="135434.34">16180 3579 1922 0,'0'0'0'16,"0"0"0"-16,0 0 0 0,25-2 48 0,-15 5 1 0,-3 1 0 15,-1 19 0-15,-1 3-32 0,-1 6 0 0,-8 6 0 16,1 10-1-16,-1-2 44 0,2 5-1 0,2-2 1 15,0 14 0-15,-2 6-43 0,1-4 1 0,-5-2 0 16,3 9 0-16,-4-6 11 0,3-1 0 0,-3 3 1 16,0 4 0-16,0-1-17 0,0-8 1 0,-2-5-1 15,4 4 1-15,1-10-10 0,-1 0 2 0,-2-7-2 16,4 5 2-16,1-3-3 0,0-1 2 0,-1-9-2 16,1 8 2-16,0-9-4 0,2-6 0 0,-4-2 0 15,4 5 0-15,0-8 0 0,0-4 0 0,-3-4 1 16,3 6-1-16,0-5-1 0,-4-6 0 0,1 2 0 0,3-1 0 15,-4-3 0-15,4 1 0 0,-3-3 0 0,3-2 0 16,0 1 0-16,0-7 1 0,7 10-1 0,0-3 1 16,2 0-1-16,3 0 0 0,6-3 0 0,19 0 1 0,21-3 0 15,4-1 0-15,1-1 0 0,-5 1 2 0,2-4-2 16,11-3 0-16,19 0 0 0,-4 3 0 0,-6 1 3 16,-4-6 0-16,1 2-1 0,-1 9 2 0,-4 0-3 15,-10-2 2-15,-14-2-1 0,-6 9 0 0,-7-4 3 16,-5 1 1-16,-1-4-1 0,-8 7 1 0,-2 0-2 15,-1-4-1-15,-1 1 1 0,-3 0 0 0,1-3 4 0,-1-1 1 16,0 0 0-16,2 4 0 0,5-4-4 0,-3 0 1 16,-1-4-1-16,-1 4 1 0,5 0 2 0,0-5 1 15,-5-2-1-15,-3 7 1 0,-1 0-4 0,-1-4 1 16,-1 1-1-16,1 3 1 0,-11 0 1 0,0 0 0 16,-11 3 0-16</inkml:trace>
  <inkml:trace contextRef="#ctx0" brushRef="#br0" timeOffset="136038.2">16125 5755 1784 0,'0'0'0'0,"0"0"0"0,-3-21 0 0,3 21 56 16,0-6 0-16,0 6 0 0,0 0 0 0,0 0-39 15,0 0 1-15,0 0-1 0,-7 23 1 0,7 0 44 16,-4 0-1-16,4 7 1 0,-3 10 0 0,3 6-45 0,-4 0 0 16,4-6 1-16,4 9 0 0,-4-12 12 0,-4 2-1 15,4-9 0-15,4 5 1 0,-4-5-16 0,0-7-1 16,0 0 1-16,0 3 0 0,3-5-5 0,-3-8 1 16,-3-3-1-16,3 1 1 0,0-2-4 0,0-9 1 15,0 0-1-15,0 0 1 0,0 0-2 0,0 0-1 0,0 0 1 16,0 0 0-16,0 0-1 0,0 0-1 0,-4-13 0 15,-3-1 2-15,-3-2-2 0,-8-8 1 0,2 1-1 16,-9 4 1-16,-6 3-1 0,-5-4 0 16,-1 3-1-16,-1 1 2 0,8 9 0 0,5-2 2 0,2 2-1 15,2 5 1-15,3 2-3 0,4 0 2 0,0 2-2 16,0 5 2-16,1 5 3 0,3 1-1 0,3-6 1 16,0 10 1-16,0-4-3 0,0-1-1 0,0-1 1 15,3 11 0-15,1-8 5 0,1-1 1 0,2 1 1 16,2 2-1-16,1 1-5 0,-3-4 1 0,4-3-1 15,3 1 1-15,3 1 6 0,1-5-1 0,-1 0 1 0,5-2-1 16,2-1-5-16,3-1 0 0,4 1 0 0,10-4 1 16,12 3 2-16,-4 1 0 0,-1-2 0 0,-6-1 1 0,-2 5-6 15,-4-3 2-15,-6-1-1 0</inkml:trace>
  <inkml:trace contextRef="#ctx0" brushRef="#br0" timeOffset="136390.19">16515 6290 1784 0,'0'0'0'0,"-3"-18"0"0,6 6 0 0,-3 1 70 0,-3 0 1 16,-6-3 0-16,0 7 0 0,2 2-53 16,0 0-1-16,-4 1 1 0,-8 8 0 0,-6-1 56 0,-3-1 2 15,5 3-2-15,-2 11 1 0,6-3-57 0,5 1 0 16,-2-2 0-16,-3 7 0 0,5 2 14 0,-1-8 1 16,5 1-1-16,1 3 1 0,4-3-20 0,3-3 2 15,2 0 0-15,0-4-1 0,2 0-5 0,-2-7 1 16,12 5-1-16,-12-5 1 0,12 3-4 0,-1-3 1 15,0-3-1-15,3-1 1 0,2 3-2 0,1-6-1 0,-1-4 1 16,7 4 0-16,-5 0-1 0,-2-2-1 0,-2-1 0 16,0 6 2-16,-4-5 0 0,-3 2 1 0,0 0 0 15,-7 7 0-15,8-3-2 0,-8 3 0 0,0 0 1 16,0 0-1-16,7 3 4 0,-7-3 1 0,0 11-1 16,7 1 1-16,3 4-4 0,1 1 1 0,-2-2 0 15,5-3 0-15,-4 2 4 0,-3 4 2 0,-3-4-1 16,3-4 0-16,0 4-4 0,0-7 0 0,-3-1-1 0,3-1 2 15,2 2 2-15,-2 0 0 0,-7-7 1 16,10 7-1-16,-10-7-4 0,7 9 1 0,-7-9 0 0,0 0 0 16,11 3-2-16,-11-3 2 0,0 0-2 0</inkml:trace>
  <inkml:trace contextRef="#ctx0" brushRef="#br0" timeOffset="136654.18">16665 5741 1746 0,'0'0'0'0,"-2"-18"0"0,11 7 0 0,4-3 53 16,-6 0 2-16,-7-1-1 0,0 4 1 0,-4 4-38 16,4 7 1-16,0-5-1 0,7 3 1 0,-7 2 41 0,7 5 2 15,-7-5 0-15,4 23-1 0,-4 3-43 0,-4-4 1 16,1 2 0-16,-1 13 0 0,1 0 14 0,-1 3 2 16,-3 4 0-16,2 6-1 0,1-6-19 0,3 1 0 15,1-8 1-15,3 9 0 0,4-11-3 0,-3-1 1 16,3-4 1-16,-4 3-1 0,-3 1-5 0,0-5 0 0,11-6 0 15,-4 4 1-15,0-1-1 0,-4-7 1 0,-4-3-1 16,-1 0 1-16,-2-2-4 0,1-3 1 0,-4-4-1 16,0 0 1-16,0-4 2 0,-4-3 0 0,-1 0 0 15,3-3-1-15,0-1-2 0,0 1 1 0,0-8-1 16</inkml:trace>
  <inkml:trace contextRef="#ctx0" brushRef="#br0" timeOffset="136866.88">16385 6017 1721 0,'0'0'0'0,"17"0"0"0,17 2 0 0,-2 3 55 16,1-5 1-16,-1 0 0 0,1 0 0 0,3 0-39 15,-8 0 1-15,2 0-1 0,9 0 1 0,-4 0 48 16,2 3 0-16,-2-3 0 0,9 4 1 0,-8 3-49 15,-8 3 0-15,-2-2 0 0,-1 6-1 0,-7-4 19 16,-1 6 1-16,-1-5-1 0</inkml:trace>
  <inkml:trace contextRef="#ctx0" brushRef="#br0" timeOffset="137233.92">17120 6151 1557 0,'0'0'0'15,"-3"-8"0"-15,3 8 0 0,-14-8 38 0,7 8 2 16,0-4-2-16,7 4 1 0,-13 4-24 0,6-1 0 0,0 1 1 15,0 5 0-15,0-1 40 0,0 3 0 16,0 1 0-16,0 2 1 0,0 2-40 0,-4-4 1 0,2-1-1 16,6 3 1-16,1-3 29 0,2 1 0 0,0-5 0 15,2 5 0-15,3-1-31 0,0-4 1 0,-5-7 0 16,9 14 0-16,-2-12 5 0,0-2 2 0,-7 0-2 16,14 0 2-16,-6 0-13 0,0-2 1 0,-1-5-1 15,-7 7 2-15,11-12 4 0,-4 5 0 0,2-2 1 16,0 0 0-16,1 2-7 0,1-5-1 0,-1 5 0 15,-3 0 0-15,-1 3 7 0,1 4 1 0,0-4-2 16,2 8 2-16,5 0-9 0,2 3 1 0,-2-4 1 0,7 16-1 16,4-6 6-16,1-1 1 0,-5 0 0 0,-5 1 0 15,-5 1-8-15,-1 2 1 0,4-9 0 0,1 3 0 16,-1 2 5-16,-2-4 1 0,-1-1-1 0,-3 0 1 0,-1-6-7 16,-7-1 0-16,11 11 0 0,-11-11 1 0,9 3 3 15,-9-3 1-15,0 0-1 0,0 0 1 0,7 6-6 16,-7-6 0-16,0 0-1 0,0 9 2 0,-4-2 0 15,1 0 2-15,-6 0-1 0</inkml:trace>
  <inkml:trace contextRef="#ctx0" brushRef="#br0" timeOffset="138079.9">17522 6117 1369 0,'0'0'0'16,"0"0"0"-16,16 25 0 0,-9-13 50 0,4 4 1 15,-4-4-1-15,-2 6 1 0,8-2-35 0,8-6 1 16,12-1 0-16,10 5 1 0,-6-3 38 0,-6-3 1 15,7-1-1-15,-1 0 2 0,-4-1-41 0,-3-6 0 16,-2-4 0-16,-1 6 1 0,4-2 0 0,5-4 0 16,8-6 0-16,7 6 1 0,-5-4-9 0,-11-3 0 0,2-3 1 15,0 0-1-15,-1 0-7 0,-8-7 1 0,-5-4 0 16,0 2 0-16,0-8-1 0,-6-5 0 0,1-1 0 16,-2-5 1-16,5-2-2 0,0-2 1 0,4 4 1 15,-1 0-1-15,3-2-1 0,-4-5 1 0,2-4-1 16,6 4 1-16,-10-2 0 0,-3 5 2 0,-6 0-1 15,6 11 1-15,0-2-2 0,-1 2 1 0,-4 3-1 16,3 2 0-16,-1 4 14 0,0 0 1 0,-1-4-1 16,0 5 1-16,0-3-9 0,2 2 1 0,0 1 0 0,-1 0 0 15,7 1 15-15,6 4 1 0,9-4 0 0,9 3-1 16,-6 3-12-16,-4 0-1 0,1 3 0 0,3 0 2 0,-3 3 9 16,-3 2 1-16,-1-6 0 0,3 12 0 15,-3 1-13-15,1-1 2 0,3 1-1 0,1 3 1 0,-1 0 12 16,-7-2 2-16,-3 2 0 0,-4 2 0 0,-5-2-15 15,-6 0 2-15,-3 0-2 0,-2 0 2 0,-7 0 8 16,9 7 2-16,-9-7-2 0,0 0 2 0,0 0-13 16,3 7 1-16,-3-7 1 0,0 0-1 0,0 0 0 15,0 7 1-15,0-7-1 0,0 0 2 0,0 0-7 0,0 0 1 16,0 0 0-16,0 0 0 0,0 0 1 0,0 0 0 16,0 0 0-16,0 0 1 0,0 0-4 0,0 0 0 15,0 0 0-15,0 0 1 0,0 0-2 0,0 0 2 16,0 0-1-16</inkml:trace>
  <inkml:trace contextRef="#ctx0" brushRef="#br0" timeOffset="138401.47">19299 4787 1632 0,'0'0'0'0,"0"0"0"15,0 0 0-15,0 0 52 0,0 0 0 0,23-12-1 16,-23 12 2-16,14 3-36 0,-7 1 0 0,5-1-1 15,16-1 2-15,8 2 42 0,2-3 0 0,7 1 0 16,2 2 0-16,-4-1-43 0,-8-1 1 0,-2 0 0 16,-6-1 0-16,-4 3 8 0,-4 0 1 0,-1-4 0 0,-2 7 0 15,-2 0-15-15,-2 1 2 0,0-4-2 0,-1 6 1 16,0 1 0-16,-4 0 0 0,-4-3 0 0,-3 8 0 16,0-2-5-16,0 2 0 0,-3-4 0 0,-4 10-1 15,0-7 5-15,-1-1 0 0,0-3-1 0,-1 5 2 0,0 0-7 16,0-2 2-16,0-7 0 0,2 2 0 0,0 1 3 15,0-1 1-15,0 0 1 0,4-2-1 0,-4 3-5 16,1-3 1-16,3 0 0 0,1 0-1 0,2 0 5 16,0 1 0-16,-2-3-1 0,0 4 2 0,-1 6-7 15,-1-4 2-15,1-4 0 0</inkml:trace>
  <inkml:trace contextRef="#ctx1" brushRef="#br0" timeOffset="105135.63">18476 17246 0,'38'-37'0,"56"-85"0,-19 0 16,-37 66-16,-29 37 16</inkml:trace>
  <inkml:trace contextRef="#ctx0" brushRef="#br0" timeOffset="139234.94">20244 3461 237 0,'0'0'0'0,"0"0"0"0,4-16 0 0,-4 16 7 0,7-12 0 0,-7 5 0 16,0 7-1-16,-7-8-1 0,7 8-1 0,-4-10 1 15,4 10 0-15,-3-12 128 0,3 12 0 0,0 0 1 0,0 0-1 16,-7-4-119-16,7 4-1 0,0 0 1 0,-6 19-1 16,3 3 70-16,-1 0 2 0,1 5-1 0,-1 19 0 15,-1 3-67-15,0 4 1 0,-1 6 0 0,1 10 0 16,0-9 39-16,-1 5 1 0,-4 9-1 0,-4 5 2 0,1 0-42 15,1-7 1-15,1-3-1 0,3 7 1 0,-5-3 17 16,1 0 0-16,-6-3 0 0,-8-5 1 0,3-3-22 16,11-13 1-16,4-2-1 0,1-1 2 0,0-4 8 15,4-8 0-15,-6 3 1 0,-5-7 0 0,5-1-14 16,4-4 1-16,1-4 1 0,-5-7-1 0,4-3 16 0,2-2 1 16,3-9-1-16,-11 5 2 0,11-5-17 0,-7-2 0 15,7 2 1-15,0-10-1 0,4-3 14 0,-4-4 0 16,0-4 0-16,3-8 1 0,8 3-15 0,-1-7 0 15,6 1 1-15</inkml:trace>
  <inkml:trace contextRef="#ctx0" brushRef="#br0" timeOffset="141389.76">20209 3415 1180 0,'0'0'0'0,"0"0"0"0,0 0 0 16,0 0 63-16,0 0 1 0,-5-19 0 0,5 19 0 15,7-4-46-15,-7 4 0 0,7 0 0 0,-7 0 0 16,14 0 66-16,-2 0 0 0,6 0 0 0,31 4 0 15,8-1-67-15,-1-3 1 0,-3 0 0 0,2 0 0 16,3 0 34-16,11-3 0 0,21-1 1 0,-4 4 0 16,-7 0-36-16,11-3-1 0,22-1 1 0,-1 8 1 0,-7-1 6 15,2 1 1-15,6-4-2 0,1 8 2 0,-14-1-14 16,-16 0 1-16,0-3 1 0,21 7-1 0,-14-1 3 16,-11-1 0-16,-10-6 1 0,-11 10 0 0,-5-3-7 15,-7-1 0-15,0-2 0 0,-7 4 0 0,3-6 3 0,-3-2 0 16,-9-3 1-16,-2 11 0 0,-1-7-5 0,-3-4 0 15,-6-4 0-15,-8 8 0 0,3-1 2 0,-3-3 0 16,-3-3 0-16,-7 3 1 0,11 0-4 0,-11 0 0 16,0 0-1-16,0 0 1 0,0 0 4 0,0 0 0 15,0 0 1-15,7 0 0 0,-7 0-5 0,0 0 1 16,0 0-2-16,0 0 2 0,0 0 2 0,0 0 0 0,0 0 1 16,0 0-1-16,0 0-4 0,-5 7 1 0,5-7 0 15,5 12 0-15,-1-2 2 0,3 1 0 0,-4 7-1 16,-3 10 3-16,0 2-6 0,0 5 2 0,0-2-1 15,0 9 0-15,4-1 1 0,-1-2 1 0,1-4 0 16,-4 9 0-16,2 0-4 0,-1-2 2 0,1 6-1 16,0 6 1-16,0-1 0 0,-2-2 0 0,0-4 1 15,0 6 0-15,0 2-3 0,0-10 1 0,0 12-1 16,0 4 2-16,-2-6-2 0,-2 1 2 0,1-5-2 0,-1-2 2 16,-3 2-3-16,0-12 2 0,0 0-2 0,-2 1 2 15,2 1-2-15,0-10 0 0,-2-1 1 0,-1 4-1 16,4-8-1-16,3-1 2 0,-1-4-2 0,-3 3 1 15,0-8 0-15,4 0-1 0,-1 0 0 0,-3-5 0 0,-2-4-1 16,2 0 2-16,-1 0-1 0,-3-6 0 0,-1 3-1 16,-3-2 2-16,1-2-2 0,-9 0 1 0,-5 0-1 15,-4-2 0-15,-12-2 0 0,-5 3 2 0,0 1-1 16,-3-4 0-16,-2-3 0 0,-10 0 1 0,-8 4-2 16,-4-5 1-16,-7-2 0 0,2 1 0 0,-12-1 1 0,-4 1-1 15,-4 0 0-15,-3 2 0 0,3 0-1 0,-4 0 2 16,-10 0-1-16,4 0 0 0,0 0 0 0,5 3 2 15,-2-1-1-15,8 0 1 0,10 3-2 0,14 0 0 16,0 0 0-16,11 1 1 0,-2 1 0 0,12 0 0 16,7-2 1-16,10 4 0 0,9 1-2 0,6-1 2 15,2-2-2-15,0 0 1 0,5 2 1 0,2 3 0 16,4-3 1-16,-1-2-1 0,11 0-2 0,-7 0 2 0,7 0-1 16,0 0 1-16,0 0 0 0,-18 0 2 0,-1 0-1 15,3 3 1-15,7 1-3 0,9-4 2 0,0 0-2 16,0 7 2-16,5 0-2 0,3-4 1 0,-8-3 0 15,7 7 0-15,-7-7-1 0,15 7 0 0,1-3 0 16,-2-1 1-16,-3 1-1 0,3 1 0 0,2-3 1 16,-2 0-1-16,-3 0-1 0,-4-1 2 0,-7-1-2 15,10 2 1-15,-10-2 0 0,0 0-1 0,0 0 0 16,11 0 1-16,-4 0-1 0,2 0 0 0,0 0 0 16,7-2 0-16,5 1 1 0,-4-1-1 0,4-2 0 0,2 3 0 15,6-3-1-15,8 0 2 0,23 1-1 0,0-4 0 16,0 3-1-16,0-3 0 0,1 4 0 0,26-1 2 15,-4 1-2-15,-4 3 0 0,-3-7 0 0,-4 3 0 0,11 4-1 16,2-3 1-16,3-1 0 0,-10-1 1 16,-11 3-2-16,-11 0 1 0,-5-3 0 0,2 2 0 0,5-1 0 15,2 1 0-15,9-3 0 0,-2 3 0 0,-7-1 1 16,-9 4-1-16,6-3 0 0,31 3 0 0,-7 0-1 16,-12 0 1-16,-7 3-1 0,-6 1 1 0,-5-1-1 15,-5 1 1-15,-2-4-1 0,-10 2 1 0,4-2 1 0,-6 0-1 16,-7-2 0-16,-2 2 0 0,-6-4 0 0,-1 1 0 15,-3-1 0-15,-5 1 0 0,0-1 0 0,-8 4 1 16,14-10-1-16,-4 3 1 0,-10 7-1 0,7-7 0 16,-7 7 0-16,7-9 0 0,-7 9 1 0,4-9-1 15,-4 9 0-15,10-11 0 0,6 4 0 0,2 0 0 16,-4 2 0-16,4 2 0 0,-4-1 1 0,-2-3-1 16,-1-4 0-16,-1 6 0 0,-1 0-1 0,-2-4 1 15,-3-3 0-15,-3 5 0 0,-1-4-1 0,-1 6 1 16,-1-6 1-16,-2-4-1 0,-1 0-1 0,0-7 1 0,-2 0 0 15,0-2 0-15,1-4-1 0,3-6 1 0,1-1-1 16,0-4 1-16,1 2-1 0,-1-5 1 0,0 2-1 16,2-2 2-16,-2-2-2 0,-5-6 1 0,-7-9-1 15,-7 0 1-15,0-2-1 0,5-2 1 0,11 1-1 16,-4 0 1-16,-5 3-1 0,0 2 0 0,0-4 0 16,-2 6 0-16,2 6 0 0,3 5 0 0,0-4 0 0,1 17 0 15,-3-8 0-15,5 2 0 0,-1 0 0 0,0 4 0 16,0 1 0-16,2 4 0 0,4-9 0 0,-1 9 0 15,0 0 0-15,1 0 0 0,3 1 0 0,3 10 0 16,-3-6 0-16,0 3 0 0,0 5 0 0,0 4 0 16,4 4 0-16,-4 0 0 0,0 7 0 0,0-11 0 0,0 11 0 15,0 0 0-15,0 0 0 0,0 0 0 0,0 0 0 16,0 0 0-16,0-8 0 0,0 8 0 0,0 0 0 16,-4 10 0-16,4-10 0 0,-7 9 0 0,-3-2 0 15,-2 4 0-15,-3-4 0 0,-6 7 0 0,-3-4 0 16,-6 1 0-16,0 1 0 0,-7-1 0 0,-1 3 0 15,0 0 0-15,-13-7 0 0,-4 3 0 0,-5 4 0 16,-7-7 0-16,-5 6 0 0,-3-3 0 0,0 1 0 0,-1-4 0 16,-9-4 0-16,-8 8 0 0,3 0 0 0,3-4 0 15,-10-4 0-15,2 4 0 0,7 2 0 0,10-6 0 16,2-3 0-16,9 4 0 0,6-1 0 0,2-3 0 0,5-3 0 16,-3 3 0-16,8-4 0 0,12 1 0 0,-2-1 0 15,2-1 0-15,3 2 0 0,8-1 0 0,3-3 0 16,0 4 0-16,4-1-1 0,3 2 1 0,-2-3 0 15,4 0 0-15,2 1-1 0,1 2 1 0,2 2 0 16,2-3 0-16,0 3-1 0,7 0 1 0,-9-4 0 16,9 4 0-16,0 0-1 0,0 0 1 0,0 0 0 15,0 0 0-15,0 0-2 0,0 0 2 0,0 0-1 16,0 0 1-16,0 0-1 0,0 0 1 0,0 0-1 16,0 0 1-16,0 0-1 0,0 0 0 0,0 0 0 0,0 0 1 15,0 0-1-15,-3 7-1 0,3-7 1 0,0 7 1 16,0-7-1-16,7 11 0 0,0-4 0 0,7 4 1 15,13-3-1-15,4-1 1 0,8-3-1 0,9-1 1 16,6 1-1-16,3 0-1 0,8-1 1 0,4 2 0 16,3 2 0-16,4-3 0 0,14-1 0 0,-4 4 1 0,4-3-1 15,4-4 0-15,6 0-1 0,6 5 2 0,-9 2-1 16,-3-3 0-16,6-4 0 0,3 7 1 0,-6 2-1 16,-7-6 0-16,5-3 0 0,4 11 1 15,-6-6-1-15,-15-2-1 0,-4 1 1 0,-9 10 1 0,-1-7-1 0,-12-3 1 16,-2-1 0-16,-11 6 0 0,-6-2-1 15,-5-7 1-15,-3 4 0 0,-4 8 0 0,-5-5 0 0,-4-4 0 16,-3-3 0-16,-9 0 0 0,9 13 0 0,-9-13 0 16,0 0 0-16,-7 7 0 0,7-7-1 0,-11 3 1 15,11-3 0-15,0 0 0 0,-7 0-1 0,7 0 1 16,0 0 0-16,0 0 0 0,-7-3-1 0,7 3 1 16,0 0 0-16,0 0 0 0,0 0-1 0,0 0 1 15,0 0 0-15,0-7 0 0,0 7-1 0,0 0 1 16,0 0-2-16,0-7 2 0,0 7-1 0,0 0 1 0,0 0-1 15,0-9 1-15,0 9-1 0,0 0 1 0,0 0 0 16,0 0 0-16,0 0-1 0,0 0 1 0,0 0 0 16,0 0 0-16,0 16 0 0,0 5 0 0,0 2 0 15,0 19 0-15,0-3 0 0,0 8 0 0,0-1 0 16,0 8 0-16,0 1 0 0,0 1 0 0,0 8 0 16,0 8 0-16,0-4 0 0,0-3 0 0,0-1 0 15,0 11 0-15,-1 4 0 0,1 2 0 0,0-8 0 16,0-1 1-16,0-4-1 0,-2-8 0 0,-3 3 0 0,-1-6 0 15,-4-5 0-15,-1-2 0 0,-3-15 0 0,-4 5 1 16,2-11-1-16,-1-3 0 0,-8-5 0 0,-5-3 1 16,-2-10-1-16,-5-4 0 0,-9-6 0 0</inkml:trace>
  <inkml:trace contextRef="#ctx0" brushRef="#br0" timeOffset="142268.24">20262 3557 1545 0,'0'0'0'0,"0"0"0"16,0 0 0-16,24-15 45 0,-16 4 0 0,-3 4-1 15,-5 7 2-15,9 0-30 0,-9 0 1 0,0 0 0 16,0 0 0-16,7 0 16 0,-7 0 1 0,1 7 0 16,-2 16 0-16,-3 5-19 0,1 4 0 0,-1 3-1 15,2 12 1-15,1 4 3 0,-3-5 0 0,1 5 0 16,3 6 1-16,0 8-9 0,-2 1 0 0,0 3 0 0,0 7 1 15,0-13-6-15,-1 2 0 0,-4 9 1 0,0 5 0 16,0-3-3-16,-4-8 1 0,1-8 0 0,-3 2 0 16,-1-4 0-16,2-9 0 0,1 4-1 0,2-7 2 0,2-2-3 15,4-6 2-15,-4-1-1 0,-4-3 0 0,8 1 1 16,-1-10 0-16,2-8 0 0,-1 6 0 0,1-5-2 16,2-8 2-16,2-5-1 0,-2-5 0 0,2 11 5 15,-2-11 0-15,0 0 0 0,0 0 0 0,0 0-4 16,0 0 2-16,0 0 0 0,0 0-1 0,0 0 10 15,0 0-1-15,0 0 1 0,0 0-1 0,0 0-6 0,0 0 1 16,7-7 0-16,-7 7 0 0,14-5 6 0,-4 1-1 16,3-3 1-16,13 0 1 0,1 0-7 0,1 0 0 15,0 0 0-15,6-5 0 0,4 6 6 0,10 3 2 16,8-1 0-16,8 3 0 0,-1 1-8 0,6-2 1 16,7 0-1-16,7 0 1 0,0 2 3 0,0 2 2 15,3 2-1-15,4 1 0 0,4 4-6 0,-4-6 1 16,0 6 0-16,-11-2 0 0,0 0 4 0,-3 0 1 15,2-3-1-15,3 6 2 0,-9-3-7 0,-6 0 1 16,-3-3-1-16,-1 3 1 0,0 0 3 0,-6-4 0 0,-5-3 1 16,-5 4 0-16,-5-4-5 0,-6 0 0 0,-5 0 0 15,-2 0-1-15,-3 0 4 0,-4 0-1 0,-2-4 0 16,-1 4 1-16,-4 0-4 0,-5-3-1 0,3 3 1 16,-1-4 0-16,-2 4 5 0,-2 0 2 0,-7 0-1 15,10 0 1-15,-10 0-6 0,11 0-1 0,-11 0 1 16,0 0 1-16,7 0 0 0,-7 0 1 0,0 0-1 0,0 0 1 15,7 0-4-15,-7 0 1 0,0 0-1 0,0 0 1 16,0 0 1-16,0 0 0 0,0 0 0 0,0 0 0 16,0 0-3-16,0 0 1 0,0 0-1 0,0 0 1 15,0 0 0-15,0 0-1 0,0 0 1 0,0 0 1 0,0 0-4 16,0 0 1-16,0-9 1 0,0 9-1 0,0 0 1 16,0 0 1-16,0 0-1 0,0 0 1 0,0 0-3 15,0 0 2-15,0 0-2 0,0 0 1 0,0 0 0 16,0 0 0-16,0 0 1 0,0 0-1 0,0 0 0 15,0 0-1-15,0-5 0 0,0 5 1 0,0 0-2 16,0 0 1-16,0 0 1 0,0 0-1 0,0 0-1 16,0 0 1-16,0 0-1 0,0 0 1 0,0 0-1 0,0 0 1 15,0 0-1-15</inkml:trace>
  <inkml:trace contextRef="#ctx0" brushRef="#br0" timeOffset="150250.96">24502 5774 1796 0,'0'0'0'0,"0"0"0"15,0 0 0-15,0 0 36 0,0 0 1 0,0 0-1 16,0 18 1-16,0-18-22 0,0 10 0 0,0-10 0 15,0 16 1-15,0-4 66 0,0 4 1 0,0-4 0 16,-2 6 0-16,2 3-67 0,2-1 2 0,2 1 0 16,-1 0 0-16,4-4 35 0,2-1 0 0,3 0 0 15,8 3-1-15,-3-5-35 0,3-3 0 0,3 0 0 0,0-3 1 16,0 1 10-16,0-2 0 0,3-3 0 0,2 1 1 16,-10-1-15-16,1-4-1 0,3-4 1 0,-1-3-1 15,-4 3 7-15,1-1 0 0,-2-2 1 0,5 0-1 0,-3-3-10 16,-4-1 1-16,2-3 0 0,-2-4 1 0,-2 1 2 15,-3-3 2-15,1-1 0 0,-2 0-1 0,-1 0-6 16,-6 5 0-16,1-5 0 0,2 7 1 0,-4 2 3 16,-4-4 0-16,1 5 1 0,3 6-1 0,0 5-5 15,-4-12 0-15,4 12 0 0,-3-9 1 0,3 9 6 16,0 0 1-16,0 0 0 0,0 0 1 0,0 0-8 16,3 10 0-16,-3-10-1 0,0 16 3 0,-3 2 4 0,3 3 2 15,-4 4-1-15,4 1 1 0,0 4-8 0,-4 3 1 16,1-4-1-16,3 7 1 0,-4-7 4 0,1 1 2 15,-1-2 0-15,1-2 0 0,-1 6-7 0,1-8 0 16,-2-1-1-16,-3 9 1 0,0-2 11 0,-1 0-1 16,-2 0 0-16,1-4 1 0,-4 0-10 0,-4 1 1 0,2-4-1 15,-2-6 2-15,-3-1 5 0,0-2 1 0,0 0 0 16,-2-3 1-16,-2-1-8 0,-5-6-1 0,2-1 0 16,-4 1 1-16,-1-4 5 0,3-4 1 0,3 1-2 15,-3-1 2-15,2-3-8 0,3-5 1 0,-5-4-1 16,0 2 1-16,4-2-3 0,0 2 0 0,1-5-1 15,-10-1 1-15,3 5-2 0,5-3-1 0,6 0 1 16,0 6 0-16,2-4-1 0,3 2-1 0,3-2 0 16,3 8 2-16,3-1-3 0,-4-2 1 0,4 2 0 15,4 2 0-15,3 7-1 0,-4-12 1 0,4 12-1 0,-3-10 0 16,3 10-1-16,0 0 1 0,0 0 1 0,0-8-1 16,0 8-2-16,0 0 1 0,0 0-1 0,0 0 1 15,0 0-1-15,0 0 1 0,0 0-1 0,0 0 1 16,0 0-1-16,0 0 0 0,0 0 0 0,0 0 2 0,0 0-2 15,-9 8 0-15,0-5 0 0,9-3 1 0,2 11-1 16,-2-11 0-16,0 0 0 0</inkml:trace>
  <inkml:trace contextRef="#ctx0" brushRef="#br0" timeOffset="162585.95">27667 6038 1356 0,'0'0'0'0,"0"0"0"16,0 0 0-16,14-28 149 0,-13 19 2 0,1 0-1 16,2 2 1-16,-4 7-140 0,3-9 0 0,-3 9 0 15,4-10 2-15,-4 10 34 0,0 0 1 0,0 0-1 16,0 0 1-16,7 7-31 0,-4 3 0 0,-1-1 0 16,-2 14 0-16,-3 7 10 0,1-2 0 0,-2 2 0 15,-3 2 1-15,4-6-16 0,-3 2 1 0,5-7 1 0,-5 7-1 16,1-1-4-16,2-4 1 0,3 1-1 0,-2-1 1 15,0 2-4-15,0-4 1 0,1-3 0 0,-1-3-1 16,2-1 4-16,0 2 0 0,0-3 1 0,0-6-1 0,0 3-5 16,0-3 2-16,0-7 0 0,0 0-1 0,-4 7 5 15,4-7 0-15,0 0 0 0,-7 2 0 0,7-2-4 16,0 0 0-16,-7-5-1 0,4-6 2 0,-1-6 1 16,1-4 1-16,1-8 0 0,2 3 1 0,2-4-6 15,-1-2 2-15,1-3 0 0,2 4-1 0,1 2 3 16,2-2 0-16,0-4 0 0,0 5 1 0,0-2-4 0,0-1 1 15,4 1-2-15,-1-2 2 0,1 6-6 0,1 0 0 16,1 4 0-16,3 9 1 0,-2 3-1 0,0-4 0 16,-2 6 0-16,4 10 0 0,3-2-1 0,-1 2 0 15,0 4 0-15,1 10 0 0,-1-4 0 0,-2 2 0 16,-1 3 0-16,0 7 0 0,-5 1-1 0,-3 0 0 0,0-2 0 16,-5 7 1-16,0-3-1 0,-4-7-1 0,-5 5 1 15,-2 1 1-15,-1-5-1 0,-6-4 1 0,-4 0-1 16,-6 5 1-16,5-3-1 0,-1-8 1 0,-4 0 0 15,-2 1 0-15,-2 1 0 0,3-7 0 0,3-4 0 16,-1 7 0-16,4-2 0 0,3-5 0 0,1 0 0 16,-1 0 0-16,-2 0 1 0,5-5 0 0,-1 1 0 15,3 1 2-15,1-1-2 0,-2-3 0 0,5 0 0 16,0 0 0-16,0 0 6 0,4-2 1 0,5 0-2 16,-2-1 2-16,-1 3-3 0,1-2 0 0,4 2 0 0,-2 7 0 15,7-4 9-15,-7 4-1 0,9-5 1 0,1 10 0 16,4-1-6-16,2 3 1 0,4 2-1 0,3 8 1 15,1-3 7-15,3 0 1 0,1 1-2 0,7 11 2 16,-8-3-8-16,-1 1 1 0,4-4-1 0,-2 4 1 16,-3 1 4-16,0-2 0 0,0 0 1 0,-3 0 0 0,0-2-8 15,-3-5 2-15,2-1 0 0,-1 5 0 0,-1-3 3 16,-1-3-1-16,-3-3 0 0,1 0 1 0,-2-1-5 16,1-1 1-16,-3-6 0 0,-1 1 0 0,1-1 1 15,-2-3 1-15,-10 0 0 0,6-3 0 0,-6 3-4 16,0 0 0-16,5-7 1 0</inkml:trace>
  <inkml:trace contextRef="#ctx0" brushRef="#br0" timeOffset="162933.95">28109 6414 1569 0,'0'0'0'15,"7"0"0"-15,0 4 0 0,2-1 79 0,0 3 0 16,0-3-1-16,3 1 1 0,4-1-61 0,2 1 0 0,-6-2 0 16,-1-2-1-16,-1-2 78 0,1 0-1 15,1-1 0-15,1-3 2 0,1 3-80 0,0-3 1 0,0-1 0 16,-2 0 1-16,-1 2 23 0,-2-5 0 0,-1-1 1 15,3-1-1-15,0 1-25 0,-4-1-1 0,-2-2 1 16,2 1 1-16,0-1 1 0,-2 0 1 0,-1-2 0 16,-4 1 0-16,0 1-9 0,-2-1 0 0,-3 0 1 15,0 2 0-15,-2 3 0 0,-2 3 0 0,-2-6 0 16,-1 10 1-16,-2-1-6 0,0 1 2 0,-1 1-1 16,0 4 1-16,2 5 2 0,-1-4 0 0,0 6 0 15,0 9 1-15,0-6-4 0,1 2 0 0,6 2 0 0,-3 10-1 16,3-3 7-16,3 2-1 0,2-2 0 0,2 3 2 15,2 4-6-15,5-7-1 0,4 2 1 0,1-1 0 0,-1-3 7 16,3-8-1-16,7 1 1 0,4 0 0 16,-6-4-6-16,1 1-1 0,2-8 1 0,3 4 0 0,-4 0 4 15,0-7 0-15,1 0 1 0,1 0-1 0,-6 0-5 16,3-3 0-16,1-4 0 0,0 0 1 16,-2 0-5-16,-1 0 1 0,-2-7-1 0</inkml:trace>
  <inkml:trace contextRef="#ctx0" brushRef="#br0" timeOffset="163217.43">28829 5688 2086 0,'0'0'0'16,"0"0"0"-16,0 0 0 0,0 0 61 0,0 0 1 15,0 0 0-15,0 0 1 0,0 0-47 0,0 0 2 16,0 0 0-16,0 0 0 0,0 0 46 0,-18 0 1 0,17 7-1 15,-5 16 1-15,-1 3-47 0,0 4 0 0,-2 2 0 16,-1 8 0-16,-3 1 13 0,3 1 0 0,1 2 0 16,2 3 1-16,0-1-19 0,-2-5 2 0,0-3-2 15,0 10 2-15,2-4-9 0,4-2 0 0,1-2 0 16,6-1 1-16,-1-2-3 0,-1-7 1 0,0 2-1 16,-1-4 1-16,1-7 2 0,2 2 1 0,3-6 0 15,-4-3 1-15,-3-1-3 0,0-6-1 0,0 0 1 16,0-7 0-16,0 14 3 0,0-14 1 0,0 0 0 0</inkml:trace>
  <inkml:trace contextRef="#ctx0" brushRef="#br0" timeOffset="163587.34">29415 5802 1721 0,'0'0'0'16,"0"0"0"-16,0 0 0 0,0 0 73 0,0 0 1 15,-14-21-1-15,14 21 1 0,-9 0-56 0,2 0 0 0,0 0 0 16,-2 4 0-16,-2 6 68 0,-1 2 2 0,-4 4-1 15,-2 16 1-15,1 3-71 0,1-1 1 0,2 8 0 16,0 2-1-16,1 2 17 0,4-11 0 0,2 5-1 16,4-1 2-16,-4 3-20 0,3-5-1 0,8 2 1 15,3-2 0-15,2 3-8 0,1-6 2 0,8-5-1 16,1 3 1-16,1-4-3 0,-4-8 0 0,1 1-1 16,4 0 1-16,1-4 0 0,-1-6 1 0,0 1 0 15,5 6 1-15,6-8-4 0,-5 1 1 0,1-4-1 16</inkml:trace>
  <inkml:trace contextRef="#ctx0" brushRef="#br0" timeOffset="163966.2">29880 5910 1721 0,'0'0'0'16,"0"0"0"-16,0 0 0 0,-9-16 61 0,9 9 0 15,0 0 1-15,0 7 0 0,0 0-45 0,0 0 0 0,4-9 1 16,-4 9 0-16,0 0 60 0,9 5-1 15,-9-5 1-15,17 25-1 0,1-2-59 0,1 5 0 0,3 3 0 16,2 3 0-16,-2-3 27 0,-3-2 1 0,2 4 0 16,2 0 0-16,0 1-30 0,-4-4 0 0,1-2 1 15,1 9 0-15,-2-5 1 0,-3-4 0 0,0 2 0 16,2 0 1-16,-1-4-9 0,-1-1 0 0,0-4 0 16,-2 0 0-16,0-4 3 0,2 1-1 0,-3-2 0 15,1-2 2-15,-2 0-6 0,-1-4 0 0,-3-4-1 16,-1 1 1-16,-7-7 2 0,9 14 1 0,-9-14-1 15</inkml:trace>
  <inkml:trace contextRef="#ctx0" brushRef="#br0" timeOffset="164232.1">30355 5969 2023 0,'0'0'0'0,"0"0"0"0,0 0 0 0,0 0 56 15,-21 11 0-15,12-6 0 0,-9 9 0 0,-3 7-39 16,0 0 1-16,0 1-1 0,-4 2 1 0,-3 6 51 0,1-5 2 16,4-4 0-16,-7 12-1 0,0-3-52 0,2 0 0 15,2 2 0-15,1 3 0 0,6 0 16 0,-3-1 0 16,5-8-1-16,-1 4 2 0,2-4-20 0,2-6-1 16,2-5 1-16,-1 5-1 0,3-6-2 0,1 0-1 15,4-7 0-15,5-7 0 0,-11 9-4 0,11-9 1 16,0 0-1-16,0 0 1 0,0 0-2 0,0 0 1 0,0 0 0 15</inkml:trace>
  <inkml:trace contextRef="#ctx0" brushRef="#br0" timeOffset="164499.79">30635 5723 1960 0,'0'0'0'0,"0"0"0"16,25-2 0-16,-11 2 47 0,4-1 1 0,3 2 1 0,2 10-1 16,1-2-31-16,1 1 0 0,0 10-1 0,1 8 1 15,-3 3 43-15,-3 6 0 0,-3 6 0 0,-1 9 0 0,-5-8-43 16,-6 2 1-16,-1-2 0 0,-6 11 0 0,-3-3 16 16,-3-2-1-16,0 6 1 0,-8-2 0 0,2-3-20 15,-2-5 1-15,-4-9-1 0,-1 5 1 0,-3-7-3 16,4-1 1-16,1-6-1 0,-4 4 0 0,-5-2-5 15,-2-9 1-15,-7 2 0 0,-9-4 0 0,-5 0-2 16,-1-8 2-16,1-4-1 0</inkml:trace>
  <inkml:trace contextRef="#ctx1" brushRef="#br0" timeOffset="139551.38">27187 12452 0,'0'0'0,"0"0"0,0 0 0</inkml:trace>
  <inkml:trace contextRef="#ctx0" brushRef="#br0" timeOffset="173784.22">25721 6158 1683 0,'0'0'0'0,"0"0"0"16,0 0 0-16,5-16 28 0,-1 9 0 0,5-4 0 16,-2 1 1-16,7-4-15 0,0-1-1 0,0 1 1 15,2 2-1-15,2 1 71 0,3 4 0 0,0-3 0 16,5-2 1-16,3 1-69 0,-6 4 2 0,-6 2 0 16,-1-2 0-16,3 1 42 0,-1 3 0 0,-4 3 1 15,0 0 0-15,-1 0-45 0,-3 3 2 0,1 3 0 0,3 1 0 16,2 5 15-16,-2 4-1 0,-4-2 1 0,1 4-1 15,0-4-18-15,-1 3 1 0,4-1-1 0,-1 2 1 16,1-1 2-16,-2-3 1 0,2-5-1 0,2 7 1 16,2-4-7-16,-2-5-1 0,5-3 0 0,0 6 0 0,0-6 1 15,0-2 0-15,2-2 0 0,-5 1 2 0,0-1-6 16,-4-3 0-16,0-1 1 0,2-3 0 0,1 0 3 16,1-3 2-16,-4-6-1 0,0 4 0 0,-2-1-5 15,1-1 1-15,1-3 0 0,0-1 0 0,-2-1 6 16,-1 5 1-16,0-4-1 0,-3 0 2 0,1 1-7 0,-2 4 0 15,-1 5 0-15,-3-1 0 0,-3 9 6 0,4-7-1 16,-4 7 1-16,0 0-1 0,0 0-5 0,0 0 0 16,0 0 0-16,-7 10 0 0,1-1 3 0,-1 5 0 15,2 4-1-15,-9-1 1 0,-2 1-5 16,-2-6 1-16,-3 4 0 0</inkml:trace>
  <inkml:trace contextRef="#ctx0" brushRef="#br0" timeOffset="174122.57">25783 6312 2135 0,'0'0'0'0,"0"0"0"0,0 0 0 15,0 0 71-15,0 0-1 0,19 11 1 0,-6-6 0 16,11-1-53-16,1-1 0 0,7 1 0 0,1-1 0 16,4 6 59-16,2-5 1 0,5-4-1 0,4 3 0 0,3 1-59 15,2-3 0-15,7 1 0 0,-4 2 0 0,-1 1 20 16,-4 2 0-16,2-4 1 0,-2 5-1 16,-5-1-24-16,-4 0 2 0,-1-2 0 0,-2 2 0 0,-6 0-4 15,1-2 0-15,-8 1 1 0,1-3-1 0,-4 2-4 16,-6 1 0-16,-4-3-1 0,-3-3 1 0,-3 0-1 0,-7 0 0 15,0 0 0-15,0 0 0 0,0 0-2 16,-2-9 0-16,2 9 0 0</inkml:trace>
  <inkml:trace contextRef="#ctx1" brushRef="#br0" timeOffset="159104.51">6924 12058 0,'0'0'0,"0"0"0,0 0 0,0 0 15</inkml:trace>
  <inkml:trace contextRef="#ctx0" brushRef="#br0" timeOffset="193869.17">5129 7334 1407 0,'0'0'0'15,"0"0"0"-15,0 0 0 0,15-15 49 0,-15 15 0 0,7-13 1 16,-7 13-1-16,3-8-32 0,-3 8 0 0,2-9 0 16,-2 9 0-16,0-11 93 0,0 11 1 0,0 0 0 15,0-9 0-15,0 9-95 0,0 0-1 0,0 0 1 16,0-7 1-16,0 7 58 0,0 0 1 0,0 0-1 15,0 0 2-15,0 0-59 0,0 13 0 0,0-5 0 16,-2 15 0-16,-1 9 28 0,-1 5 0 0,-3 0 0 16,3-2 0-16,1 2-31 0,-1-9 2 0,-6 9 0 15,10 0 0-15,0 5 5 0,-4-1 2 0,4-3-1 0,0-1 1 16,-3-1-13-16,-1-3 2 0,-10-3-1 0,18 3 0 16,-1-3 6-16,-3-9 1 0,0 6 0 0,0-3 0 15,-3-3-8-15,-1-5-1 0,-3 2 0 0,4 6 1 0,-1-4 6 16,-1-6 0-16,1 2-1 0,1 3 2 0,-1-5-9 15,-3 0 1-15,-11-1 1 0,15-5-1 0,3 3 2 16,-4-4 0-16,-3 2 1 0,7-9 0 16,4 7-5-16,-4-7 0 0,0 0 0 0,0 0 0 0,7 7 2 15,-7-7 0-15,-7 3 0 0,7-3 1 0,0 0-4 16,0 0 0-16,-11-1-1 0,4-1 1 0,7 2 2 0,-7-7 0 16,7 7 0-16,7-13 1 0,7 3-4 0,0-1 0 15,1 3 0-15,-3 1 1 0,2 1 0 0,0 1 0 16,0-2 1-16,-3 3 0 0,-1 3-3 0,-3 1 0 15,4-4 1-15,5 4-1 0,5 0 1 0,-3-3 1 16,-1 3-1-16,-1 3 1 0,2 1-2 0,-4-3-1 16,-3 1 1-16,-1 3 0 0,1 2 0 0,-1 1 0 15,1-3 0-15,-2 0 0 0,5 0-1 0,-4-1 0 0,5 3 0 16,6 0 0-16,2 2 0 0,-6-6 0 0,-10 3 1 16,18-1-1-16,0 0-2 0,-2 0 2 0,-6-1-1 15,1-2 0-15,-4-1 1 0,5 1 5 16,-8-2-5-16,0-2 0 0,-1 1-1 0,-3-1 0 15,0 0 1-15,-7 2-2 0,11-5 1 0,-4 3 1 16,-7 2-1-16,11-12-1 0,-11 5 1 0,3-2-1 16</inkml:trace>
  <inkml:trace contextRef="#ctx0" brushRef="#br0" timeOffset="194118.72">5830 7850 2035 0,'0'0'0'0,"0"0"0"0,21-11 0 15,-11 11 74-15,-10 0 1 0,7-5-1 0,-7 5 2 0,0 0-58 16,0 0 0-16,0 0 0 0,-10 9-1 0,10 0 65 16,-4 3 0-16,1-1 0 0,-8 10 0 0,2 3-64 15,2-1 0-15,4 2 0 0,-1-1 0 0,-3-2 16 16,4-3 0-16,3-2 1 0,-4-1 0 0,1 0-20 16,3-7-1-16,0 0 1 0,7 1-1 0,0 3 1 0,0-6 0 15,-7-7-1-15,3 7 2 0,3-4-7 16,-6-3 0-16,8 2 0 0,-8-2 0 0,0 0-4 0,9-4 2 15,-9 4-1-15,4-5 0 0,-4-2-1 0,0-5-1 16,-4 1 1-16</inkml:trace>
  <inkml:trace contextRef="#ctx0" brushRef="#br0" timeOffset="194282.89">5727 7663 1834 0,'0'0'0'0,"0"0"0"15,0 0 0-15,0 0 64 0,0 0 0 0,20-12 0 16,-20 12 0-16,0 0-46 0,0 0 0 0,5-9 0 15,-5 9 0-15,0 0 59 0,0 0 1 0,0 0-1 16,0 0 2-16,0-7-61 0,0 7 0 0,0 0 0 16,0 0 0-16,9-7 23 0,-9 7 1 0,0 0-1 15,14 0 1-15,-3 4-27 0,3 3 1 0,0 0 0 16</inkml:trace>
  <inkml:trace contextRef="#ctx0" brushRef="#br0" timeOffset="194685.72">6156 7957 2035 0,'0'0'0'0,"0"0"0"0,4 21 0 0,-1-7 51 16,-3-3 0-16,0-4 1 0,-3 7 0 0,3 2-36 16,-4-6 1-16,4-3 0 0,-4 4 1 0,1-2 48 0,-1-2 0 15,4-7 1-15,-7 12-1 0,7-12-48 16,0 7 0-16,0-7 0 0,0 0 0 0,0 0 19 0,-7 7 0 15,7-7 0-15,0 0 1 0,0 0-24 0,0 0 2 16,0 0-1-16,4-7 0 0,-1 0-1 0,4-2 1 16,0-3-1-16,1-6 1 0,-1-3-7 0,0-5 1 15,1 5 0-15,-1-4-1 0,4 6 5 0,0 5 0 16,-1 3 1-16,-3-3-1 0,4 4-5 0,-1 3 0 0,3 3 0 16,4 4 1-16,1 0 2 0,-4 4 1 0,-14-4 0 15,25 10 0-15,-2-3-5 0,-2 0 1 0,0 0-1 16,2 6 1-16,-2 2 5 0,-3-2-1 0,-8 1 0 15,1 3 2-15,-4-1-6 0,-3 0-1 0,-1 0 1 16,1 1 0-16,-4-1 6 0,1-2 0 0,1-1 1 16,2 6-1-16,1-5-6 0,2-2 1 0,-3-1 0 15,3 3 0-15,-4-5 2 0,4 1 2 0,-7-10-2 16,11 4 1-16,-11-4-5 0,0 0 1 0,7 3 0 16,-7-3 0-16,10-3-2 0,-10 3 1 0,11-7 0 0</inkml:trace>
  <inkml:trace contextRef="#ctx0" brushRef="#br0" timeOffset="195051.11">6823 8043 1972 0,'0'0'0'0,"17"-7"0"0,13 11 0 0,-5-4 62 16,-4-4 1-16,-5 1-1 0,2-2 0 0,-4 5-45 15,3-7 1-15,-2 0 0 0,-1 1 0 0,-5 3 56 16,1 1 0-16,-3-3 0 0,0-1 0 0,0-1-56 0,-3 0 0 15,-1 0 0-15,-3 7 0 0,7-10 19 0,-7 10 0 16,4-13 0-16,-4 5 0 0,0 1-22 0,0 0 1 16,0 1-2-16,0-1 2 0,0-3 0 0,-4 3 0 15,4 0 1-15,0 7 0 0,-7-13-8 0,7 13 1 16,-7-8-1-16,0 6 1 0,-3 2 2 0,-1 0-1 0,0 0 0 16,3 3 0-16,-3 4-4 0,4 2 1 0,-7 2-1 15,-7 6 0-15,0-4 2 0,-2 1 1 0,1 3-1 16,8 1 2-16,7-1-6 0,-2-3 2 0,-1 1 0 15,-1 7-1-15,4-4 2 0,11-6 1 0,3 1 0 16,23 1 0-16,-5 0-3 0,-1 2-1 0,-3-9 1 16,2 3 1-16,-5 1 1 0,0-6-1 0,1-1 1 15,2-1 1-15,-3 1-3 0,-4-4-1 0,0-4 1 16,5-1 0-16,6 0-2 0,0-3 1 0,5 0-1 0</inkml:trace>
  <inkml:trace contextRef="#ctx0" brushRef="#br0" timeOffset="195402.56">7691 7920 2123 0,'0'0'0'0,"0"0"0"0,0 0 0 0,-22 0 60 16,8 2 2-16,4 0-1 0,-8 5 0 0,-5 2-44 16,2 1 1-16,3 1 0 0,-3-1 0 0,-2 1 47 15,6-1 0-15,-1-4 0 0,4 4 0 0,0 1-47 16,7-2 0-16,7-9 0 0,0 15 0 0,7-4 15 0,0-4 0 15,0-3 1-15,7 3 0 0,-3-2-20 16,-4-2 1-16,5-1-1 0,0 2 1 0,-3-3-4 0,2-1 2 16,-1-3-1-16,1 3 0 0,-4-2-5 0,3-1 1 15,-2-3 0-15,0 3 0 0,1 1 3 0,0-1 0 16,-9 3 0-16,11-4 1 0,-4 4-6 0,-7 0 2 0,10-4-1 16,-10 4 1-16,14 4 3 0,-7 0 1 0,-7-4 1 15,15 3-1-15,-7 2-5 0,1 1 1 0,0-3-1 16,2 1 1-16,-1-1 2 0,1-3 0 0,3 2 1 15,2 3 0-15,1 2-4 0,-3-7-1 0,1 0 1 16,-1 4 0-16,-4-4 2 0,-3 0 1 0,4-4-1 16,-1 4 1-16,3-3-5 0,-6 3 2 0,7-4 0 15,-7 4 0-15,-7 0-4 0,11-3 2 0,-11 3-1 16</inkml:trace>
  <inkml:trace contextRef="#ctx0" brushRef="#br0" timeOffset="195799.57">7862 7744 2224 0,'0'0'0'0,"0"0"0"0,21-10 0 0,-7 6 51 15,4-1 1-15,-4-2 0 0,3 3 0 0,3 1-35 16,1-1 0-16,-3 1 0 0,-1 6 1 0,3-3 34 16,-3 2 2-16,-3 2-1 0,7 3 1 0,-1 3-37 15,1 4 1-15,0-1-1 0,0 4 1 0,-3 3 4 0,-2-1 2 16,2-1-1-16,-4 1 1 0,0 4-13 15,0-4 1-15,-5-1 1 0,1 3-1 0,-3 2-9 0,-7-6 2 16,-3-3-2-16,-1 6 2 0,1-1-3 0,-4-3 1 16,-2-6 1-16,2 6-1 0,0-3 0 0,0-5 1 15,-4-2-1-15,1 4 2 0,-1-3-3 0,0-3 1 16,1-4-1-16,1 5 2 0,-2-5 3 0,1-5-1 16,3-2 1-16,-4 0 1 0,1-4-4 0,3 1 2 15,3-4-2-15,-1-4 2 0,3-1 3 0,0-4 1 0,2 3 0 16,4-1 0-16,5-3-4 0,1 4 1 0,8-1-1 15,3-3 1-15,0 1 3 0,2 5 1 0,2-3 1 16,-1 2-1-16,3-1-4 0,1-1-1 0,0 2 1 16,2 3 1-16,-1 2 3 0,-8-2 0 0,-2 2 1 15,6 9-1-15,-8-6-4 0,1 2 0 0,-4 1 0 16,-1 2 1-16,-3 6 2 0,1 0 0 0,-4 0 0 16</inkml:trace>
  <inkml:trace contextRef="#ctx0" brushRef="#br0" timeOffset="197033.03">9608 7519 1709 0,'0'0'0'16,"0"0"0"-16,0 0 0 0,0 0 88 0,0 0 2 0,10-19 0 15,-10 19 0-15,0 0-74 0,0 0 2 0,0 0-1 16,0 0 1-16,0 0 41 0,8-4-1 0,-8 4 0 16,0 0 1-16,0 11-43 0,-4 1 2 0,4 4 0 15,0 16 0-15,-4 3 24 0,1 5-1 0,3 3 1 16,0 2 0-16,-4-1-26 0,4-2 0 0,-3-8 0 16,3 8 0-16,0-10 1 0,0 1 0 0,-4-5 0 15,8 2 0-15,-1 2-8 0,-3-9 1 0,0 0-1 0,-3 3 1 16,3-5 1-16,0-1 0 0,-4-6 1 15,4-2-1-15,0-2-4 0,-3-1 0 0,3-9 0 0,0 6 1 16,0-6 0-16,0 0 1 0,0 0-1 0,0 0 1 16,0 0-4-16,-4-9 1 0,4 9-1 0,-7-27 1 15,0 1 1-15,0-4 0 0,0-3-1 0,0 4 2 0,2 0-3 16,-1 0 0-16,3-2 0 0,1-10 0 0,-1 6 0 16,-1-2-1-16,4-2 1 0,0 4-1 0,4-2 0 15,-1 0-1-15,2 0 0 0,6 9 1 0,3 0-5 16,4 0 0-16,-1 5-1 0,3-1 1 0,1-1 0 15,4 7 0-15,3 2 0 0,0-1 0 0,2 6-14 0,-5 3 2 16,5-1-1-16,2 7 1 0,-4 4 4 0,-5 1 1 16,1 4-1-16,1 4 1 0,-7 3-15 0,-2 0 0 15,-2-2 1-15,3 8-1 0,-6 3 11 0,-4-2 1 16,-3-4-2-16,-4 8 2 0,0 5 3 0,-8-4 2 16,1-3-1-16,-3 5 0 0,-4 0 1 0,0-1 2 15,-4-4-2-15,-1-1 2 0,-3 0 4 0,-1-7 0 0,-5-2 0 16,-4 4 0-16,-8-1 0 0,5-5 0 0,-1-4 0 15,3 3 0-15,-2-3 3 0,5-1 1 0,1-3-1 16,-2 1 0-16,4-3 0 0,6-1 0 0,3-3-1 16,-3 5 2-16,4-2 8 0,4-4 1 0,6-1 1 15,-3 0-1-15,3 1-5 0,7 4 0 0,0-9 0 16,3 2 1-16,-3 7 13 0,7-10 1 0,0 10-1 16,4-4 1-16,5 4-12 0,1 0 1 0,4 0-1 15,4 4 2-15,-2 3 8 0,2 0 2 0,-1 0-1 0,-1 3 0 16,2 3-10-16,0 1-1 0,3-4 0 0,-2 4 1 15,-4 2 10-15,-1-4-1 0,-4 3 0 0,6 7 2 16,-2-4-12-16,-3-6 0 0,0 2 0 0,-2 2 1 16,1 4 3-16,1-6 2 0,3-2-1 0,0 2 1 15,6-2-8-15,-6 2 1 0,4-7-1 0,-4 4 1 0,2-2 3 16,-6-2 1-16,8-4-1 0,-6 1 1 0,-1-2-6 16,-4-1 1-16,0-2-2 0,0-1 2 0,-5-2-2 15,0-1 1-15,0-2 0 0,-6-2 0 0,-4-3-4 16,-1-2 2-16,0 2-1 0,2-3 1 0,-2 1-3 15,1 2 2-15,-3-4-2 0,2 9 2 0,2 7-3 16,-1-10 1-16,-1 4 1 0,2 6-1 0,0 0-3 0,0 0 0 16,0 0 0-16,9-5 0 0,-9 5 0 0,12-2 0 15,-5 1 0-15,4 2 0 0,3 1-5 0,0-2 0 16,0-2-1-16,0 2 2 0,2 0-1 0,-2-1 2 16,0-3-1-16,0 4 0 0,-1-2-7 0,1-1 0 15,0-2 0-15,-4 5 0 0,1-4 4 0,0-3 0 0,-4 0-1 16,3 0 1-16,1 0-8 0,-4-7-1 0,-2 3 0 15,6 4 0-15,-4-2 6 0,-4-5 1 0,-3 0 0 16,0-2 0-16,-3-1-1 0,-1 3 1 0,-3 0 0 16,-3 0 0-16,-3 1 3 0,3 5 0 0,-4-1-1 15,-1 3 2-15,1 5 1 0,-3 1 2 0,1 0 0 16,2 3 0-16,-4 6-1 0,4 2 1 0,0 3 0 16,0 3 0-16,1 3 2 0,6-1 0 0,0 4 0 15,4 1 0-15,-1 1 0 0,1 1 0 0,3-4 0 16,7 2 0-16,0 1 0 0,7-1 1 0,0-2-1 15,5-3 1-15,6-2-1 0,-4-1 1 0,6-2-1 0,4-1 1 16,7-3 2-16,4-3 1 0,-2-1-1 0,-1-3 2 16,-4-3-3-16,-1 0 1 0,-2-3 1 0,-2-1-1 15,-2-1 3-15,-3-6 0 0,-1 1 0 0</inkml:trace>
  <inkml:trace contextRef="#ctx0" brushRef="#br0" timeOffset="197499.58">11229 7387 1847 0,'0'0'0'0,"0"0"0"15,-4-19 0-15,1 12 74 0,3 7 0 0,-7-12 0 16,7 12 0-16,-14-7-56 0,7 10 0 0,7-3 0 15,-7 9 0-15,3 3 49 0,-3 0 0 0,0 4 1 0,-4 11 0 16,-1 8-50-16,1-3 0 0,4-4 0 0,0 16 0 16,-3-6 16-16,-4 3-1 0,1 1 1 0,4 2 1 15,4-2-21-15,2-1 1 0,1-6 0 0,0 0-1 16,2-3-4-16,4-6 1 0,4 2 1 0,3 2-1 16,0-5-4-16,-1-1-1 0,4-6 1 0,0 5 1 15,-3-4 2-15,-6-3 0 0,4-2 0 0,2 0 1 0,-2-1-4 16,-6-6 0-16,4-4 0 0,0 1-1 0,-7-4 6 0,7-4-1 15,0 4 0-15,-7 0 0 0,11-7-4 16,-11 7 1-16,12-7-1 0</inkml:trace>
  <inkml:trace contextRef="#ctx0" brushRef="#br0" timeOffset="197866.57">11598 7992 1784 0,'0'0'0'15,"0"0"0"-15,0 0 0 0,-22 0 62 0,10 0-1 0,-2 0 1 16,0 2 0-16,0 2-45 0,-2-1 0 0,-5 1 1 16,0 5 0-16,-1 1 74 0,1 2 2 0,4-1-2 15,1 7 1-15,5-4-76 0,4-4 0 0,-4 1 0 16,4 8 1-16,7-5 33 0,0-2-1 0,4-1 1 16,3 0-1-16,0-3-33 0,4 3 0 0,-1-4 0 15,6-4 1-15,3 6 4 0,1-9 2 0,-6 0-2 16,0-3 2-16,2-3-13 0,-2 3 1 0,0-8 1 15,0 4-1-15,0 2 1 0,-3-9 1 0,0 0-1 16,-1 5 1-16,1-1-6 0,1-6 0 0,-1 5-1 0,3 4 2 16,-7 4 5-16,0-1 0 0,0 1 1 0,-7 3 0 15,7 5-8-15,-7-5 2 0,7 5 0 0,-2 6 0 16,-1-1 5-16,-1 3-1 0,4-6 1 16,4 7 0-16,-4 2-6 0,0-2 1 0,0-2-1 0,0-2 1 0,4 5 3 15,-2-5 1-15,1-3-1 0,1 0 2 0,-1 0-7 16,1 0 1-16,0-3 0 0,-1-1 0 0,1-1 1 15,1 2 1-15,-1-4-1 0,-1 0 1 0,1 0-4 16,-1 0 0-16,-3-4 0 0</inkml:trace>
  <inkml:trace contextRef="#ctx0" brushRef="#br0" timeOffset="198199.4">12009 7477 1808 0,'0'0'0'15,"1"-18"0"-15,12 4 0 0,-3 0 86 0,1 0-1 0,-1-2 0 16,-10-1 1-16,0 1-70 0,0 2 2 16,0 2 0-16,0 4 0 0,0 8 78 0,-3-5-1 0,3 5 0 15,0 0 1-15,-4 5-79 0,4 3 0 0,0-1-1 16,-7 12 2-16,4 11 27 0,3-6 0 0,-4 6 0 16,-3 6 1-16,4-10-30 0,3 6 1 0,0 1-1 15,-6 9 1-15,3-1 1 0,1 1 1 0,4-2 0 16,-6 1 0-16,1 1-9 0,-1-10 1 0,3 1-1 15,-3 1 1-15,0-3 0 0,3-6 0 0,-3-4 1 16,-3 4-1-16,4 1-4 0,3-7 0 0,-4-3 0 16,1 2 1-16,3 1 2 0,3-5 0 0,4-2 0 0,0-1 1 15,0 0-4-15,6-3 0 0,4-1 0 0,-3-3-1 16,0-1 3-16,1 3 0 0,-5-6 0 0,-1 0 1 0,-2-6-4 16,-7 6 1-16,9-3-2 0,-9 3 2 15,5-7-1-15,-5 7 0 0,-3-11 1 0</inkml:trace>
  <inkml:trace contextRef="#ctx0" brushRef="#br0" timeOffset="198599.32">11585 7813 2048 0,'0'0'0'16,"23"0"0"-16,16 3 0 0,9 5 53 0,1-1 2 15,6-4 0-15,-4 2 0 0,-2 2-38 0,-8-1 1 16,-6-3-1-16,-3 2 1 0,1 3 35 0,-1-5-1 0,2 1 1 16,-3-1 1-16,1 1-37 0,-5-1 1 15,-10-3-1-15,11 0 1 0,2 0 6 0,-1-3 1 0,-5 1 0 16,-4 0-1-16,-3 0-11 0,-6 1-1 0,-4-3 0 16,0 2 1-16,-7 2-9 0,7-1 1 0,-7 1-1 15,0 0 2-15,0 0-3 0,0 0 1 0,7-8-1 16,-7 8 1-16,0 0-3 0,0 0 2 0,0 0-2 15,0 0 1-15,0 0-1 0,0 0 0 0,0 0 0 16,0 0 2-16,0 0-1 0,0 13 0 0,0-6 0 16,0 12 1-16,-3 4-2 0,-1 3 1 0,4 1 0 15,0 1 1-15,0-3 0 0,0 1 1 0,0-5 1 0,0 4-1 16,0 1 0-16,0-7-1 0,0-1 0 0,0 1 1 16,0 1 3-16,0-8-1 0,0 0 1 0,4-1 0 15,-4-2-3-15,0-2 1 0,0-7-1 0,0 9 2 0,0-9 2 16,0 0 1-16,0 0 0 0,0 7 0 0,0-7-4 15,0 0 1-15,0 0-1 0</inkml:trace>
  <inkml:trace contextRef="#ctx0" brushRef="#br0" timeOffset="198765.24">12303 7688 1683 0,'0'0'0'15,"18"-7"0"-15,1 11 0 0,-1-4 68 0,-1-4 1 16,5 1-1-16,-5 3 1 0,-1 0-51 0,-2-4 0 15,0 0-1-15,4 8 1 0,-4-4 63 0,-3 0 1 16,-1 0 0-16,-1 7 0 0,5 0-64 0,-3 2 0 16,-4-6 0-16</inkml:trace>
  <inkml:trace contextRef="#ctx0" brushRef="#br0" timeOffset="199342.47">12691 7813 1520 0,'0'0'0'0,"0"0"0"15,0 0 0-15,23 0 42 0,-23 0-1 0,0 0 1 16,-3 7 0-16,-4-3-26 0,-4 3 0 0,-5 0-1 16,-5 5 2-16,-4 4 45 0,6 0 1 0,3 1 0 15,5 4-1-15,3-3-45 0,0 1 1 0,1-1 0 0,4 1 0 16,-1-1 25-16,4-2 1 0,0-4-1 0,4 5 1 16,3-4-28-16,0-3 1 0,0-3-2 0,11-1 2 15,1 1 9-15,-1-7 1 0,-4 0-1 0,0 0 1 16,-2 0-15-16,1-4 2 0,3-3-2 0,-6 4 1 15,-3-3 13-15,0-2 0 0,7-3 0 0,8 0 0 0,-7-3-14 16,-1-5 0-16,-3 0 1 0,3-4 0 0,-7 2 13 16,0-9 1-16,-1-2-1 0,1-3 1 0,0 9-15 15,0-3 1-15,3 7 0 0,-3-1 0 0,0 7 10 16,0 0 0-16,1 5 1 0,2 6-1 0,-3 3-11 16,2 2 0-16,0 4 0 0,1 6 1 0,3 6 5 0,-6 0 1 15,0 5-1-15,0 4 1 0,0 3-9 0,-3-5 0 16,3-2 0-16,0 7 1 0,0-7 4 0,-4-5-1 15,-5 2 1-15,1-1 1 0,-1 1-7 0,0-8 0 16,2-1 0-16,4 7 0 0,-1 0 1 0,-3-9 0 16,-2 0 0-16,4 0 0 0,-2-7-3 0,4 7-1 15,-4-7 1-15,0 0 0 0,0 0 1 0,0 0 0 16,0 0-1-16,0 0 1 0,0 0-2 0,-6-7 0 0,6 7-1 16,2-14 1-16,5-5 0 0,2-3 1 0,2-2 0 15,3-10 0-15,3-1-3 0,1 0 1 0,-11-5-1 16,18 8 2-16,5 6-2 0,-6 3 2 0,1 7-2 15,2 5 2-15,-6 6-3 0,-5 1 2 0,0 6-2 16,-1 7 2-16,3 7-2 0,-4 0 2 0,-3 8-1 16,-2 1 0-16,-2 1-1 0,0-1 0 0,2-4 0 15,-4 4 1-15,-2-4-1 0,-3 2 2 0,0-9-1 16,0 7 1-16,-3-7-2 0,-1-3 0 0,1-1 1 16,-3 9-1-16,-1-5 2 0,2-6-1 0,2-1 1 0,1 1-1 15,-2 1-1-15,4-9 1 0,-7 7-1 0,7-7 1 16,0 0-2-16,0 7 1 0,0-7 1 0</inkml:trace>
  <inkml:trace contextRef="#ctx0" brushRef="#br0" timeOffset="199835.47">13899 7700 1859 0,'0'0'0'0,"0"0"0"16,0 0 0-16,0 0 68 0,0 0 1 0,-21 7-1 15,12-3 1-15,-1 3-51 0,-1 0 0 0,1 0 0 16,-4 2 0-16,-4 1 51 0,4-1 1 0,5 2-1 16,2 3 2-16,2 2-53 0,1-1 0 0,2-4 0 15,2 1 0-15,-3 2 18 0,3 1 0 0,-4-5 0 16,8 4 1-16,5-3-23 0,3-1 2 0,2-1-1 0,6 2 0 16,-3 1-4-16,-3 0 1 0,0-5-1 0,1 7 0 15,0 0-4-15,0-5 1 0,-5-2-2 0,1 9 2 16,-3 0-1-16,1-9 1 0,-2 3 0 0,-7 3 0 0,-1 1-4 15,-1-5 2-15,2 1-1 0,-4 1 1 16,1 5 4-16,-3-6 0 0,-2-3 0 0,-3 4 0 0,-3 1-3 16,0-7 0-16,-6-1-1 0,1-1 1 0,-4-3 3 15,-2 4 0-15,-8-8 1 0,5 4 0 16,-6-3-5-16,2-6 1 0,4-3 0 0,4 1 0 0,6 1 2 16,2-8 1-16,-2-1 0 0,1 3 0 0,4-2-4 15,8-1 0-15,3-4 1 0,8 5 0 0,4 4 0 0,4-3-1 16,-3-1 1-16</inkml:trace>
  <inkml:trace contextRef="#ctx0" brushRef="#br0" timeOffset="200419.54">14169 7549 2161 0,'0'0'0'0,"0"0"0"16,18 0 0-16,-11 7 37 0,0 0 0 0,-7-7 0 15,4 11 0-15,-4-1-22 0,0 4 0 0,0 6 0 16,0 6 1-16,0 8 50 0,0 2 0 0,0 1 0 16,-2-1 0-16,-2 1-48 0,1-11 0 0,-3 2 0 15,3 4 0-15,-4-9 18 0,3 1 1 0,1-6 0 16,-1 3 0-16,4-3-22 0,4-4 1 0,-1 1-2 16,4-4 2-16,-3 0-3 0,1-4 2 0,-5-7-2 0,9 8 2 15,-9-8-7-15,0 0 1 0,0 0-1 0,0 0 1 16,0 0 2-16,0 0 0 0,0 0 0 0,12 0 2 15,3-5-7-15,-1-4 2 0,0 0 0 0,3-5 0 0,-2-5 2 16,0 1 1-16,3 4 0 0,-4 7 1 16,-3-3-6-16,-4 3 1 0,-2 0 0 0,2 3 1 0,2 8 1 15,0-1 1-15,-2 4-1 0,0 7 1 0,3-1-4 16,1-3 0-16,0 3 1 0,-4 6 0 0,3-2 2 16,1-8 0-16,-2 0 0 0,-2 3 0 0,3-3-4 15,1-2 2-15,-1 0-1 0,1 2 0 0,0 2 0 16,-4-8 1-16,0 1-1 0,2-3 1 0,1 1-2 0,4-4-1 15,-7 1 1-15,7-3-1 0,2 1 1 0,-2-8 0 16,-5-1 0-16,0 5 0 0,5-2-1 0,0-2-1 16,0-4 0-16,-1 4 2 0,-4-3-2 0,-2-2 1 15,0 2-1-15,0 5 0 0,-2 2 0 0,-5 7-1 16,7-9 0-16,-7 9 1 0,0 0 1 0,7-3 0 0,-7 3 1 16,0 0-1-16,0 0 0 0,7 7-1 0,-7-7 0 15,7 14 1-15,0-2-1 0,0 6 0 0,-3-8 1 16,-2 8 0-16,1-2-1 0,2-4 0 0,8-1 0 15,1-1 1-15,4 3-1 0,-4-6 2 0,-4 0-1 16,3 0 0-16,-1 0-1 0,0-4 0 0,2-3 0 16,-3 2 1-16,0 0-2 0,3-4 1 0,-6-2 1 15,1 3-1-15,0-3-1 0,-2-1 1 0,-3 0-1 16,-1-2 1-16,1-4-2 0,-4-5 1 0,3 4-1 0</inkml:trace>
  <inkml:trace contextRef="#ctx0" brushRef="#br0" timeOffset="200599.45">14716 7685 2248 0,'0'0'0'0,"0"0"0"0,20 3 0 0,-3 1 62 16,-3-4 0-16,2-4 0 0,-7 8-1 0,-2 1-44 15,0-2 1-15,2-3 0 0,1 4 0 0,-2 1 32 0,-8-5 2 16,10 11-1-16</inkml:trace>
  <inkml:trace contextRef="#ctx0" brushRef="#br0" timeOffset="201138.57">15189 7771 2035 0,'0'0'0'0,"0"0"0"15,0 0 0-15,0 0 41 0,10 28 0 0,-10-18 1 16,2 12-1-16,0 0-25 0,0 7 0 0,-1-1-1 16,-1 2 2-16,0 1 37 0,-3-3 0 0,-4 6 0 15,3 1 0-15,-3 4-38 0,-3-2 2 0,-1-2-1 16,1 4 1-16,1-4 11 0,3-4 2 0,1-1-1 16,0 4 0-16,1-4-16 0,1-4-1 0,-2-5 1 0,-6 4 0 15,4 1 2-15,0-8 1 0,-4-2-2 16,4 6 2-16,4-2-8 0,-3-10 1 0,-1-3-1 0,2 0 1 15,2 0 4-15,3-7-1 0,0 0 1 0,-8 4 0 16,8-4-6-16,0 0 1 0,0 0-1 0,6-11 1 16,-1 3 6-16,2-1 0 0,0-2 0 0,4-8 1 0,-1-6-7 15,-3 1 0-15,0-6 0 0,-3 7 0 0,-1-3 2 16,1-4 1-16,-4-2 0 0,4-3 1 0,-4-4-6 16,1 2 0-16,1-5 1 0,-2 8 0 0,-2-4-2 15,1 3 0-15,1-4 0 0,0 2 1 0,0 2-3 16,1-2 1-16,-1 2-1 0,0-4 1 0,0 9-5 0,2 2 0 15,5 0 0-15,2 10 0 0,3-1 0 0,4 1 0 16,5 6 0-16,-1 5 0 0,-3-2-11 0,5 2 0 16,-1 0 0-16,2 11 1 0,0 3 2 0,-1 0 2 15,0 1-1-15,-5 6 0 0,4 1-20 0,-1 0 0 16,-2-2 0-16,-8 4 1 0,4 4 13 0,-1 0 1 16,-10-3-2-16,-3 0 2 0,2 5 3 0,0-2 1 15,-8-7-1-15,-6 2 1 0,3 1 3 0,-5 1-1 0,0-8 0 16,-7 4 1-16,1-3 4 0,3-4 0 0,-4-4-1 15,-4 8 1-15,2-4 0 0,2-3 0 0,3-4 0 16,-3 5 0-16,2-2 2 0,1-6 0 0,4 3 0 16,0 0 0-16,0 3-1 0,5-3 1 0,2-3 1 15</inkml:trace>
  <inkml:trace contextRef="#ctx0" brushRef="#br0" timeOffset="202521.34">16633 7556 1231 0,'0'0'0'0,"0"0"0"0,0 0 0 0,0 0 26 0,0 0 1 16,0-21 0-16,0 21 0 0,0 0-14 0,4-7 0 15,-4 7-1-15,0 0 2 0,0 0 96 0,0 0 1 16,5 11-1-16,-5 6 1 0,-3 6-95 0,-3 3-1 0,3 6 1 15,-1 1 1-15,1 4 68 0,-1-3 2 16,8-4-1-16,-1 1 1 0,-6 1-71 0,3-11 2 0,0 4 0 16,0-2 0-16,0-4 38 0,-4-5 2 0,1 0-2 15,6 0 1-15,-3 0-40 0,0-3 1 0,0-4-1 16,4 0 0-16,-4-7 18 0,3 9 0 0,-3-9 0 16,0 0 1-16,4 7-22 0,-4-7 1 0,0 0 0 15,9 2 0-15,-2-6 12 0,0 1 0 0,0-1 0 16,4-1 1-16,3-4-16 0,-4-2 2 0,4-3-2 15,-1 4 2-15,3 3 7 0,-1-6 0 0,0 5 1 16,2 4-1-16,1 2-10 0,-1 2 0 0,-1 0 1 16,5 6-1-16,1 1 5 0,-10 1-1 0,-1 1 1 0,3 2 0 15,-2 3-7-15,-3-4 0 0,-6-1 0 0,1 5 1 16,-8 4 2-16,1-8 2 0,-1 4-1 0,-3 2 0 0,-7 0-5 16,-3-5 0-16,1-1 0 0,-6 6 1 15,0-4 1-15,-1-3 1 0,-4-2-1 0,1 0 2 0,-3 2-6 16,5-5 1-16,-6-4 0 0,0 1 1 0,-4-1-2 15,1 0 2-15,8 0-1 0,-3 0 1 0,1-1-4 16,3-8 2-16,3-2-2 0,3 4 2 0,7-2-1 0,-1 1-1 16,1-8 1-16,4 9-1 0,6 0-1 15,1-2 1-15,3 0-1 0</inkml:trace>
  <inkml:trace contextRef="#ctx0" brushRef="#br0" timeOffset="202841.17">17362 7542 2086 0,'0'0'0'0,"0"0"0"16,0 0 0-16,0 0 48 0,25-14 0 0,-18 9 0 16,-7 5 1-16,0 0-32 0,0 0-1 0,-4 12 1 15,1-5 0-15,3 11 65 0,-7-1 0 0,-8 8 0 16,-11 17 0-16,0 6-64 0,-1 4 0 0,-3 1 0 15,2 2 0-15,-4-1 25 0,0-3 2 0,2 0 0 16,2 11 0-16,-7 1-29 0,5-10 0 0,-2 3 0 0,4 2 1 16,-2-8 1-16,0 1 0 0,0-6 0 0,7 10 1 15,0-1-9-15,4-8 0 0,1-4 0 0,2-1 0 16,2-3 4-16,0-6 0 0,0-7 0 0,3 5 0 0,2-6-6 16,1-10 1-16,2-3-1 0,3 1 1 15,-1 2 1-15,1-7 1 0,3-7 1 0</inkml:trace>
  <inkml:trace contextRef="#ctx0" brushRef="#br0" timeOffset="203304.4">17097 8394 2072 0,'0'0'0'15,"0"0"0"-15,0 0 0 0,6 17 70 0,-3-10 0 16,-3-7 1-16,-3 16 0 0,3 0-53 0,-4 3 0 15,1-8 0-15,1 8 0 0,2-3 48 0,0-2 0 0,0 2 0 16,9 1 2-16,-2-1-50 0,-4-3 0 16,1-3 0-16,3 1-1 0,0-4 15 0,3 1 0 0,-4 0 0 15,6-5 0-15,6 1-18 0,1-3 0 0,-8-1 1 16,17 0 0-16,0-3-6 0,-1-2 1 0,-6-3-1 16,-4 0 1-16,-4-3-5 0,-3 1 2 0,1-3 0 15,0 4 0-15,-1 2-1 0,-3 0 2 0,2 0-1 16,-9 7 1-16,7-7-4 0,-7 7 2 0,7-3-1 15,-7 3 1-15,0 0 2 0,0 0 0 0,7 3 0 16,-7-3 0-16,4 14-3 0,-3-8 1 0,3 1-1 16,1 5 1-16,2 2 2 0,0 4 0 0,0-6 0 0,0 0-1 15,1-1-1-15,-1-4 0 0,-2-2-1 0,4 4 1 16,0-4 1-16,-9-5-1 0,10 4 1 0,-1-1 1 0,3-3-4 16,-1 4 2-16,-11-4-2 0,10-4 2 0,-2 1 0 15,-8 3 0-15,8-6 1 0,-8 6 0 0,9-14-3 16,-4 6 1-16,-1-3-1 0,3-3 2 0,2-5 0 15,0-4-1-15,-9 0 1 0,-4 5 1 0,4-5-4 16,4 2 1-16,-4 0 1 0,-9 4-1 0,5-3 2 16,-1 3 0-16,-7 3-1 0,1 0 1 0,8-1-3 15,-4 3 2-15,-1-2-2 0,1 4 2 0,4 4 1 0,3 6 2 16,-7-9-1-16,7 9 1 0,-7-10-4 0,7 10 2 16,0 0-2-16</inkml:trace>
  <inkml:trace contextRef="#ctx0" brushRef="#br0" timeOffset="204022.99">18353 8126 1909 0,'0'0'0'0,"0"0"0"16,0 0 0-16,21 0 85 0,-14 0-1 0,1 0 0 15,6 0 0-15,7 0-67 0,2-3 1 0,1-1 0 16,22 4 0-16,13 0 79 0,-1-5 2 0,-5-2-1 16,1 7 1-16,5 0-83 0,2-7 1 0,8 3 0 0,-5 4 0 15,-6-3 19-15,-7-1 0 0,-2 1 0 0,-5 4 1 16,-1-1-23-16,-8-3 2 0,-1-1-1 0,-1 10 0 16,1-6-5-16,-4-2 2 0,-8 0-1 0,1 7 0 15,-3-3-4-15,-6-4 1 0,-14 2-2 0,0 0 2 0,0 0-3 16,0 0-1-16,-4-7 1 0,18 9 0 0,1-2-1 15,-8-2-1-15,-7 2 0 0,7-1 2 0,3 1-2 16,-1-2 2-16,-2-2-2 0,-7 4 2 0,11-1-3 16,-11 1 1-16,0 0 1 0,0 0-1 0,7-4-1 15,-7 4 0-15,-7-2 1 0</inkml:trace>
  <inkml:trace contextRef="#ctx0" brushRef="#br0" timeOffset="204399.53">19643 8021 1733 0,'0'0'0'16,"0"0"0"-16,10 3 0 0,-10-3 53 0,7 9 1 15,-7-9 0-15,7 7 0 0,-3 0-38 0,-4-7 2 16,9 10-1-16,-9-10 1 0,5 13 42 0,-5-4 0 16,0-1 0-16,-2 5 0 0,0 6-43 0,2-5 1 0,0-3 0 15,-1 1 0-15,-1 2 17 0,-2-5 1 0,4-2-1 16,0-7 0-16,0 10-20 0,0-10 0 0,0 0-1 16,0 9 2-16,0-9-5 0,0 0 1 0,0 0 1 15,0 6-1-15,0-6-5 0,0 0 1 0,0 0 0 16,0 0-1-16,0 0 6 0,-7-6 0 0,7 6 0 15,-3-9 0-15,-1-1-5 0,1-2 0 0,3-8 0 16,-4-1 1-16,4-2 6 0,4 2 1 0,3 0 0 16,0 7-1-16,2 0-6 0,0-2 0 0,1-2 0 0,2 10 2 15,1 2 4-15,-1-1 2 0,2 4-1 16,-1 3 1-16,2 0-8 0,0 3 1 0,-3-3-1 0,6 9 1 16,-4 2 3-16,-2-4 2 0,2 2-1 0,-1 6 1 0,-3-1-7 15,-1-3 1-15,-2-4 0 0,-4 7 0 0,1 0 8 16,-4-3-1-16,-4-4 1 0,-3 9 0 0,0-6-8 15,-1 1 1-15,-1-4 0 0,-4 0 0 0,-1 2 5 16,0-8 1-16,-3 6-1 0,-3-3 1 0,2 3-7 16,3-4 0-16,2-3 0 0,-4 6 1 0,-3-1 1 15,6 2 2-15,7-2-1 0</inkml:trace>
  <inkml:trace contextRef="#ctx0" brushRef="#br0" timeOffset="205539.19">20710 7971 1444 0,'0'0'0'0,"0"0"0"16,0 0 0-16,0 0 91 0,0 0 1 0,0 0 0 15,-7-17 0-15,7 17-75 0,-7-11 1 0,7 11-2 16,-6-7 2-16,6 7 45 0,-3-7 1 0,3 7 0 16,3-7 0-16,-3 7-46 0,0-5 0 0,0 5 0 15,0 0 0-15,0-7-9 0,0 7 0 0,2-7 0 16,-2 7 0-16,7-4-4 0,-7 4 1 0,0 0 0 0,7-7 0 16,-7 7-6-16,0 0 0 0,0 0 0 0,6-7 0 15,-6 7 0-15,0 0 0 0,0 0 0 0,0 0 0 16,0 0 0-16,0 0 0 0,7-5 0 0,-7 5 0 0,8 0 0 15,-8 0 0-15,0 0 0 0,11 9 0 16,-4 1 3-16,-3 1-1 0,3-1 0 0,-4 6 0 0,4 9-1 16,-3-8 2-16,3-1-1 0,0 4 0 15,0-1 14-15,0-5 0 0,2 0-1 0,0 0 2 0,-1 0-8 16,3-3 1-16,0-4-1 0,-1 5 1 0,-1-1 18 16,3-4 2-16,4-2-1 0,0 2 0 0,4-2-16 15,-5-3 1-15,0-2-1 0,-1 2 1 0,3-2 15 0,4-4 1 16,-1-3-1-16,-1 4 2 0,-1-3-18 0,-2-2 1 15,-2-3-1-15,-4 2 2 0,3-1 13 0,-1-4 1 16,1-2 0-16,-3 3 0 0,-3-1-15 0,0-1-1 16,0-3 1-16,0 6-1 0,-3-1 15 0,3-1 0 15,-2 0 0-15,-1-2 0 0,-1 8-15 0,1-1 0 16,-1 2 1-16,1 0-1 0,-4 7 8 0,5-7 2 0,-5 7-1 16,4-7 1-16,-4 7-12 0,0 0 0 0,0 0 0 15,7-4 2-15,-7 4 6 0,0 0 0 0,0 0 0 16,0 0 1-16,-4 11-10 0,2-4 1 0,1 3 0 15,-5 11 0-15,-1 6 3 0,2-3 2 0,3-2-1 16,0 7 0-16,-3 0-6 0,3-5 0 0,2 6 0 16,-3 4 0-16,-1-1 4 0,4-1 0 0,0-1 1 15,-7 1-1-15,4-6-5 0,-4 2 0 0,3-6 0 16,1 11 1-16,-3-7 1 0,1-4 1 0,0 2-1 0,-4 4 1 16,0-3-4-16,0 1 0 0,-1-5-1 0,-6 4 2 15,-2 0 0-15,2-6 0 0,0-3 0 0,-3 1 1 16,-2-4-4-16,-6 1 1 0,1-5 0 0,0-1-1 15,1 1 1-15,2-3 0 0,-2-5-1 0,1 1 2 0,-5-2-3 16,5-2 1-16,1-1-1 0,-2-3 1 0,2-1-1 16,5-1 1-16,-3-5-1 0,-2 3 2 0,6 1-3 15,4-2 1-15,5-1-1 0,0 3 1 0,1 1-2 16,7-8 0-16,4 5 0 0</inkml:trace>
  <inkml:trace contextRef="#ctx0" brushRef="#br0" timeOffset="206251.08">22236 8636 2098 0,'0'0'0'0,"0"0"0"0,0 0 0 15,37 21 59-15,-23-12 1 0,-14-9-1 0,7 12 2 16,-7-12-44-16,-11 6 1 0,4-6 0 0,-3 0 0 15,1 0 49-15,-2 0 0 0,1-4 1 0,-5 2-1 16,1-5-49-16,-3 0 0 0,-3-1 0 0,4-1 0 0,-1-3 18 16,1-4 0-16,2 2 0 0,1 1 0 0,-2-3-22 15,-3-1 1-15,4-4-1 0,9-2 2 0,-3 4-3 16,-2-4 2-16,6-9 0 0,8 6-1 0,-1-6-6 16,-3-3 1-16,4-2 0 0,3-2 0 0,-2 4 1 15,2 3 0-15,2 1 0 0,4 6 0 0,-3 6-4 16,-1-4 1-16,3 7-1 0,-1 11 1 0,3-1 7 0,-5 1-1 15,1 2 1-15,1 6 0 0,0 4-6 0,-1 0 1 16,1 0-1-16,-1 7 1 0,1 2 4 0,-4 0 1 16,0-2-1-16,-5 4 2 0,-6-3-7 0,1 5 1 15,-3-4-1-15,-1 1 1 0,0 3 2 0,-3-5 0 16,-4 1 0-16,-2 2 2 0,-4-1-7 0,1-3 2 16,-2-5-1-16,-2 9 1 0,0-4 2 0,-4 0 0 0,-4-3 0 15,4 3 0-15,3-2-3 0,-5 0 0 0,-1 1-1 16,-1 4 1-16,4-3 1 0,6-3 0 0,3-2 0 15,-3 6-1-15,4 1-1 0,4-9 0 0,4 0-1 16,2 6 1-16,2-1 0 0,3-3-1 0,6 0 1 16,1 1 0-16,6 1-2 0,5-3 0 0,5 0 1 15,10-3-1-15,3-2 1 0,3-1-1 0,5-2 1 16,4-2-1-16,-2 1 0 0,-1-1-1 0,-5-3 0 16,-1 1 2-16,1 0-2 0,-3-8 1 0,0 2-1 0,-3 6 1 15,-2-3-1-15,-6-2 0 0,5-1 0 0,-3 6 1 16,-6 1-2-16,-3-3 0 0,-1-1 1 0,-4 7 0 15,3 0-1-15,-5 0 0 0,-3-3 1 0,0 6-1 16,0 1-1-16,2-1 0 0,2-3 0 0</inkml:trace>
  <inkml:trace contextRef="#ctx0" brushRef="#br0" timeOffset="206738.97">23206 8114 2009 0,'0'0'0'0,"0"0"0"16,0 0 0-16,0 0 70 0,10-23 1 0,-6 18-1 16,-4 5 1-16,10-6-53 0,-10 6 0 0,13-5 0 15,-6 3 0-15,-7 2 55 0,9 0 1 0,-9 0 0 0,16 6 0 16,5 1-56-16,3 0 0 0,3 3 0 0,5 10 0 15,-4 1 19-15,-3 2 0 0,1-1 0 0,4 8 1 16,0 0-23-16,0-3 0 0,-2 1 1 0,7 3 0 16,-5-4-5-16,-3 1 0 0,6 0 0 0,3 2 1 15,-8 5-6-15,0-8 2 0,-3 4-1 0,-1 1 1 0,-2 0-1 16,-3-2 0-16,-1-4 1 0,1 0 0 0,-3-1-3 16,-2-6 0-16,2 1 1 0,-2-5-1 0,-2-2 6 15,1-1-1-15,-4-3 0 0,-1 0 0 0,-1-2-3 16,-7-7-1-16,8 3 1 0,-8-3 0 0,0 0 3 0,0 0 0 15,0 0 0-15,0-7 1 0,-6-2-4 16,-1-1 0-16,-2-4 0 0</inkml:trace>
  <inkml:trace contextRef="#ctx0" brushRef="#br0" timeOffset="207072.17">23904 8110 1884 0,'0'0'0'0,"0"0"0"15,0 0 0-15,0 0 73 0,0 0 0 0,0 0-1 16,-24 30 1-16,1-9-55 0,0 0 0 0,-4 8 0 16,1 6 0-16,-8-4 70 0,1 3 0 0,-6-3 0 15,5 6 1-15,4-1-73 0,2-10 2 0,0 6 0 16,2 3 0-16,-1 2 31 0,4-7-1 0,-2 0 0 16,1 1 1-16,-1-1-32 0,2-5 0 0,-7 3 0 15,9-3 0-15,0-6 1 0,0-1 1 0,-4-1 0 0,4 4 0 16,1-7-9-16,-1 0 0 0,0-8 0 0,7 6 1 15,2 0 2-15,1-5-1 0,4 0 1 0,0 0 0 16,7-7-5-16,-11 7 0 0,11-7 0 0,-12 4-1 16,12-4 8-16,0 0 1 0,0 0-1 0,0 0 1 15,0 0-7-15,0 0 0 0,0 0 0 0,0 0 1 0,0 0 6 16,0 0 0-16,9-4-1 0,-2 4 2 0,3-7-8 16,5 0 0-16,-1 0 0 0,9-9 1 0,-2 2 5 15,-4 4 0-15,-6-4 0 0</inkml:trace>
  <inkml:trace contextRef="#ctx0" brushRef="#br0" timeOffset="208283.25">4189 6687 1218 0,'0'0'0'0,"0"0"0"16,0 0 0-16,0 0 48 0,0 0 2 0,0 0-2 15,0 0 1-15,0 0-32 0,0 0 0 0,0 0 0 16,0 0 0-16,0 0 12 0,0 0 0 0,0 0 0 16,-17 25 2-16,6-4-18 0,-5 3 1 0,2 8-1 15,7 9 2-15,-4 4 31 0,4-8 1 0,0 0-1 16,0 7 1-16,0-7-31 0,0-2 0 0,-3 0 1 15,6 20 0-15,-3 1 8 0,-2-1 1 0,2 5-2 16,-4 1 2-16,4-3-14 0,-3-8 1 0,-1 1-1 0,1 17 2 16,3-1 1-16,-2-4 2 0,2-1 0 0,0 10 0 15,3-12-8-15,1-2 1 0,3 0-1 0,-4 14 1 16,1-5 3-16,3-4 2 0,0-8 0 0,-4 6-1 0,4-6-6 16,0-6 1-16,0 4 0 0,-3 10 0 0,3-5 6 15,0-10 0-15,-4-6 1 0,-3 4 0 0,3-6-7 16,4-13 0-16,-3 1 0 0,-4 11 0 0,0-13 9 15,0-1 1-15,-4-4 0 0,2 9 0 0,-1-2-9 16,3-14 0-16,0-2 0 0,3 2 1 0,-3-5 8 16,7-9 2-16,-7 0-1 0,7 0 0 0,0 0-10 15,0 0 1-15,0-9 1 0,7-1-1 0,4-10 2 0,3-3 2 16,-2 0-1-16</inkml:trace>
  <inkml:trace contextRef="#ctx0" brushRef="#br0" timeOffset="209598.7">4161 6851 1884 0,'0'0'0'0,"0"0"0"0,0 0 0 0,-11-18 49 15,4 13 2-15,2-6-2 0,5 11 1 0,0 0-33 16,-7-7 0-16,4-2 0 0,3 9 1 0,0-8 5 15,0 8 2-15,0-9-1 0,0 9 0 0,0 0-12 16,7-7 0-16,-2 0 0 0,9 1 1 0,0-4-8 16,4-1 1-16,-1 1-1 0,13 3 1 0,2-2-3 15,0 0 2-15,-6-1-1 0,6 6 1 0,0-3-6 0,1-2 1 16,-1 2 0-16,12 7 0 0,-5-3-1 16,2-1 1-16,4-1 0 0,14 7 0 0,-1-1-5 0,-2-2 1 15,2-1-1-15,8 7 1 0,-3-1 0 0,-1-8 1 16,14 1 0-16,3 10-1 0,-7-4-2 0,1-3-1 15,3-3 0-15,10 10 1 0,4-7 1 0,-11 0 0 16,8-7 1-16,3 14-1 0,3-4 2 0,-3-6 0 16,4 3-1-16,10 7 1 0,-4-7 0 0,-8 0 0 0,16-4 1 15,3 17 0-15,-7-10 1 0,-5-6 1 0,12-1-1 16,3 11 1-16,-6-7-2 0,-2 0 2 0,12-3-1 16,7 10 1-16,-8-7 0 0,-6-4 0 0,16-3 0 15,5 18 1-15,-5-11-1 0,-9-7 0 0,16-2 0 16,6 18 2-16,-3-9 2 0,-10-9 2 0,6 5-2 15,15 13 2-15,-11-14-3 0,-8 1 0 0,9 1 1 0,6 10 0 16,-8-7 3-16,-5-4 1 0,12 1 0 16,8 19 0-16,-15-9-4 0,-5-7 2 0,13 3-1 0,4 11 1 15,-8-8 1-15,-10-6-1 0,11 0 1 0,13 17 0 16,-10-13-3-16,-2-4 1 0,11 0-1 0,15 12 2 16,-15-9 0-16,-5-3 0 0,18-3 0 0,10 19 1 0,-10-13-3 15,-11-3 1-15,8-3-1 0,13 19 1 0,-10-13 1 16,-7-3 2-16,10 2 0 0,7 14 0 0,-6-9-4 15,-19-7 2-15,12 3 0 0,4 10-1 0,-4-3 2 16,-12-3 1-16,12-3 0 0,2 6 0 0,-2-1-4 16,-8-4 2-16,14-3-1 0,8 3 1 0,-8 6 2 0,-10-8 0 15,10-3-1-15,18 4 1 0,-14 6-2 16,-14-4-1-16,17 1 1 0,11 2 0 0,-16 5 0 0,-7-6 1 16,9-4 0-16,2 3 1 0,-15 7-4 0,-15-7 1 15,13-3-1-15,12 1 2 0,-13 4-3 0,-11-4 2 16,9-3-2-16,6 7 2 0,-9 1-3 0,-15-3 1 15,18-7 1-15,4 11-1 0,-9-4-1 0,-11-7 0 16,17-4 1-16,6 18 0 0,-3-12-2 0,-8-4 1 16,8-1 1-16,-4 15-1 0,-14-8-1 0,-5-4 1 0,7-4-1 15,-5 13 2-15,-18-6-2 0,-9-4 0 0,7-3 0 16,2 13 1-16,-16-6-2 0,-14-3 1 0,9-5 0 16,-4 14 1-16,-12-9-2 0,-6 0 1 0,5 0 0 15,8 7 0-15,-8 2 0 0,-11-9 0 0,3-4 0 16,5 15 2-16,-6-8-2 0,-10-3 0 0,13-3 0 15,4 13 0-15,-8-3 0 0,-7-5 1 0,0 0 0 16,15 12 0-16,-11-9-1 0,-8-5 0 0,1 0 0 16,-2 13 1-16,-9-10-1 0,-1-3 2 0,-5 0-1 0,7 11 0 15,-7-6-1-15,-6-5 0 0,-2-5 1 0,-7 21 0 16,-2-13-1-16,-3-3 1 0,-2 0 0 0,-2 11 1 16,-3-6-2-16,0-3 1 0,-1-1-1 0,-1 13 1 0,-2-5 1 15,0-2 0-15,0-3-1 0,1 6 2 0,-3 6-2 16,-2-5 0-16,1-4 0 0,0 2 1 0,-1 1-1 15,-1 1 0-15,2-6 0 0,-1 6 1 0,-3 1-2 16,-1-2 1-16,2-3 0 0,-1 2 0 0,-3 5 1 16,-1 0-1-16,1-5 0 0,-1 5 0 0,-1 7 0 15,0-7 0-15,0 1 0 0,0 4 0 0,-2 5 2 0,0-6-1 16,0 1 0-16,1 18 1 0,1 0-2 0,-2-1 1 16,0 11 0-16,2 11 0 0,1 2 1 0,4-4 1 15,6 2-1-15,-1 18 2 0,2-2-3 0,0 1 1 16,2-1-1-16,0 5 2 0,0-10-1 0,-2-7 2 15,4 4-1-15,-8 10 1 0,1-6-3 0,-2-8 2 16,-2-11-2-16,-5 9 2 0,3-6-1 0,0-10 2 16,-1 11-1-16,-6 5 1 0,4-11-3 0,1-5 2 0,1-2-2 15,-4 4 2-15,1-11 0 0,1-1 2 0,0-6-1 16,-2 12 0-16,2-8-1 0,0-11-1 0,1 0 1 16,-3 16-1-16,-2-9 2 0,2-7 0 0,0-5-1 15,-5 2 2-15,0-2-4 0,-4-6 2 0,-3-5-1 16,-8-1 1-16,-3-4-2 0,-7-4 2 0,-5 1-2 15</inkml:trace>
  <inkml:trace contextRef="#ctx0" brushRef="#br0" timeOffset="210857.15">3978 9034 1482 0,'0'0'0'0,"0"0"0"0,0 0 0 0,-20-14 83 0,10 5 0 15,-1-2 0-15,-3 10 1 0,0-5-67 0,-4-2 1 16,-1-3 0-16,-2 11 0 0,-4-3 21 0,0-5 2 15,6 0-2-15,1 8 1 0,1 0-24 0,-1-9 0 16,2 2-1-16,5 10 1 0,4-4-10 0,7 1 0 16,-10-9 0-16,10 9 1 0,0 0-3 0,0 0 1 15,0 0-1-15,0 0 1 0,0 0-6 0,7 3-1 16,0-3 1-16,7 4 1 0,9-2-1 0,5-2 0 0,4 0 0 16,12 14 1-16,0-6-11 0,2 0 0 0,-2-5-1 15,9 11 2-15,-2-5 2 0,2-4 2 0,16 2-1 16,3 14 0-16,4-5-4 0,-4-5 1 0,4-2-1 15,18 6 1-15,3 1 2 0,-7-7 1 0,7-2 0 16,19 4 0-16,9 3 3 0,-7-6 1 0,6-1-1 16,19-1 1-16,-2 4 0 0,-4-3 0 0,12-7 0 15,9 4 1-15,-8 1 2 0,-5 2 0 0,21-7 0 16,7 7 0-16,-4-2 0 0,-7-1 0 0,11 0 0 0,18 4 0 16,-15-1 2-16,-3-3 0 0,19-2 0 0,20 6 1 15,-13-1-2-15,-5-3 1 0,14 0-1 0,13 6 1 0,-6-5 11 16,-12-5 0-16,16 0 0 0,19 7 0 0,-18 0-5 15,-5-5 0-15,27-5 0 0,-4 13 1 0,-10-10 7 16,-13-3 1-16,19-1 0 0,12 11 1 0,-15-5-9 16,-16-2 1-16,23-5 0 0,18 13 0 0,-29-8 6 15,-11-1 1-15,29-1 0 0,18 11-1 0,-18-6-7 16,-21-3 2-16,24-1-2 0,8 11 1 0,-14-6 2 0,-16-8 1 16,22 1 0-16,17 17 0 0,-15-14-5 15,-15-4 0-15,17 4 0 0,18 11 0 0,-18-11-2 0,-17 0 2 16,24-4-1-16,8 11 1 0,-22-3-4 0,-21-8 2 15,23 1-2-15,7 17 2 0,-20-11 1 0,-22-3 1 16,19-1-2-16,7 15 2 0,-26-11-3 0,-18-3 0 16,23-2 0-16,-4 22 0 0,-12-17 0 0,-14-6 1 0,14 3-1 15,-1 21 1-15,-20-21-3 0,-15 0 2 0,15 0-2 16,4 17 1-16,-15-13 1 0,-14-4 1 0,11 2-2 16,0 12 2-16,-18-11-3 0,-14-4 0 0,13-1 1 15,-1 18 0-15,-12-11 0 0,-19-10 0 0,5 5 1 16,0 19-1-16,-13-16-1 0,-10-6 1 0,-3-1-1 15,-8 15 1-15,-14-11-1 0,-5-4 1 0,4-3 1 16,-9 18-1-16,-6-11 0 0,-12-7-1 0,2 0 0 16,-7 14 1-16,-2-11 1 0,-5-6 2 0,0 1-1 15,1 18 1-15,-7-14-3 0,-4-2 1 0,2-2-1 0,-1 16 1 16,2-9-1-16,-6-5 2 0,1 2-1 0,-10 10 1 16,1-5-3-16,-4-5 2 0,-7 5-2 0,7-2 2 15,-7 2 2-15,0 0 1 0,0 0 0 0,0 0 1 16,-7 3-3-16,7-3-1 0,-11 2 1 0,-12 5 0 15,-10-3 3-15,-1-4-1 0,-3 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7T15:01:20.5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3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7T15:01:36.354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4362 804 1738 0,'28'-7'65'0,"9"0"-47"0,-12 4 0 15,-7-4 0-15,-11 3 0 0,-7 4 86 0,12 0 2 16,-12 0-2-16,14-7 1 0,-7 5-89 0,0 2 1 0,-7 0 0 16,0 0 0-16,7-7 73 0,-7 7 1 0,0 0 0 15,-17-7 0-15,6 4-74 0,-5-1 1 0,2 1-1 16,0-1 1-16,-4 1 45 0,4 3-1 0,-3-4 1 16,1 4 1-16,2 0-46 0,-4 0 0 0,0 4 0 15,-8 6 0-15,5 1 15 0,-4-1 0 0,-15-1 0 16,4 5 0-16,1 7-19 0,5-3 1 0,2 0-1 15,3 4 1-15,2 10 9 0,5-4 2 0,1 0 0 16,-1 2 0-16,4 4-14 0,5-3 1 0,6-2-1 16,-1-5 1-16,1 3 10 0,6-5-1 0,4 0 1 0,2-3-1 15,2 4-11-15,6-4 2 0,8-1-2 16,-2-4 1-16,5-2 6 0,4 0 1 0,-2 1 0 0,5-6 0 16,-3 0-8-16,-2-4-1 0,-5 1 0 0,-1-1 1 0,3-3 1 15,-6-3 1-15,4 3-1 0,-1-4 0 16,6 4-5-16,-5-3 1 0,9 3 0 0,4-4 0 0,-6 4-1 15,-5-3 1-15,-6-1 0 0,0 1 1 0,-7-1-3 16,-3-1-1-16,-3 1 1 0,-1 3 0 0,-7 1-3 16,7-7 1-16,-7 7 0 0,0 0 0 0,0 0-1 15,8-7 0-15,-8 7 0 0</inkml:trace>
  <inkml:trace contextRef="#ctx0" brushRef="#br0" timeOffset="336.56">4845 998 2598 0,'0'0'67'0,"-26"0"-49"0,15 3 0 0,1 1 0 16,3 1 0-16,-4 7 67 0,4 3 0 0,-4 0 0 15,4 3 2-15,4 5-70 0,-4-4 1 0,3 4 0 16,4-5-1-16,0 1 26 0,0-3 0 0,4-2-1 15,3 2 2-15,3-4-28 0,1-1 0 0,-4-4-1 16,4 0 2-16,3 0-5 0,-4-4 1 0,3 1-1 16,-3-4 2-16,4-4-6 0,1 1-1 0,-1-1 1 15,0 1 0-15,2-4 0 0,-2-4 1 0,-4 1-1 0,-3-5 1 16,-3 1-4-16,-4 2 1 0,-4-6 0 0,1-1-1 16,-4 2 3-16,0-6 1 0,-4 3 0 0,-3-3 0 15,2 6-3-15,-2-2-1 0,3 6 1 0,0-3 1 16,1 6 3-16,-1-1 0 0,1 8 0 0,1-1 1 0,2 1-4 15,7 3 0-15,-7 0-1 0</inkml:trace>
  <inkml:trace contextRef="#ctx0" brushRef="#br0" timeOffset="756.26">5115 818 2550 0,'0'0'0'16,"0"0"0"-16,0 0 0 0,0 0 95 0,0 0-1 0,0 0 0 15,0 0 1-15,0 0-78 0,18 4 0 0,-18-4 0 16,3 10 1-16,1 5 74 0,-4 0 0 0,4 6 0 16,3 8 1-16,0 1-76 0,5 5 1 0,2-4-1 15,4-6 1-15,-4 8 30 0,-4-6 0 0,1-4 0 16,1 0 2-16,-1-1-33 0,-1-4-1 0,-2-2 1 15,2-2 0-15,4 0-2 0,-3 0-1 0,-4-3 1 16,2-4 1-16,1 0-7 0,1 0 0 0,-4-4 0 16,-7-3 0-16,11-3-2 0,-11 3 2 0,0 0-1 0,7-11 1 15,-4 4-3-15,1-3-1 0,3-3 1 0,-4-10 0 16,4 1-2-16,0-7 1 0,0-2-1 16,-1-3 2-16,4 1-3 0,-3 3 0 0,0 2 1 0,4 0 0 15,0 0 1-15,-1 8 0 0,1-1 1 0,3 3 0 16,2 1-3-16,-6 3 1 0,1 5 0 0,-1 2 0 15,1 0 4-15,0 0 0 0,-6 0 0 0,-5 7 0 0,7-4-3 16,-7 4 1-16,0 0 0 0,0 0-1 0,0 0 6 16,0 0 2-16,0 0-2 0,2 7 1 0,-2 0-5 15,0 4 1-15,1-4 0 0</inkml:trace>
  <inkml:trace contextRef="#ctx0" brushRef="#br0" timeOffset="1110.53">6301 743 2362 0,'0'0'0'0,"0"0"0"15,-29-4 0-15,3 4 112 0,5 4 0 0,7-4 0 16,0 0 2-16,3 3-99 0,2 1 1 0,2-1 0 16,0 8 1-16,-7 1 105 0,0 8 1 0,0-5 1 0,-4 10-1 15,0 1-108-15,10 6-1 0,1 0 1 0,-1 5 0 16,1-2 18-16,4 0 2 0,-1-2 0 0,4-3 0 16,0 0-21-16,4-3 1 0,10-1-1 0,0-3 1 15,2 2-10-15,-5-4-1 0,3 0 1 0,0-5-1 0,0 5-1 16,0-7 1-16,-2 0-1 0,2 0 0 15,1-2-1-15,-1-1 0 0,3-2-1 0,1-1 1 16,5-4-1-16,-2-1 0 0,-3 1 1 0,-1-8 0 0,-3 4-2 16,2-3 0-16,-2-1 0 0</inkml:trace>
  <inkml:trace contextRef="#ctx0" brushRef="#br0" timeOffset="2887.46">6639 815 2135 0,'0'0'0'0,"0"0"0"0,0 0 0 0,0 0 73 0,0 0 1 16,0 0 0-16,0 0 0 0,0 0-56 0,0 0 0 15,0 0 0-15,0 0 0 0,0 0 76 0,0 0 2 16,0 0-1-16,25 21 0 0,-11-2-78 0,9 6 0 16,2 0 0-16,-4 3 1 0,5-4 25 0,3 6 0 15,2-5 0-15,-1 0 1 0,-9 1-29 0,1 0 1 0,-1-6 0 16,2 3 1-16,-2-6-5 0,-3 2 0 0,-4-4 1 15,2-3 0-15,-2 5-5 0,0-2 0 0,-7-5 0 16,3 1 0-16,-3-1-2 0,-3-3 2 0,-4-7 0 16,7 7 0-16,-7-7-4 0,0 0 2 0,7 6 0 15,-7-6-1-15,0 0 0 0,0 0 0 0,0 0 0 16</inkml:trace>
  <inkml:trace contextRef="#ctx0" brushRef="#br0" timeOffset="3117.03">7061 855 2048 0,'0'0'0'0,"0"0"0"0,0 0 0 16,0 0 62-16,0 0 1 0,0 0 0 0,0 0 1 0,7 25-46 15,-14-14 0-15,0-1 0 0,-11 11 0 0,-3 4 57 16,2 5 1-16,-10-2 1 0,-6-3-1 0,2 8-58 16,-3-3 0-16,6-4 0 0,2 1 0 0,0-5 17 15,7-2 0-15,1-3 0 0,3 5 1 0,3-1-21 16,-1-7-1-16,1-2 1 0,6-1 1 0,-3-1-6 0,4 1 1 15,0-4-1-15,0 0 1 0,7-7-4 16,-7 7 0-16,7-7-1 0,0 0 2 0,0 0-2 0,0 0 1 16,0 0-2-16</inkml:trace>
  <inkml:trace contextRef="#ctx0" brushRef="#br0" timeOffset="3347.32">7209 1202 2072 0,'0'0'0'0,"0"0"0"16,39 10 0-16,1-4 55 0,-8-3 1 0,-7 6 0 16,-6 5 1-16,-5-3-41 0,-7 3 2 0,-3-5-1 15,-4 1 1-15,-4 8 51 0,4-4-1 0,-3-4 0 0,3 1 1 16,0-1-51-16,0-1 0 0,-4-2 0 0,-29 2 0 15,-2 0 18-15,6-2 0 0,10-4-1 0</inkml:trace>
  <inkml:trace contextRef="#ctx0" brushRef="#br0" timeOffset="3841.58">7544 905 2186 0,'0'0'0'15,"0"0"0"-15,0 0 0 0,0 0 44 0,0 0 1 16,18 17 0-16,-18-6 1 0,3-2-30 0,-3 6 1 16,4 1 0-16,-4-2-1 0,3 4 43 0,1-1-1 15,-1 1 0-15,1-2 2 0,-1 1-43 0,1-1 1 0,7-2 0 16,1-5 0-16,6 2 11 0,-1-2 0 0,4-2 0 15,8-4 1-15,8 1-16 0,-9-1-1 0,-5-1 1 16,-6-4-1-16,1 2-4 0,0 0 1 0,-2-3-1 16,-2-4 1-16,0 0-4 0,-4-6 1 0,1 3-2 15,26-3 2-15,2-2 2 0,-11-3 1 0,-3-1-1 16,-2 1 1-16,-6 0-4 0,-3 1 1 16,-3 3-1-16,0 0 1 0,-4 1 3 0,-14 5 1 15,-18 2 1-15,0-1-1 0,6 4-4 0,8-1 1 0,11 4-2 16,0 0 2-16,0 0 10 0,6 11 0 0,-8-6 0 15,2 11 0-15,0 3-8 0,0-1 0 0,2 1 0 16,1 8 0-16,1 2 12 0,-1 5-1 0,-3-8 0 0,0 6 1 16,-3-2-11-16,3 0 0 0,3-4 0 0,-3 4 0 15,0 2 11-15,-5-8-1 0,1 3 0 0,1-4 1 16,-1 6-11-16,-1-4 0 0,-4-4 0 0,-1 2 1 16,-1-5 6-16,0-2 0 0,1-2 0 0,-13-6-1 15,5-1-6-15,-3 0-1 0,0-1 0 0,-6-12 0 16,3 6 4-16,-1-3 1 0,4-1 0 0,0-6-1 0,5 1-5 15,2 0 0-15,3-1 0 0,4-4 0 0,4-4 2 16,-1 6 1-16,8 1-1 0</inkml:trace>
  <inkml:trace contextRef="#ctx0" brushRef="#br0" timeOffset="4157.14">8177 760 2526 0,'0'0'0'0,"37"0"0"16,-12 4 0-16,-4-1 66 0,-1 3 0 0,4 1 0 15,-2 3 2-15,-8 8-51 0,0-1 1 0,2 1 0 16,-2 8 0-16,-4 10 43 0,1-5 0 0,-4 6-1 15,-3 2 1-15,-1 5-44 0,1-7 1 0,-4-4-1 0,0 6 1 16,0-6 15-16,-4-1 0 0,-3-4-1 16,0-1 1-16,0 4-20 0,0-6 2 0,-6-2-1 15,-2 1 1-15,2 1-13 0,-4 0 0 0,-8-8 1 16,-3 3 0-16,-2-6-2 0,-2 0 1 0,2-2 1 0,2-5-1 16,7-2-2-16,1 2 1 0,3-3 0 0</inkml:trace>
  <inkml:trace contextRef="#ctx0" brushRef="#br0" timeOffset="4952.38">8961 1186 1646 0,'0'0'0'0,"0"0"0"16,0 0 0-16,0 0 60 0,28 5 1 0,-11-1 0 15,15-4-1-15,5 3-43 0,-2-3 1 0,3 4 0 16,0-4 0-16,-6 0 100 0,-2 0 1 0,-2 0 0 15,1-4 0-15,0 4-105 0,7 0 2 0,8 0-2 0,5 0 2 16,-1 0 56-16,-8 4 0 0,-1-1 0 16,-3-3 1-16,-6 0-56 0,-9 4 1 0,0-4 0 0,-3 0 0 15,-3 0 26-15,-1 3 1 0,-6 3 0 0,2-3 0 16,-3-3-30-16,-7 0 2 0,7 0-1 0,-7 0 1 16,0 0 13-16,0 0 0 0,7 0 1 0,-7 0-1 0,0 0-16 15,0 0-1-15,0 0 0 0,0 0 2 0,0 0 6 16,0 0 1-16,0 0-1 0,0 0 0 0,0 0-9 15,0 0-1-15,0 0 0 0</inkml:trace>
  <inkml:trace contextRef="#ctx0" brushRef="#br0" timeOffset="5410.28">9832 1142 2324 0,'0'0'0'15,"0"0"0"-15,0 0 0 0,-7-7 80 0,7 7 1 16,-9 4 0-16,9-4 1 0,0 0-64 0,-5 7 0 16,5-7 0-16,0 12 0 0,0-2 69 0,0-2 1 0,0 2-1 15,0-1 1-15,0 8-71 0,0 1 1 0,0 0 0 16,0-4 0-16,0-4 13 0,0-1 1 0,2 2 1 16,3-3 0-16,2 1-20 0,-7-2 2 0,0-7-1 15,3 7 1-15,-3-7-7 0,0 0 1 0,7 7-2 16,-7-7 2-16,0 0-3 0,0 0 0 0,0 0-1 15,0 0 2-15,0 0-2 0,0 0 0 0,0 0 0 16,0 0 0-16,-3-7-1 0,3-3-1 0,-4-1 0 16,4-6 2-16,0-3-2 0,-3-1 2 0,3 0-1 0,0 0 1 15,0 7-2-15,3 2 0 0,1 1 1 16,-4-5-1-16,3 6 3 0,-3 3 0 0,0 7 0 0,18-13 1 16,0 6-3-16,-4 7 1 0,2 0-1 0,5 0 1 0,4 7 1 15,1 0 1-15,2 2 0 0,0-5 0 16,-6 6-3-16,-6-1 1 0,-2 1-1 0,-7 5 2 15,0-3-1-15,0 2 2 0,-4-2 0 0,1 1 0 0,-4 1-3 16,3-4 1-16,-3 1-1 0,0-2 2 0,0 1 0 16,-10 4 1-16,-4-3 0 0,-18 3 1 0,2 0-4 15,-2-4 2-15,4-1-2 0,2 0 2 0,4 2 1 16,-1 1 1-16,2-5-2 0,4 0 2 0,-1 0-3 0,0 0 0 16,4 4 1-16</inkml:trace>
  <inkml:trace contextRef="#ctx0" brushRef="#br0" timeOffset="7609.94">10917 1154 1143 0,'0'0'0'0,"0"0"0"0,0 0 0 0,0 0 40 0,-14 22 1 16,14-22-1-16,-7 0 2 0,7 0-27 0,0 0 1 0,0 0 0 15,0 0 1-15,0 0 85 0,0 0 0 0,7-4 0 16,-7 4 1-16,12 0-87 0,4 0 1 0,1 4 0 16,13-4 0-16,6 0 55 0,-1 0 1 0,2 0 0 15,2-4 0-15,-7 8-55 0,1-1 0 0,-5 1 0 16,-1-4 0-16,-3 0 45 0,1 3 0 0,-4-1 0 0,-1-2-1 16,-3 3-44-16,-6 1 0 0,-11-4 0 0,0 0 0 15,0 0 17-15,0 0 0 0,11 3 0 16,3-3-1-16,0 0-19 0,-4 0 0 0,-10 0-1 0,0 0 2 15,13 4 5-15,-13-4 2 0,0 0-2 0,-13 3 1 16,5 1-10-16,-1-4-1 0,-2 0 0 0,11 0 1 0,0 0 3 16,0 0 0-16,-7-4-1 0</inkml:trace>
  <inkml:trace contextRef="#ctx0" brushRef="#br0" timeOffset="7888.38">11250 991 2098 0,'0'0'0'0,"0"0"0"0,0 0 0 0,-7-18 46 0,7 18 0 16,4-10 0-16,-4 10 1 0,0 0-31 0,-4-9 1 15,4 9 0-15,0 0-1 0,0-7 26 0,0 7-1 16,0 0 1-16,0 0-1 0,-3 16-25 0,1-2 0 16,-2 0 0-16,-1 16 0 0,-2 8 2 0,3 3 1 15,-3-6-1-15,4-2 1 0,-4 1-8 0,0-2-1 0,7-8 0 16,-4 3 1-16,1 1-7 0,-1-4 1 0,1-4-1 15,3 3 1-15,0 3-2 16,0-5 1-16,-4-7-1 0,0 4 0 0,3-2 5 0,-1-6 1 16,0 1 0-16,0-4 0 0,2 0-3 0,0-7-1 0,7 9 1 15,-7-9 1-15,0 0 4 0,0 0 0 0,11 0 0 16</inkml:trace>
  <inkml:trace contextRef="#ctx0" brushRef="#br0" timeOffset="8275.64">11661 1059 3291 0,'0'0'0'0,"0"0"0"0,0 0 0 0,5-19 0 16,-5 19 0-16,2-10 0 0,-2 10 0 16,11-9 0-16,-11 9 0 0,0 0 0 0,9-7 0 0,-9 7 0 15,0 0 0-15,0 0 0 0,7 0 0 0,-7 7 0 0,3 2 0 16,-3 1 0-16,4 13 0 0,-1 10-1 0,1 3 1 15,-1-7 0-15,1 1 0 0,3 0-1 0,-4-3 1 16,1-3 0-16,-1-1 0 0,1 5-1 0,-1-3-1 16,5-7 1-16,0 1 1 0,3-2-1 15,-1-2 1-15,1-1-1 0,-4-7 1 0,4 0 0 0,-4 0 0 16,3-4 0-16,3-3 0 0,-1 0 0 0,0-3 0 16,-1-1 0-16,0-5 0 0,3 1 0 0,-2-6 1 0,-1-1-1 15,-4-2 1-15,-2-8-1 0,4 6 1 16,5-2-1-16,4-7 2 0,-4 5 2 0,-4 2 2 0,3-4-1 15,-5-3 1-15,1 5-3 0,-2 0 2 16,0 0-2-16,4 0 2 0,-1 4 6 0,1 5 0 0,-4 0 0 16,2 2 0-16,2 5-4 0,-1 3 1 0,1 1-1 15,-4 3 1-15,0 3 5 0,-7-3 1 0,10 11-1 16,-3-3 0-16,-3 3-5 0,-1 3 0 0,1 2 0 16</inkml:trace>
  <inkml:trace contextRef="#ctx0" brushRef="#br0" timeOffset="8634.1">12268 1323 2110 0,'0'0'0'0,"0"0"0"0,17-7 0 0,-6 4 72 16,0-1 1-16,-1 1-1 0,1-6 1 0,-2 4-55 15,1-2 0-15,4 0 0 0,-3 1 0 0,-1-4 61 16,-6-1 2-16,0 1-1 0,-1-4 1 0,-3-1-63 15,4 5 0-15,-4 3 0 0,0-2-1 0,3-1 19 0,-3-1 1 16,0 4-1-16,0 0 1 0,0 2-22 0,0 5 1 16,4-11-2-16,-4 11 2 0,0-9-3 0,0 9 1 15,0 0-1-15,-14 0 1 0,3 0-6 0,-3 6 0 16,-2 1-1-16,-5 3 2 0,3 2-1 0,4 6 1 16,0-6 0-16,-4 6 0 0,6 3-3 0,5 0-1 15,-4-3 1-15,1 1 1 0,3 2 1 0,0 0-1 16,7-3 1-16,0-2 0 0,7 5-3 0,3-4 0 15,4-2 1-15,1-5-1 0,4 2 1 0,6-3 0 0,-1 2-1 16,5-2 1-16,4-2-3 0,-1 3 2 0,8-6-1 16,-4-4 1-16,-10 3-1 0,2-3 1 0,-3-3-1 15,-2-4 1-15,2 3-2 0,-4-3 0 0,-4-2 1 16</inkml:trace>
  <inkml:trace contextRef="#ctx0" brushRef="#br0" timeOffset="8996.48">13233 796 2148 0,'0'0'0'0,"0"0"0"0,17-13 0 0,-6 10 66 15,-4-1-1-15,-7 4 0 0,11-7 0 0,-11 7-47 16,0 0 0-16,7-2 0 0,-7 2 0 0,0 0 48 15,0 0 1-15,0 0-1 0,-9 2 2 0,-2 9-50 0,-1-1 0 16,-2 4 0-16,-4 11 0 0,-5 5 15 0,2 9 2 16,0-1-1-16,-4 6 0 0,4-2-19 0,0 6 0 15,-2-6-1-15,-2 2 1 0,-5-2-6 0,2 1 1 16,0 1 0-16,3-2 0 0,6 0-4 16,1 2 0-16,-3-5 1 0,3-2 0 0,2 0 1 0,2-6 1 15,0-3 0-15,4-3 0 0,-1 1-4 0,0-4 1 16,3-3 0-16,2-5 0 0,3-5 5 0,1 1 1 0,-2-3-1 15,4-7 0-15,0 13-4 0,0-13 1 0,0 0-2 16,0 0 2-16,0 0 5 0,0 0-1 0,0 0 0 16,15 0 2-16,0-6-6 0,0-1 0 0,2-3-1 15</inkml:trace>
  <inkml:trace contextRef="#ctx0" brushRef="#br0" timeOffset="9468.56">13503 1237 1206 0,'0'0'0'0,"0"0"0"0,0 0 0 0,0 0 94 15,0 0 0-15,0 0 1 0,0-19 0 0,0 19-78 16,0 0 0-16,-4-13 0 0,4 13 0 0,-3-7 109 15,3 7 0-15,-8-7 0 0,8 7-1 0,-7 0-111 16,7 0 0-16,-10-3 1 0,3 3-1 0,-7 0 54 0,0 0-1 16,1 3 0-16,-4 4 2 0,-1 4-51 0,0 1 0 15,4 1 0-15,4 1 0 0,1 3 22 0,2-1 1 16,-4 0-1-16,4 10 0 0,0 2-24 16,7-3 0-16,0 5-1 0,4-5 1 0,-4-1 12 0,3 3 0 15,4-3 0-15,4-4 2 0,3-1-17 0,0 0 0 16,5-5 1-16,-1-1-1 0,3-3 9 0,-1-3-1 15,-3-1 0-15,1-6 2 0,-1 3-12 0,1-3 0 0,-4-3 0 16,0-6 1-16,2 2 5 0,-2-6 0 0,0-1 0 16,1-9 1-16,-3 2-9 0,0 0 1 0,-5-3 0 15,2-6 1-15,-2 5 15 0,-3 0 3 0,-1 3-3 16,-3-1 2-16,0 3-15 0,0 3 0 0,-7 3 1 16,0-4-1-16,-5 4 12 0,-1 9 0 0,1-6-1 15,-6 4 2-15,1 0-14 0,-3 7 1 0,1 0-1 16,3 0 2-16,-2 0 4 0,8 4 0 0,-4-1-1 15,0 4 1-15,1 0-7 0,4 0-1 0,4-1 0 0</inkml:trace>
  <inkml:trace contextRef="#ctx0" brushRef="#br0" timeOffset="9869.29">14411 905 2161 0,'0'0'0'0,"0"0"0"15,0 0 0-15,0 0 87 0,0 0 2 0,0-18 0 16,0 18-1-16,0 0-71 0,-7 0 1 0,7 0 0 16,-16 11 0-16,4-1 92 0,-4 8 0 0,-2-4 0 15,-10 16 1-15,5 1-95 0,2 5-1 0,-4 0 1 16,-5 3 1-16,4 0 36 0,3-4 0 0,-5 0-1 16,-1 2 2-16,6 0-37 0,2 5 1 0,2-8-1 15,3 1 1-15,4 0 1 0,-2 2 1 0,3-7-1 16,4-4 1-16,3 1-10 0,4-4 2 0,-3-2-2 15,3-9 1-15,-4 2-3 0,4 2 1 0,-3-9-1 0,3 2 1 16,0-9-4-16,-6 7 1 0,6-7-1 16,0 0 1-16,0 0-2 0,0 0 1 0,0 0-1 0</inkml:trace>
  <inkml:trace contextRef="#ctx0" brushRef="#br0" timeOffset="10168.71">14436 1300 2086 0,'0'0'0'0,"0"0"0"0,0 0 0 0,0 0 74 0,0 0 0 16,0 0 0-16,23-8 0 0,-11 8-56 0,0 1 0 15,2-1 0-15,1 0 0 0,7 2 72 0,3 3 0 16,7 1 0-16,-9-6 1 0,3 3-74 0,4 1 1 15,-3-1-1-15,-1 1 1 0,1-1 29 0,-10-3 0 0,1 4 0 16,0-4 0-16,-3 3-30 0,0 1 0 0,-1-4 0 16,-4 3 0-16,1 1 3 0,-1-4 1 0,-1 0 0 15,-2 0 1-15,-7 0-11 0,11 0 0 0,-11 0 0 16,7 0 1-16,-7 0 2 0,11 0 1 0,-11 0-1 16</inkml:trace>
  <inkml:trace contextRef="#ctx0" brushRef="#br0" timeOffset="10502.22">15064 1161 1808 0,'0'0'0'0,"0"0"0"0,0 0 0 0,28-7 89 16,-21 9 0-16,-7-2-1 0,10-2 1 16,-10 2-72-16,0 0 1 0,0 0 0 0,8 11 0 0,-8-11 109 15,1 7-1-15,-1-7 1 0,2 16 1 0,0 5-114 16,3 4 0-16,2-4 1 0,-2 5-1 0,4 2 53 15,0 0 0-15,2-5-1 0,-8 2 1 0,1-1-49 16,-1-2 0-16,4-5 0 0,4 3 0 0,-8-3 14 16,3-3 0-16,4-1 1 0,-1-3-1 0,0-5-18 15,2-1 0-15,-11-4 1 0,0 0 0 0,7 3 8 0,-7-3 1 16,14-7-1-16,-7 2 1 0,3-9-13 0,-1 2 1 16,0-6 1-16,2-8-1 0,-1 1 13 0,-1 0-1 15,2-6 1-15,3 1 1 0,0 2-14 0,-2 0 1 16,2 1-1-16,0-8 0 0,-3 3 15 0,3 9 1 15,-3 1-1-15,-1-1 1 0,3 5-15 0,-1 6 0 0,-5 1 1 16,-2 2-1-16,6 6 36 0,-1 6 2 0,1 1-1 16,3 5 1-16,-2 5-34 0,-3-2 0 0,-2 2-1 15</inkml:trace>
  <inkml:trace contextRef="#ctx0" brushRef="#br0" timeOffset="10860.7">15649 1373 2852 0,'0'0'0'0,"0"0"0"16,27-7 0-16,-3 5 113 0,-2-5 1 0,-5-2-1 0,-1-2 2 15,-5 4-100-15,-4-3 1 0,0-1 0 0,0-1-1 16,0 3 95-16,-5 2 2 0,1-2-3 0,-3-1 3 16,-2 3-97-16,2 7 1 0,-3-11 0 0,-4 4 1 0,0 0 43 15,0 4 2-15,0 1 0 0,0 0-27 0,-9 2-35 16,0 2 0-16,0 1 0 0,-9 6 0 0,-1 5 0 15,1 0 0-15,7-1 0 0,-3 4 0 0,4 8 0 16,4-4 0-16,1-5 0 0,1 3 0 0,6 7 0 16,2-4 0-16,8-1 0 0,4-4 0 0,0 10 0 15,3-8 0-15,11-1 0 0,5-6 0 0,0 7 0 0,2-5 0 16,-5-5 0-16,7-2 0 0,-2 4 0 0,-6-4 0 16,-1-4 0-16,5-3 0 0,-6 0 0 0,-3-3 0 15,-1-1 0-15,3 1 0 0,4-1 0 0,-6 1 0 16,-7-1 0-16,1-1 0 0,-5 1 0 0,1 4 0 15,-9 0 0-15,7-7 0 0,-7 7 0 0,7-3 0 16,-7 3 0-16,0 0 0 0,0 0 0 0,0 0 0 16,-7-4 0-16</inkml:trace>
  <inkml:trace contextRef="#ctx0" brushRef="#br0" timeOffset="14491.51">25455 653 1025 0,'0'0'0'0,"0"0"0"16,-2-9 0-16,2 9 0 0,-2-10 0 0,2 10 0 15,0 0 0-15,4-7 22 0,-4 7-1 0,0 0 0 0,0 0 2 16,0 0-12-16,0 0 0 0,0 0 0 0,-7-6 2 15,5 15 31-15,-2 2 2 0,1-4 1 0,-2 16-1 16,-6 10-31-16,-1 2 2 0,1-5 0 0,2 9 0 16,2 0 46-16,0-3 1 0,0 3-2 0,3 5 2 0,1 7-46 15,-2-2 0-15,-4-3 0 16,7 7 0-16,-1 0 29 0,-1-6 0 0,0 8 1 0,3 5-1 0,-6 8-32 16,3-3 2-16,-3-7 0 0,-2-1 0 0,0 6 14 15,1-5 1-15,-3 7-1 0,-5 5 2 0,4 6-20 16,-2-9 2-16,0-7-2 0,-6 10 2 0,4 9 8 15,4-8 2-15,1 4-1 0,-3-3 0 0,5-5-12 16,2-7 0-16,0 10 0 0,-1 13 1 0,4-5 10 0,2-13 1 16,-1-2-1-16,-1 11 1 0,1-6-13 0,-3-4 1 15,-1 10 1-15,2 3-1 0,1-8 13 0,-3-13-1 16,4-3 1-16,-4 26 1 0,3 0-14 0,1-12 1 16,-2-2-1-16,1 7 0 0,0-16 14 0,-1 1 0 15,2 4 0-15,3 8 1 0,-4-4-15 0,-1-5 0 16,1-13 1-16,3 6 0 0,-1-5 14 0,-2-10 0 0,2 5 0 15,6 11 0-15,-4 2-15 0,-2-12 2 16,0-1-2-16,1 1 2 0,-1-9 9 0,0-7 1 16,0 2-1-16,1 0 1 0,-1-7-13 0,0-4 1 0,0-5 1 15,4 9-1-15,-5-7 9 0,-4-2 2 0,3-2-1 16,0 0 1-16,1 1-12 0,-1-4 0 0,1-2 0 16,1 3 2-16,0-1 6 0,2-9 0 0,-1 10 0 15,2-3 1-15,1 1-10 0,-2-8 1 0,0 0 0 16,0 8 0-16,0-8 8 0,0 0 1 0,9 7-1 0,-9-7 1 15,11 9-10-15,-4-9 2 0,1 0-1 0,3 0 0 16,1-3 6-16,1-3 0 0,-4 1 0 0,-1 2-1 16,3-1-7-16,-1-3 2 0,-2 0-2 0</inkml:trace>
  <inkml:trace contextRef="#ctx0" brushRef="#br0" timeOffset="15107.61">23541 4446 2287 0,'0'0'0'0,"-7"-18"0"16,7 18 0-16,3-7 88 0,-3 7 2 0,0 0-1 16,7-3 0-16,0 3-72 0,0-4 1 0,-1 4-1 15,18 0 1-15,8-5 76 0,5 1 2 0,7 1-2 16,2 6 1-16,4-3-78 0,-3-3 0 0,10-1 0 16,4 4 1-16,3 4-1 0,6-8-1 0,10 1 1 15,5 3 0-15,-3 0-8 0,1-4 1 0,11-1 0 16,6 5 0-16,-1 0-10 0,2-7 1 0,10 2 1 15,12 6-1-15,-3-1-1 0,-5-5 1 0,14 0 0 0,5 8 0 16,-9-3-2-16,0-1 1 0,15-3-1 0,2 9 1 16,-11-5-1-16,-2-1 1 0,14-1-1 0,12 7 1 15,-4-3-6-15,-9 0 1 0,0-1 1 16,15 10-1-16,-3-9 1 0,-8-2 1 0,11 0-1 0,0 14 1 16,-12-11-3-16,-6-3 2 0,11 0-1 0,5 16 1 0,-10-12-1 15,-13-4 2-15,2 0 0 0,9 12-1 16,-5-10 2-16,-18-4 1 0,5-1 0 15,7 11 0-15,-8-6 0 0,-17-5-1 0,3-3 1 0,6 12 0 16,-8-8 1-16,-9-5 0 0,-4 0 0 0,-2 14 0 0,3-11 0 16,-10-3 0-16,-5-5 0 0,2 17 0 0,-9-10 0 15,-3-2 0-15,6 0 0 0,-6 7 1 0,-6-4-1 0,-7-1 0 16,-1-2 0-16,-1 3 1 0,-5-1 2 0,-1-2-1 16,-3 0 0-16,-4 4 0 0,-6-1-1 0,-6-3 2 15,-2 0-2-15,-8-2 1 0,0 2 1 0,-2 0 2 16,-6-3-2-16,-3 8 2 0,-1 0-3 0,-2 0 1 15,-7 2 1-15,9-8-1 0,-9 8 2 0,0 0-1 16,0-8 1-16,0 8 0 0,0 0-1 0,-9-3-1 0,9 3 0 16</inkml:trace>
  <inkml:trace contextRef="#ctx1" brushRef="#br0">30028 11673 0,'10'0'0,"9"10"0,-1-10 15,1 9 1,0 0 0,0 1-16,0-1 15,9 1 1,10-1 0,-1 0-16,1 1 15,-1 8 1,-8-8-1,8 9-15,-37-19 0,29 18 32,-29-18-32,28 19 31,-9-10-31,-1 1 16,-8-1-16</inkml:trace>
  <inkml:trace contextRef="#ctx0" brushRef="#br0" timeOffset="16107.54">31870 5039 2148 0,'0'0'0'0,"0"0"0"16,0 0 0-16,-5-23 32 0,3 14 0 0,2-2 1 0,3 4 0 16,-3 7-20-16,6-10 2 0,-3 1-1 0,1 2 1 15,-4 7 60-15,3-10 0 0,-3 10 0 0,4-11 2 16,-4 11-59-16,2-11 0 0,-2 11 0 0,-4-8-1 16,4 8 36-16,-2-13 0 0,2 13 0 0,-1-10 1 15,1 10-38-15,0 0 1 0,-2-7 0 0,2 7 1 0,0 0 6 16,0 0 0-16,0 0 1 0,-2-6 0 0,2 6-14 15,0 0 1-15,0 0 1 0,0 0-1 0,0 0 0 16,0 0 2-16,-2 6-2 0</inkml:trace>
  <inkml:trace contextRef="#ctx0" brushRef="#br0" timeOffset="16709.33">31408 4949 1356 0,'0'0'0'0,"0"0"0"0,2-18 0 0,-2 18 82 16,7-8 1-16,-7-1 0 0,0 9 0 0,0-11-66 15,0 4 1-15,0 2 0 0,0 5 0 0,0-11 57 16,0 11 1-16,1-12 1 0,3 5-1 0,-1 0-58 16,1 0 0-16,0 0 0 0,-1-2 0 0,1 2 4 0,-4 7 1 15,12-10-1-15,-5 2 1 0,2 7-12 16,3-1 1-16,0 0-1 0,8 4 2 0,-1 1-8 0,1 1 1 16,-3 7 0-16,3 4-1 0,1 3-1 15,2-4 0-15,0 5 1 0,0 8-1 0,0 8-2 16,0-2 1-16,1 3-1 0,3 2 1 0,-4-1-1 0,-2-2 1 15,0-3-1-15,0 9 0 0,0-12 9 0,0 3 1 16,1-2-1-16,-6 3 1 0,3 4-5 0,-1-3 1 0,-3-3-1 16,1 3 0-16,0-4 39 0,-2 1 0 0,-1-6 0 15,-1-2 0-15,-1 2-30 0,-1-8 1 0,1-3 0 16,-1 4 0-16,1-6 32 0,-2 1 1 0,-2-5 0 16,0-1 0-16,-7-7-33 0,10 7 0 0,-10-7 0 15,11 0 0-15,-11 0 24 0,9-7 2 0,-9 7-2 16,7-12 2-16,-2 5-27 0,0-5-1 0,-1 1 1 15,-2-8 1-15,0-2 14 0,-2-2 2 0,0 2-1 16</inkml:trace>
  <inkml:trace contextRef="#ctx0" brushRef="#br0" timeOffset="16999.02">32269 5111 1758 0,'0'0'0'0,"-4"-25"0"0,2 8 0 16,-1 1 96-16,-6-2 1 0,2 1 0 0,2 3-1 0,-2-1-79 15,-2 5 0-15,0-2 0 0,0 5 0 0,-1 3 37 16,-1 4 1-16,0-3-1 0,-3 6 1 16,-2 4-38-16,0 0 1 0,-1-2-1 0,-3 13 1 15,-4 1 6-15,-1 4 1 0,0-2 0 0,-3 0-1 0,-4 6-11 16,2-3-1-16,2-4 1 0,0 11-1 0,-4-6-7 0,0 0 2 16,1 1 0-16,-3 6 0 15,2-1-3-15,2 3 1 0,0-1-1 0,-1 9 2 0,2-5 2 16,3-3-1-16,1 1 1 0,2-2 0 15,-3 3-2-15,3-12-1 0,2-3 1 0,3 9 0 0,4-9 4 16,-4-1 1-16,3-4-1 0,-1 1 1 0,-2 3-4 0,2-10 0 16,-5-3-1-16,0 4 2 0,-2-6 4 0,-2-3-1 15,-1-2 0-15</inkml:trace>
  <inkml:trace contextRef="#ctx0" brushRef="#br0" timeOffset="18246.82">24372 598 2135 0,'0'0'0'0,"23"-26"0"0,-8 12 0 0,1 0-1 16,-5-2 1-16,-4 6-1 0,0 3 1 0,-2 0-1 16,-5 7 1-16,11-11 0 0,-11 11 0 0,3-11 16 0,-3 11 1 15,0 0 0-15,0 0 1 0,0 0-9 16,0 0 1-16,0 0 0 0,0 0 0 0,0 11 29 0,-3 0-1 15,1-4 0-15,-1 3 1 0,-1 4-24 0,1 2 0 16,-1-2 1-16,4 0 0 0,0-2 4 0,-2 1 0 16,1-3 0-16,-3-3 1 0,2 6-11 0,2-3 1 15,0-3 0-15,-3 2 0 0,1-2 6 0,2 0 0 0,0-7 0 16,0 9 0-16,-2-2-8 0,2-7 1 0,2 11-1 16,-2-11 1-16,0 12 3 0,0-12 2 0,-2 10 0 15,2-10-1-15,0 0-6 0,0 9 1 16,0-9 0-16,0 0 0 0,0 11 6 0,0-11 0 0,0 7 0 15,0-7 1-15,2 14-7 0,1-5-1 0,1-2 1 16,-2 0 0-16,1 2 4 0,1-4 0 0,-4-5 0 16,5 14 0-16,-5-14-5 0,9 7 0 0,-9-7 0 15,10 3 1-15,-2 1 6 0,0-4 1 0,3 0 0 16,10 0 1-16,-3-4-8 0,-1 1 1 16,-3-1-1-16,-5 1 1 0,7-4 7 0,2 0-1 15,-1 2 1-15,10-8 0 0,-6 3-8 0,-3 1 1 0,-4-5-1 16,5 3 1-16,-8-3 17 0,-1 2 1 0,3-4-1 15,1 0 1-15,-4-1-15 0,-1 1 0 0,4 2 0 0,-6-6 1 16,0 4 18-16,-4 6 2 0,3-2 0 0,-1-2-1 0,0 3-18 16,-1 4 0-16,-3-2-1 0,-1 9 1 0,0-7 16 15,0 7 2-15,0 0-1 0,0 0 1 0,0-7-20 16,0 7 2-16,0 0 0 0,0 0-1 0,0 0 14 16,0 0 0-16,0 0 0 0,0 0 0 0,0 0-15 15,-8 11 0-15,4-4 1 0,1 16-1 0,-3 3 8 0,-1 4 2 16,4 0-1-16,-1 0 1 0,1-4-12 0,-1 2 0 15,-3 0 0-15,4-1 2 0,1 4 6 0,-2-2 1 16,-1-1-1-16,-2 5 1 0,0-1-10 0,-2 5-9 16,-2-9-1-16,-3-3 0 0,0 8 0 0,-7-7 0 0,2-3 0 15,3 0 0-15,7-4 0 0,-5-1 0 0,-9-4 0 16,0-2 0-16,0-1 0 0,2-2 0 16,-4-4 0-16,-1-1 0 0,1-1 0 0,4 1 0 15,0-4 0-15,-2-4 0 0,2 2 0 0,-4-3 0 0,4-6 0 16,-2-3 0-16,2 4 0 0,-2-2 0 0,5-3 0 15,-3-7 0-15,3-1 0 0,8 7 0 0,-1-3 0 16,4 1 0-16,2-1 0 0,1 8 0 0,1 0 0 16,-1 6 0-16,4 5 0 0,0 0 0 0,0 0 0 15</inkml:trace>
  <inkml:trace contextRef="#ctx0" brushRef="#br0" timeOffset="19741.41">27917 2254 3203 0,'0'0'0'15,"23"0"0"-15,-2 3 0 0,9 4 102 0,2-3 1 16,0-4-1-16,1 3 1 0,8 1-87 0,-4-4 1 16,0 0-1-16,2 0 1 0,-6 0 80 0,-3 0 0 15,2 0 0-15,-4 0 0 0,-3 4-80 0,-4-8-6 16,-3 0-11-16,-3 8 0 0,0-4 0 0,-3 0 0 16,-1-4 0-16,-3 1 0 0,-1 3 0 15,-7 0 0-15,11 0 0 0,-11 0 0 0,0 0 0 0,7 3 0 16,-7-3 0-16,0 0 0 0,0 0 0 0,7 0 0 0,-7 0 0 15,0 0 0-15,0 0 0 0,7 0 0 0,-7 0 0 16,5 8 0-16,-5 0 0 0,-3 5 0 16,1 2 0-16</inkml:trace>
  <inkml:trace contextRef="#ctx1" brushRef="#br0" timeOffset="11037.91">25485 2291 0,'0'0'0,"0"0"0,0 0 16,0 0-1,0 0-15,0 0 16,9 0 0,10 0-16,28 0 15,19 9 1,18-9-16,11 0 16,17 0-1,11 0 1,18 0-16,9 10 15,10-1 1,10 0-16,-1-9 16,10 10-1,-1-1-15,1-9 16,0 10 0,9-1-16,-9 0 15,-10 1 1,0-1-16,1 0 15,-1-9 1,0 0-16,1 0 16,9 0-1,-10 0-15,0 0 16,1 0 0,-1 0-16,0 10 15,1-10 1,-11 9-1,-17 1-15,-11-10 16,1 9-16,-19 0 16,0 1-1,-10-1 1,-9-9-16,-9 9 16,-10 1-1,0-10-15,-18 0 16,-1 9-1,1 1-15,-1-1 16,-9-9 0,10 9-16,-10 1 15,0-1 1,-10-9-16,1 10 16,-10-10-1,-9 0-15,0 0 16,0 0-1,-10 0-15,-9 0 16,0 0 0,0 0-16,0 0 15,0 0 1,0 0-16,0 0 16,0 9-1,-19 0 1,-18 1-16,-20 8 15,-18-8 1,-19 9-16,0-1 16,-10-8-1,-9-1-15,-9-9 16,-10 0 0,1 0-16,-1-9 15,-9 9 1,9-10-16,1-8 15,-1 8 1,-9 1-16,-10-1 16,1 1-1,18 0-15,-9-1 16,0 1 0,9 0-16,10-1 15,9 1 1,-9-1-1,9 1-15,0 0 16,-9-1 0,-10 1-16,10 9 15,-10 0 1,10-10-16,-1 1 16,1 9-1,-10-9-15,10-1 16,-10 1-1,-9 9-15,0 0 16,0 0 0,9 0-16,0 9 15,10 1 1,0-10-16,0 0 16,-1 0-1,20 0 1,-1 0-16,20 0 15,-1 0 1,19-10-16,19 10 16,0 0-1,9 0-15,10 0 16,0 0 0,19 0-16,-1 0 15,1 0 1,9 0-16,0 0 15,0 0 1,0 0-16,0 0 16,0 0-1,0 0-15,0 0 16,9 0 0,19 0-16,10 0 15,18 0 1,10 0-16,19 0 15,9 0 1,10 0 0,18 0-16,0 0 15,0 0 1,20 0-16,-1 0 16,0 0-1,0 10-15,9-1 16,-8 0-1,8 1-15,1-1 16,-10 10 0,19-19-16,-10 0 15,1 0 1,-1 0-16,10 0 16,-9 9-1,9-9 1,9 0-16,-9 10 15,0-1-15,-10 1 16,1-1 0,-1 0-16,-9 1 15,-9-1 1,9 10 0,-9 0-16,-10-10 15,-18 0 1,-1 1-16,-9-1 15,-19-9 1,1 10-16,-1-1 16,-9-9-1,0 9-15,-10 1 16,1-1 0,-1 0-16,-18 1 15,-1-1 1,1 1-16,-10-10 15,0 0 1,-9 0 0,0 0-16,-10 0 15,-9 0 1,0 0-16,0 0 16,0 0-1,-9 0-15,-47 9 16,-57-9-1,-47 0-15,-28 0 16,-38 0 0,-9-9-16,-19-1 15,-19-9 1,0 1-16,-19-1 16,1 0-1,-10-9-15,-10 9 16,20 0-1,8 10-15,11 0 16,18-1 0,28 1-16,9 9 15,20 0 1,9-9-16,9 9 16,28 9-1,10 0 1,19-9-16,19 0 15,-1 0 1,19 0-16,1 0 16,18 0-1,0-9-15,10 0 16,9-1 0,0 1-16,18-1 15,1 1 1,9 0-16,10-1 15,-1 1 1,1-1-16,9 10 16,0 0-1,0 0-15,0 0 16,0 0 0,9 0-16,10-9 15,19 0 1,18-1-1,29 1-15,28 9 16,37 0 0,20 9-16,-1 1 15,19-1-15,-9-9 16,9 0 0,-9 9-16,0 1 15,-1-1 1,1 1-1,19-1 1,-1 0-16,1 1 16,-1 9-16,-9-10 15,-9 0 1,0 1 0,0-1-16,-10 0 15,0 1-15,-9 9 16,10-1-1,-1-8-15,0-1 16,-9 1 0,0-1-16,-9 0 15,-20 1 1,1-1 0,0 0-16,-19-9 15,-10 10 1,-9-1-16,0 1 15,-18-10 1,-1 0-16,-19 0 16,-9 0-1,-9 0-15,0 0 16,-10 0 0,-9 0-16,-1 0 15,1 0 1,0 0-16,-10 0 15,1 0 1,-10 0-16,0 0 16,0 0-1,0 0-15,0 0 16,-10 0 0,-27 0-16,-67-19 15,-65-9 1,-29 0-1,-9-1-15,-28 1 16,-19 0 0,0 0-16,-9 9 15,-10 0 1,-28 10-16,0 0 16,19-1-1,-29 10-15,1 0 16,28-9-1,18-1-15,20 10 16,-1 10 0,19-10-16,1 0 15,18 0 1,37 0 0,20 0-16,18-10 15,19 1 1,10 0-16,18-1 15,19 1 1,19 0-16,9 9 16,10 0-1,19 0-15,-1 0 16,1 0 0,9 0-16,0 0 15,0 0 1,0 0-16,9 0 15,10 0 1,19-10-16,28 10 16,37 0-1,48-9-15,37 9 16,28 9 0,19 1-16,-9-1 15,9 0 1,1 10-16,-11-10 15,1-9 1,19 0 0,-1 10-16,10-1 15,0 1 1,10 18-16,-20-9 16,-18-1-1,-19-8-15,-9 18 16,-1-9-1,-28 9-15,1-9 16,-20-1 0,-18 1-16,0 0 15,-19-10 1,-10 10-16,-18-10 16,-10 10-1,-19-10-15,1 1 16,-19-1-1,-10 1-15,-9 18 16,-10-19 0</inkml:trace>
  <inkml:trace contextRef="#ctx1" brushRef="#br0" timeOffset="15650.72">22869 6288 0,'0'9'0,"0"10"16,-9 18 0,9 20-16,0-1 15,9 19 1,1 28-1,-10-103-15,9 47 16,-9-47-16</inkml:trace>
  <inkml:trace contextRef="#ctx0" brushRef="#br0" timeOffset="32113.18">23324 1994 1306 0,'0'0'0'0,"0"0"0"15,0 0 0-15,0 0 40 0,0 0 1 0,23-18-1 16,-23 18 0-16,0 0-24 0,0 0 0 0,-7 7-1 0,7-7 1 16,-7 14 73-16,1-7-1 0,-1 4 1 0,-1 4 0 15,-1 1-72-15,2 7 1 0,0-10 0 0,3 4-1 16,8-1 40-16,-1-2 0 0,1-2 0 0,3 2 0 0,-4-1-40 16,6-3 1-16,5 1 0 0,6-2 0 0,-1 1 22 15,-1-3 2-15,1-3-1 0,2 5 1 0,-1-4-26 16,-1-2-1-16,-3-3 1 0,2 0 1 0,3 0 5 15,0-3 2-15,-7-2-2 0,4-3 2 0,-1 0-13 16,-3-3 1-16,-1 2 0 0,1-5 0 16,0 4 3-16,-5-4 0 0,0 1 1 0,3-3 0 0,-1 4-7 15,-6 5 0-15,-2-3 0 0,-3-1 0 0,-1 2 2 0,-1 2 1 16,2 7-1-16,-2-7 2 0,2 7-6 0,0 0 0 16,0 0 1-16,0 0 0 0,0 0 7 0,-7 4-1 15,7-4 1-15,-4 10-1 0,1 1-6 0,-1 5 1 16,1-4 0-16,-1 6 0 0,1 4 5 0,-1 1 0 15,-1-3 1-15,1 2-1 0,1 8-6 0,-1-1 1 16,-3-1 0-16,0 9 0 0,4-6 3 0,-6-1-1 0,0-2 0 16,0-3 1-16,0 1-5 0,-1-5 1 0,-1-1-1 15,2-1 0-15,2-5 4 0,0 2-1 0,0-9 0 16,-5 9 0-16,0-9-3 0,-1 0-1 0,-1-3 1 16,0-1 0-16,-7-1 2 0,2-4 0 0,-1-1 0 15,1-1 0-15,-6 1-4 0,2-5 2 0,4-6-1 16,5 6 0-16,1-6 0 0,-1 1 1 0,0-1-1 15,7 2 1-15,2-2-2 0,3 5-1 0,5-2 1 16,1 1 0-16,-2 1-1 0,-2 9 0 0,19-11 1 0</inkml:trace>
  <inkml:trace contextRef="#ctx0" brushRef="#br0" timeOffset="32353.25">23841 2303 2072 0,'0'0'0'0,"0"0"0"0,0 0 0 0,0 0 55 0,0 0 1 15,0 0 0-15,0 0 1 0,23-5-41 0,-15 7 2 16,3-2-1-16,0 0 1 0,6 3 47 0,3 1 1 16,3-4-1-16,0 5 2 0,-1-5-49 0,0 3 0 15,2-3 0-15,1 0-1 0,-6 4 10 0,1 0 0 16,-4-1 0-16,-2 1 0 0,-4-1-14 0,-3 1 0 15,-7-4-1-15,9 7 2 0,-9-7-11 0,4 7 2 0,-4-7-2 16</inkml:trace>
  <inkml:trace contextRef="#ctx0" brushRef="#br0" timeOffset="32519.36">23837 2481 1444 0,'0'0'0'0,"0"0"0"15,20-4 0-15,-1 4 50 0,2-5 2 0,-5 5 0 0,3 0-1 16,1 0-34-16,1 5 0 0,-3-5 0 0,3 0 1 16,2 0 40-16,5-5 0 0,-2 5 1 0,-1 0 0 15,-7 0-42-15,-1 5 1 0,-1-10 0 0</inkml:trace>
  <inkml:trace contextRef="#ctx0" brushRef="#br0" timeOffset="32929.99">24499 2233 1784 0,'0'0'0'0,"0"0"0"0,0 0 0 0,-7 31 36 0,7-16 0 16,0-3 0-16,-4 9-1 0,4 0-20 0,0 0 1 15,0-7-2-15,-3 4 2 0,3 1 47 0,-4-1 0 16,4-6 0-16,4 2-1 0,-1-5-44 0,2 2 0 15,-1-3 0-15,5 3 0 0,3-4 17 0,0 0 0 16,1-4 0-16,-3 1-1 0,4-2-19 0,-1-2 0 0,3-2-1 16,-2 0 2-16,-5 0 1 0,-1-1 1 0,8-1 0 15,-5-3 0-15,1 0-8 0,1 0 0 0,2-1 0 16,1 0 0-16,0 1 12 0,-5 4 1 0,1-2-1 16,-1 1 2-16,-1 4-13 0,1 2 1 0,-1 3 0 15,-1-3 0-15,0 8 7 0,-2-2 1 0,0 0-1 16,-3 3 2-16,1 3-11 0,-1-3 1 0,-4 1-1 15,0 0 1-15,-2 2 7 0,-2-1 1 0,4-3-1 16,-3 2 1-16,-1 2-9 0,1-6 0 0,-8 2 1 16,-3 2 0-16,-2-1 3 0,-2-4 2 0,-3-2-1 15,-3 8 0-15,6-3-6 0,2-6 0 0,-3-1 0 0,-1 4 0 16,-4-3 1-16,2-4 0 0,5 0 1 0,1 3 0 16,-2-6-4-16,6-1-1 0,0-3 1 0,-3 4 0 15,5-1-1-15,5-3 2 0,1 0-1 0</inkml:trace>
  <inkml:trace contextRef="#ctx0" brushRef="#br0" timeOffset="33268.54">24430 2189 1683 0,'0'0'0'0,"0"0"0"0,0 0 0 0,23-4 81 0,-16 4 1 15,-7 0-2-15,-12-7 2 0,12 7-64 0,0 0 0 16,10-3 0-16,9-1 0 0,6 4 59 0,0 0 1 16,-2-3-1-16,1 6 2 0,-2 1-61 0,2-4 0 0,6 0 0 15,9 0 0-15,5 0 33 0,-5 0 2 0,-2-4-1 16,-5 4 0-16,-2 0-35 0,-2 0 0 0,-1-3 0 16,4 3 1-16,1 0-1 0,-11-4 0 0,-3 4-1 15,-2 0 1-15,1 0-8 0,-3 0 1 0,-3-3-1 16,-4 3 1-16,-7 0 9 0,9 0 1 0,-9 0-1 15,0 0 0-15,0 0-9 0,0 0 0 0,0 0 0 16,0 0 1-16,0 0 8 0,0 0 0 0,0 0 0 16,-7-7 1-16,7 7-10 0,0 0 1 0,0 0-1 15,-11-9 1-15,2 5 8 0,-1-1 1 0,-1 2 0 0</inkml:trace>
  <inkml:trace contextRef="#ctx0" brushRef="#br0" timeOffset="34152.32">25045 2477 87 0,'0'0'0'0,"0"0"0"15,0 0 0-15,0 0 24 0,27 4 0 0,-15-4 0 16,-1 0 1-16,-2 0-14 0,1 0 1 0,4-4 0 15,9-1 1-15,0 5 107 0,4 0 0 0,3-3 0 16,-2 3 1-16,4-4-106 0,5 4 1 0,7-4-2 16,5 4 2-16,1 0 70 0,2 0 2 0,5 0-1 15,3 0 1-15,3 0-71 0,4 4 1 0,7 0 0 16,1-4 0-16,-7 3 63 0,1-3 1 0,2 5 0 0,-2-5 0 16,1 7-64-16,-3-3 0 0,-7-4 0 15,-7 3 0-15,-9 1 18 0,-7-4 0 0,-7-4 0 0,-5 8 0 0,-4-4-22 16,-5 0 1-16,-4-4-1 0,-5 4 2 15,-7 0 18-15,0 0 1 0,0 0-2 0,-17 0 2 16,-12 4-20-16,-1-4-1 0,0-4 1 0,-8 4-1 16,2 4 16-16,5-1-1 0,-8-3 0 0,2 4 1 0,-4-4-16 15,4 3-1-15,0-3 1 0,-5 0 0 0,-2 4 10 16,1-2-1-16,-3-2 1 0</inkml:trace>
  <inkml:trace contextRef="#ctx0" brushRef="#br0" timeOffset="34418.26">24790 2481 1243 0,'0'0'0'0,"0"0"0"0,23-4 0 0,-2 8 60 0,7-1 2 0,13-6-1 16,-1 3 1-16,6 3-46 0,2-3 2 16,5 0 0-16,12 0 0 0,18 0 30 0,7 0 2 0,0-3-2 15,5 3 1-15,11 0-32 16,1 0 0-16,-1 0 0 0,-4-4 0 0,8 8 3 0,-8-4 0 0,-8 0 0 15,-11 3 2-15,-13 1-12 0,-13-1 1 0,-8-3 0 16,0 4 1-16,-1 3-7 0,-13-4 2 0,-5-1-2 16,-5 2 2-16,-6-1-2 0,-5-1-1 0,-3-2 1 15,-11 0-1-15,0 0 2 0,-5 9 0 0,5-9 0 0,-11-4 1 16,-5 4-3-16,-3 0 1 0,-6-3-1 16,-10 3 1-16,-4-2 2 0,-2-1-1 0,-3-3 1 0</inkml:trace>
  <inkml:trace contextRef="#ctx0" brushRef="#br0" timeOffset="34747.22">25049 2454 1344 0,'0'0'0'15,"0"0"0"-15,71 0 0 0,11 0 35 0,-2 4-1 16,1-4 1-16,16 0 0 0,0 0-20 0,2 0-1 15,-6-4 1-15,142 8 56 0,-128-4-15 16,-13 0 0-16,-4-4 0 0,5 8-39 16,-7-4 1-16,-5 0-2 0,-12 0 2 0,-11 3 23 0,-11-3-1 15,-8 0 1-15,-11 0 0 0,-6 4-25 0,-9-4 0 16,-15 0-1-16,0 0 2 0,0 0-3 0,0 0 0 16,-22 4 1-16,12-4-1 0,3 0-6 0,-6 3 1 15,-11-6 0-15,-3 3 0 0,6 0 6 0,3 0 0 0,4-4 0 16,14 4 1-16,0 0-7 0,-3-7 0 0,3 7 0 15,-7-7 0-15,7 7 5 0,0 0 2 0,-7-5 0 16,7 5-1-16,-7-7-6 0,7 7 0 0,-6-6 0 16,6 6 0-16,-10-10 4 0,1 3 0 0,-2 3 1 15</inkml:trace>
  <inkml:trace contextRef="#ctx0" brushRef="#br0" timeOffset="64013.65">26024 2637 2248 0,'0'0'0'0,"0"0"-1686"15</inkml:trace>
  <inkml:trace contextRef="#ctx0" brushRef="#br0" timeOffset="64104.14">23195 2578 2248 0,'104'0'0'0,"164"-7"106"16,1350-39 0-16,-1244 28 144 15,-71-28-1-15,-285 39-227 16,-27-1 1-16,-5 11-23 0,-48 20 1 15,43-11-1-15,-27 36 0 16,46-48-2255-16</inkml:trace>
  <inkml:trace contextRef="#ctx0" brushRef="#br0" timeOffset="64268.21">23195 2666 1960 0,'162'0'0'0,"138"-4"63"0,1298-10 1 15,-1238 7 29-15,-49-11 1 16,-281 13-30-16,8-20 1 15,-31 15-18-15,-14-18 0 16,2 17 3-16,-28-12-1 16,22 16-5-16,-3 0 1 15,14 7 14-15,-9-2 2 16,9 2-2165-16</inkml:trace>
  <inkml:trace contextRef="#ctx0" brushRef="#br0" timeOffset="70515.59">26097 2518 1105 0,'0'0'0'0,"0"0"0"0,0 0 0 0,0 0 54 16,0 0 1-16,0 0-1 0,-16 7 1 0,16-7-39 15,0 10 2-15,0-10-1 0,3 13 1 0,-3 3 24 16,0-6 0-16,7-1 0 0,-7 16 0 0,8-10-26 16,2-4 0-16,1 1 0 0,-10 15 0 0,8-13 24 0,2-11 0 15,-1 1-1-15,-4 8 2 0,4-5-26 0,1-3 1 16,-2-8 0-16,-9 4 0 0,10 5 9 0,-10-5 2 16,13-8-1-16,-6 4 1 0,-7 4-15 0,9-16 2 15,-6 6-2-15,-3-4 2 0,-2-11 4 0,2 4 1 16,0 5-1-16,-10-5 1 0,3 5-9 0,1-3 0 15,1 6 0-15,-13-1 1 0,8 4 3 0,3 4-1 16,0-1 1-16,-6 4-1 0,1 3-5 0,3 0 0 16,2 0 0-16,-3 3 1 0,1 1 4 0,3 1 1 0,6-5-1 15,-10 9 1-15,-2 0-7 0,4-2 1 0,8-7 0 16,-7 9 1-16,4-2 6 0,3-7-1 0,0 7 1 16,0-7 1-16,-2 9-7 0,2-9 0 0,0 0 0 15,9 3 0-15,-9-3 7 0,7-3 1 0,-7 3 0 16,7-6 1-16,2 6-9 0,1-3 1 0,-1-1 0 15,2-3 0-15,1-2 7 0,2-1 1 0,-1-2-1 0,-6 1 1 16,0 4-8-16,-4 0 0 0,-3 0 0 16,0-2 0-16,0 9 4 0,-3-11 0 0,3 11 1 15,-11-7-1-15,1 7-6 0,-3-3 1 0,-1 3 0 16</inkml:trace>
  <inkml:trace contextRef="#ctx0" brushRef="#br0" timeOffset="71139.67">26250 2558 1318 0,'0'0'0'0,"0"0"0"15,0 0 0-15,-26-17 67 0,26 17 2 0,-11-13-1 16,1 10 1-16,1-1-51 0,9 4 0 0,-9-5 0 16,9 5 0-16,-11 2 66 0,11-2 1 0,-7 3 0 0,7-3 1 15,-10 0-70-15,10 0 2 0,-9 4 0 0,9-4 0 16,-7 12 16-16,5-5 1 0,2-7-2 0,-2 14 2 16,1-1-20-16,1-6-1 0,0-7 1 0,3 12 0 0,1-2-10 15,-4-10 2-15,12 8 0 0,-3-5-1 0,-2 1-1 16,3-4-1-16,-3 0 1 0,-7 0-1 0,13 0-3 15,-4-4 1-15,-1 1-1 0,1-1 0 0,0-3 0 16,-2-2 0-16,0-1 0 0,0-1 0 0,-3-5 2 16,-1 2 0-16,-1-2 0 0,-2-7 1 0,-5 6-2 15,1-3 0-15,-3 5 0 0,-2-5 2 0,6 10 2 16,1-1 1-16,-5 1 0 0,-5 4 0 0,3 3-3 16,9 3 1-16,-11 0-1 0,2 0 2 0,2 3 4 15,7-3 0-15,-3 13 0 0,-4-3 1 0,0 8-4 16,7-4 0-16,-6-4-1 0,-1 8 1 0,6 1 4 0,2-3 1 15,3-2-1-15,-8 0 0 0,6-1-4 0,2-6 1 0,3 2-2 16,-7 5 2-16,0-4 4 0,7-1-1 16,0-6 0-16,-4 12 1 0,1-7-5 15,3-1 1-15,0 0 0 0</inkml:trace>
  <inkml:trace contextRef="#ctx0" brushRef="#br0" timeOffset="71910.94">3321 17731 1859 0,'0'0'0'16,"0"0"0"-16,0 0 0 0,18-17 7 0,-18 17 1 15,0 0-1-15,7-4 1 0,-7 4-3 0,0 0 0 0,-3 9 1 16,3-9 0-16,0 0-6 0,0 0 0 0,-4 7 0 16</inkml:trace>
  <inkml:trace contextRef="#ctx1" brushRef="#br1" timeOffset="58466.06">24694 16449 0,'0'0'0,"-37"-10"0,-1 1 0,-112-38 31,-1 0-15</inkml:trace>
  <inkml:trace contextRef="#ctx1" brushRef="#br1" timeOffset="65377.85">24770 15304 0,'0'0'0,"0"0"0,0 0 0,0 0 31,-10 0-31</inkml:trace>
  <inkml:trace contextRef="#ctx0" brushRef="#br1" timeOffset="81880.66">26434 2498 1192 0,'0'0'0'0,"0"0"0"0,0 0 0 0,0 0 7 0,0 0 0 15,0 0 0-15,0 0 0 0,0 0-2 0,0 0 1 16,0 0-2-16,-7-17 2 0,-13 17 13 0,1-4 0 16,6 4 0-16,13 0 1 0,0 0-10 0,-3 11 1 15,3-11-1-15,9 7 2 0,0 0 17 0,-1 2 1 16,-1-2-1-16,-5 3 2 0,-5-3-18 0,1-1 1 15,2-6-1-15,18 14 2 0,-8-11 45 0,-3 3 2 0,2-3-1 16,3 1 0-16,2-1-44 0,-3-3 1 0,-4-3 0 16,-7 3 0-16,19 3 71 0,1-3-1 0,-1-3 1 15,-3-1 0-15,5-5-73 0,-7 2 2 16,-10-3 0-16,-11 1 0 0,0-2 24 0,-2-1 0 0,-7 1 0 16,-3 1 1-16,8 3-28 0,-1-2 1 0,-11 6 0 15,4-5 1-15,-1 8 34 0,4 0 1 0,6 8-1 16,-1 0 2-16,0 6-36 0,4-3 0 0,4 1 0 0,-6 6 1 15,2-2 27-15,3 3-1 0,3-7 1 16,4 9 0-16,1-3-29 0,-2-6 1 0,-2-1 0 16,1 10-1-16,8-7-1 0,0-3 1 0,-7-1-1 0,3-1 1 15,6 2-7-15,1-6 0 0,2-3 0 0,2 5 0 16,-2-4 8-16,5-10 0 0,6 2 0 0,5 3-1 0,-10-5-7 16,-5-4 1-16,5-1-1 0,-4 2 2 0,-9-4 4 15,-2-4 2-15,2-3-1 0,-7 5 1 16,-11-2-8-16,-3 3 1 0,0 1-1 0,-5-2 1 0,-11 5-2 15,9 2 1-15,12 2-2 0,-7 2 2 0,5 5-3 16,-1 2 0-16,-7 5-1 0,1 3 1 0,4-1-2 16,5-2 2-16,2 6 0 0,-4 6-1 0,3-2-1 15,4-6 0-15,6-2-1 0,-2 12 2 0,-4-5 2 16,4-4-1-16,6-1 1 0,-3 3 0 0,-6-6-3 16,4 3 1-16,14-6-1 0,-8 1 2 0,-7-6 4 0,10 7 0 15,-10-7 0-15,14 0 0 0,0-4-3 0,-1 1 0 16,-4-1 0-16,-2 1-1 0,-2-4 0 0,-2-1 1 15,1 0-1-15,-1-3 1 0,-3 4-2 16,4-3-1-16,3 1 1 0,-3 2-1 0,4 3 6 16,1-5 0-16,-9 9 0 0,2-7 2 0,-2 7-6 0,-12-3 1 0,12 3 0 15</inkml:trace>
  <inkml:trace contextRef="#ctx0" brushRef="#br1" timeOffset="82499.64">27981 2461 1192 0,'0'0'0'0,"0"0"0"0,-37-7 0 0,7 4 117 15,5-2 0-15,4-2 0 0,1 1 0 0,-1-1-102 16,5 4 1-16,16 3-1 0,-7-11 1 0,7 11 95 0,0-10 0 16,0 10 0-16,0 0 0 0,-7-4-95 0,7 4 0 15,-7 7 0-15,-2-3 0 0,-1 6 9 0,1 1 0 16,4-4-1-16,1 2 1 0,4-1-12 0,4-1-1 15,10 1 0-15,-4 0 1 0,-4-1-6 0,-6-7 1 16,10 7 0-16,-3-3 0 0,7-1-2 0,2 1-1 0,0-4 1 16,-5 3-1-16,-4-3-3 0,3 0-1 0,17 0 0 15,1-7 1-15,-5 4-1 0,-5-4 0 0,-3-4 0 16,-6-1 1-16,-3 1-2 0,-8 3 1 0,-9-3-1 16,-8 2 1-16,1 2-1 0,-1 0 1 0,5 4-1 15,-4-4 1-15,2 7 5 0,6 0 0 0,4 3 1 16,-4 4 0-16,-4 4-3 0,1-8 1 0,-1-10-1 15,5 4 1-15,9 3 22 0,0 0 0 0,0 0 0 16,0 0 1-16,-9 10-16 0,9-10 1 0,0 9 1 16,6 0-1-16,6 1 21 0,0 1 0 0,-3-11-1 0,11 0 1 15,4 0-19-15,5-4-1 0,1 1 1 0,-16 3-1 16,-4 0 16-16,3-4 0 0,4-1-1 0,-10 2 1 16,-7 3-16-16,14-4-1 0,0-1 1 0,-3 1 0 0,-4 1 14 15,-7 3 2-15,9-4-1 0,-9 4 0 0,-16-3-16 16,5-1 1-16,4 4-1 0,-24 14 1 0,1 4 9 15,5-4 1-15,-1-2-1 0,4-1 2 0,7-1-14 16,2-3 2-16,6-1-1 0,-2 1 0 0,13 0 12 16,1 0 0-16,-5-7-1 0</inkml:trace>
  <inkml:trace contextRef="#ctx0" brushRef="#br1" timeOffset="83061.02">29538 2551 1470 0,'0'0'0'0,"0"0"0"0,0 0 0 16,0 0 99-16,0 0 1 0,0 0 0 0,0 0 0 16,0 0-83-16,0 0 0 0,0 0 0 15,0 0-1-15,-18-7 69 0,18 7 0 0,-3 7 0 0,-9 0 0 16,-6 6-68-16,6-6 1 0,12-7 0 0,-7 15 0 0,-2-8-3 15,9-7-1-15,0 11 1 0,9-4 1 0,-2-2-7 16,-2-1 0-16,2-1 0 0,2 1 0 0,3 3-4 16,-1-7 2-16,-2 0-2 0,-1 0 2 0,3 0-2 15,-1-4-1-15,-2-3 1 0,-1 4-1 0,1-4 3 16,1 2 0-16,-2-6-1 0,-5 4 1 0,0-5-2 16,-2 1-1-16,-5-5 1 0,-3 6 0 15,1-3 9-15,0 3 0 0,0 3 1 0,-2 2-1 0,2 1-6 0,-3 2 1 16,1 2 0-16,-3 2 0 0,-2 3 10 0,3 2 0 15,11-7 0-15,-5 14 2 0,1-5-11 0,1-2 1 16,1 0-1-16,2 6 1 0,2-5 9 0,1 1 2 16,1 0-1-16,-1-2 0 0,3 0-9 0,1 0-1 0,0-5 0 15,-4 5 0-15,-1 0 8 0,-2-7 0 16,11 7 1-16,-4-2 0 0,-7-5-10 0,10 0 1 16,-10 0-1-16,12 0 1 0,-12 0 4 0,9 0 1 0,-9 0-1 15,11 0 1-15,-11 0-7 0,10 0 0 0,-10 0 0 16</inkml:trace>
  <inkml:trace contextRef="#ctx0" brushRef="#br1" timeOffset="83556.17">31233 2578 1494 0,'0'0'0'15,"0"0"0"-15,-35 3 0 0,8 4 84 0,10-9 1 16,12-10-1-16,-3 5 0 0,-6 4-67 0,-5 3 1 15,-8 0 0-15,6 14 0 0,4 1 78 0,4-4 2 16,5 3-2-16,-1-2 2 0,0-1-81 0,2-2 0 16,5 0-1-16,4 1 2 0,0-3 24 0,-2 0-1 15,0-7 1-15,0 14-1 0,0-14-25 0,12 5 0 0,7-6 0 16,4 2 0-16,-2-1-1 0,-1-5 0 0,8-5-1 16,-7 3 2-16,-3 0-7 0,-8 0 0 15,1-8 0-15,0 5 0 0,-3-4-1 0,1 2 1 16,0-6-2-16,-5 7 2 0,-6 4-3 0,0 2 0 0,4-5-1 15,0-3 2-15,-6 6 4 0,-3 4 2 0,-2-1-2 16,-19 15 1-16,-4-4-5 0,2-4 1 0,2 3 0 16,5 8-1-16,2 5 9 0,3-8 1 0,2-1 0 15,4 2 0-15,5-1-8 0,-2-1 1 0,4 1-1 0,1 0 1 16,4 3 7-16,4-4 1 0,1-5-2 0,4 6 2 16,-5-6-8-16,-4-5 1 0,5 7-1 0,-5-7 0 15,12 6 1-15,1-3 1 0,1-3 1 0</inkml:trace>
  <inkml:trace contextRef="#ctx0" brushRef="#br1" timeOffset="83986.76">32184 2544 1808 0,'0'0'0'0,"0"0"0"15,0 0 0-15,-28 30 66 0,15-21 0 16,1-6 0-16,-2 4 0 0,0-3-48 0,1 3 0 0,3 4 0 15,1 4 0-15,2 1 49 0,2-7 2 0,5-9-1 16,-6 18 1-16,5-8-51 0,1-3 0 0,0-7 0 16,8 16 0-16,0-9 3 0,0 0 0 0,1-3 0 15,2 6 2-15,3-3-12 0,0-7 0 0,0-3 1 16,2 3-1-16,3-4-4 0,-3-6-1 0,-2-1 1 16,0 4 0-16,-1-2-3 0,-3-5 1 0,-1-3-1 15,2 4 2-15,-8 1-3 0,1-2 1 0,-4 2-1 0,-2 1 0 16,-3 7 0-16,-4-3-1 0,-2-1 0 0,-5 4 1 15,-5 2 2-15,0 1-1 0,0 1 1 0,2 3-1 0,-3 2 0 16,3-1-1-16,3-1 0 0,-1 8 1 16,-3-4 1-16,2 0 2 0,3-2 0 0</inkml:trace>
  <inkml:trace contextRef="#ctx0" brushRef="#br1" timeOffset="85220.73">26686 2706 12 0,'0'0'0'0,"0"0"0"0,0 0 0 16,0 0 173-16,5 18 1 0,-8-4 0 15,-20 3-1-15,16 4-165 0,7 0 1 0,-2 6 0 0,-14 1 0 16,-5 0 117-16,5-1 0 0,5-3-1 0,-1 4 1 16,-293-1-113-16,69-4 2 0,297 1 0 15,36 3-1-15,-234-3 55 0,47-3 0 0,211-3 1 16,-2 1-1-16,-26 6-51 0,-81-7 0 0,-110-4 0 0,158 1 0 0,17-2 35 16,-8-1 1-16,-18-5-1 0,-26 0 0 0,-11 0-36 15,-3-3 1-15,4-4-1 0,-4-4 1 0,0 4 34 0,3-3 0 16,7-4 1-16,-3-4 0 0,-3-8-36 0,-2 5 0 15,-3-7-1-15,-10 3 2 0,0 18-1677 0</inkml:trace>
  <inkml:trace contextRef="#ctx0" brushRef="#br1" timeOffset="85497.2">26855 3019 2236 0,'0'0'0'16,"-10"-14"0"-16,-17-5 0 0,15-8 45 0,12 6 0 15,9 0 0-15,-18-2 0 0,12 6-30 0,1 3 2 16,-15-4-1-16,4 4 1 0,16 7 104 0,-4-5 1 16,-13 1 1-16,-3 4-1 0,4 3-108 0,7 4 1 0,-7-1 0 15,0 1 0-15,0 0-3 0,7 0-1 0,-13 8 0 16,-13 12 1-16,-4 1-5 0,5 0 1 0,11-9 0 15,-14 8 0-15,-9-1 7 0,5-5 2 0,9-2-1 16,9 6 1-16,0-6-8 0,-4-1 1 0,4 1-1 16,2 2 1-16,3-3 6 0,4-2 0 0,5-9 1 15,3 10 0-15,-3-10-8 0,4 9 1 0,-4-9-1 16,-11 0 1-16,11 0-9 0,0 0 0 0,0 0 1 16,0 0-1-16,0 0-1 0,0 0 1 0,0 0 0 15,0 0 0-15,20-9-1 0,-68 2 0 0,-125-5 0 16,200 1 1-16,43-3-1 0,-1 2 0 0,-14-2 0 0,-2 7 1 15,-15 2 2-15,-11-1 0 0,-10-1-1 0,1 0 2 16,10 4-2-16,-1 3 0 0,-13-4 0 0,-5 4 1 16,-9 0-1-16,-96 0 0 0,-159 4 0 0</inkml:trace>
  <inkml:trace contextRef="#ctx0" brushRef="#br1" timeOffset="85655.19">24564 16581 1431 0,'7'-21'0'16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7T15:04:46.7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4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7T15:08:14.130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8401 3730 2826 0,'0'0'0'15,"0"0"0"-15,50 32 0 0,-50-32-2121 0</inkml:trace>
  <inkml:trace contextRef="#ctx0" brushRef="#br0" timeOffset="418.16">8470 3821 3028 0,'11'6'0'0,"13"-3"0"0,-16 1 0 0,-8-4 114 0,7 3-1 16,-7-3 0-16,0 0 2 0,0 0-100 0,-4-7 1 0,4 7 0 16,14-12 0-16,4-4 67 0,-2 0 0 0,-6-8 0 15,-3-8 0-15,-7-2-66 0,7-2 1 0,11-3 0 16,3 5-1-16,-8 1 51 0,-3 0 0 0,8-1-57 16,3-5-11-16,-10 6 0 0,1-4 0 0,5 2 0 15,1 1 0-15,-4 3 0 0,0-1 0 0,-3 2 0 16,5 13 0-16,1-5 0 0,1 0 0 0,-4 2 0 15,0 8 0-15,2 1 0 0,2-3 0 0,-1 2 0 0,-2 7 0 16,6-1 0-16,2-1 0 0,-2 2 0 0,11 10 0 16,1-5 0-16,-5 0 0 0,1 0 0 0,-8 14 0 15,2-1 0-15,-9-3 0 0,0 4 0 0,0 6 0 0,-5 4 0 16,0 1 0-16,-1 1 0 0,-1 10 0 0,-3-5 0 16,-4 1 0-16,4-2 0 0,-4 3 0 0,-4-1 0 15,0-11 0-15,8 5 0 0,-4 6 0 0,0-7 0 16,0 1 0-16,-4-3 0 0,4 12 0 0,-3-7 0 0,3-1 0 15,-4 4 0-15,-3-6 0 0,2-2 0 16,0 1 0-16,0-2 0 0,1-3 0 0,4-3 0 0,0 0 0 16,0-6 0-16,-4 4 0 0,4-5 0 0,0-2 0 15,0-7 0-15,0 11 0 0,0-11 0 0,4 5 0 16,-4-5 0-16,0 0 0 0,0 0 0 0,0 7 0 16,0-7 0-16,0 0 0 0,0 0 0 0,0 0 0 0,0 0 0 15,0 0 0-15,0 0 0 0,0 0 0 0,0-7 0 16,0 7 0-16,0-11 0 0,0 4 0 0,0 0 0 15,0-3 0-15,0-1 0 0,0 1 0 0,0-3 0 16,0 3 0-16,0 3 0 0,-4 1 0 0,1 1 0 16</inkml:trace>
  <inkml:trace contextRef="#ctx0" brushRef="#br0" timeOffset="711.07">8366 3506 1972 0,'0'0'0'0,"0"0"0"0,0 0 0 0,25-12 81 16,-15 5 0-16,-3-2 0 0,-7 9 1 0,11-3-64 16,-4-1 0-16,0 1-1 0,4-1 1 0,-1 1 60 15,6 1 0-15,2-2 1 0,31 1 0 0,6-1-62 16,-7-4 1-16,-3 1 0 0,14 3 0 0,-6 1 5 15,-6-1-1-15,-8 0 1 0,-13 4-1 0,-1-3-11 16,3 3 1-16,2-4-1 0,6 4 1 0,4 0-4 16,-8 0 0-16,-9 0 0 0,-7 4 0 0,3-1-3 0,-5 1 1 15,0 0-1-15,-3-1 1 0,-2 2-2 16,-2-1 2-16,-7-4 0 0,9 10-1 0,-1-3-1 0,-1-3 0 16,-7-4 0-16</inkml:trace>
  <inkml:trace contextRef="#ctx0" brushRef="#br0" timeOffset="1584.36">11550 3274 992 0,'0'0'0'0,"0"0"0"0,23-24 0 0,-7 10 85 16,0-2 0-16,-2 3 0 0,-7 8 1 0,-4-2-70 15,1 0 2-15,-4 7 0 0,7-7 0 0,0 7 70 16,-7 0-1-16,12 7 1 0,-8 0-1 0,-2 4-70 16,-1-3 1-16,1 6 0 0,5 11 0 0,-2 0 8 15,-1-2 0-15,0 5 0 0,3-4 1 0,-4-1-15 0,-3-3 0 16,-3-1 1-16,3 0 0 0,0-1-3 0,0-6 0 16,0 2 0-16,0 6 0 0,-4-6-3 0,4-5 0 0,21-2 0 15,-7 7-1-15,-7-9-2 0,-7-5 0 0,15 7 1 16,-5 0-1-16,-1-3 0 0,-2-8-1 15,-7 4 0-15,0 0 1 0,7-4 14 0,-7 4 0 0,0 0 0 16,4-10-1-16,-4 5-6 0,0-2-1 0,0-7 0 16,7-9 0-16,-4-11 18 0,-3 3 1 0,4-6-1 15,3 1 1-15,0 5-15 0,-4-4-1 0,1 5 1 16,-4 5-1-16,10-3 32 0,3 5 0 0,-6-2 0 16,0 10 0-16,0 2-30 0,3 1 2 0,5-2-1 15,-5 10 1-15,3 1 9 0,2-1 1 0,5 4 0 16,-3 4-1-16,8-1-13 0,-2 1 0 0,-9-1 0 0,18 8 0 15,3-2 4-15,-1 1 1 0,-6 3-1 16,-3 6 1-16,-9-1-9 0,-6 1 1 0,-6-2 0 0,6 8 0 16,-6 0 2-16,-4-4 2 0,-4 2-2 0,-3 1 2 15,7-3-7-15,-7-3 1 0,-19-4 0 0,1 5 0 16,-3-1 1-16,1-6 0 0,8-1 0 0,-4 5 0 0,2-4-3 16,1-5 0-16,1 0 0 0,3 4 1 0,6-6 8 15,-1-1 1-15,4-4 0 0,-4 0-1 0,2 3-6 16,9-3 0-16,0 0 0 0,-7-3 1 15,7 3 16-15,0 0 1 0,0 0 0 0,0-8 0 0,7 5-15 16,6-1 2-16,-3 1-2 0,19-2 2 0,11-6 24 16,3 2 0-16,-6 2 0 0,1 7 0 0,-6 0-23 0,-2-3 1 15,-5 3-1-15,-6 7 1 0,-1-4 18 0,-1-3 0 16,-2 4 0-16,-5 8 1 0,-3-3-20 0,0 0-1 16,-1 0 1-16,1 8-1 0,-6-1 11 0,-1-5 0 15,0 4-1-15,4 8 2 0,-8-2-13 0,-3-5-1 16,4 5 0-16,-4 0 2 0,0 0-8 0,-4-6 2 15,-3 2 0-15,-11 2 0 0,-5-4-4 0,-5-1 2 0,-9-7 0 16,5 0-1-16,2-2-2 0,5 0-1 0,-3-1 0 16,5-1 1-16,-2-3-1 0,6-3 0 0,5-1 0 15,0-3 0-15,-1 2-2 0,1-4 0 0,2-1 0 16,-6-1 0-16,4-3 0 0,2-7 0 0,8 2 0 16</inkml:trace>
  <inkml:trace contextRef="#ctx0" brushRef="#br0" timeOffset="2393.86">11377 2954 1545 0,'0'0'0'0,"0"0"0"0,55-16 0 16,-16 13 79-16,-2-1 2 0,12-6-1 0,-5 3 1 0,-2 3-63 16,3-3 0-16,-3-5 0 0,-2 8 0 0,-4-3 118 15,-8 4 2-15,5-3 0 0,3 3 1 0,-3 3-127 0,6 0 1 16,12 0 1-16,6 3-1 0,8 3 64 0,-14 1 0 16,-12 0 0-16,-6 2 1 0,-4 1-60 0,1-3 0 15,5 4 0-15,0 1 0 0,7 2 68 0,10-2 2 16,2 4-2-16,-17 5 2 0,-1-1-72 0,-5-3 2 15,1 3 0-15,2 15 0 0,-6-7 2 0,-7 0 1 0,-2 6-1 16,-1 2 0-16,-4 7-10 0,0-10 1 16,2 6 1-16,-3-2-1 0,-5-2 29 0,-4-5 2 15,-1 3-2-15,-3 11 2 0,-3-2-27 0,3 1 1 0,-4-3 0 16,4 6 1-16,-5-4-15 0,2-1 0 0,-3-8 0 16,-6 6 2-16,-2-6-3 0,0-6 1 0,0 2 0 15,-1 1 1-15,-7-3 12 0,-3-6 1 0,-14 3 0 16,-9-1-1-16,-8 0-6 0,8-3 0 0,4 1 0 15,5-6 1-15,8 1-8 0,4 4 0 0,-1-10-1 0,-14 1 1 16,-2-1-1-16,-2 1 0 0,-5-8 1 0,-4-3 0 16,0 0-2-16,13-3 1 0,10-1 0 0,-1-3 0 15,-3-3-1-15,5-1 1 0,4-3 0 0,-5-3 1 16,-5 1-2-16,-9-9 0 0,-5 0 0 0,-3 4 0 0,11-2 0 16,4-6 0-16,6-1 0 0,5-4 0 0,-2 1 0 15,5-2 0-15,0-6 0 0,2 1 0 0,-1 1 0 16,6-3 0-16,0 1 0 0,11 3 0 0,4 4 0 15,3-4 0-15,3 1 0 0,1-4 0 0,3 2 0 16,0 2 0-16,0-10 0 0,0 5 0 0,0-6-2 16,-3 4 1-16,-1 6 0 0,1 9 1 0,-1-2-1 15,1 4 0-15,-1 1 0 0,3 3 1 0,1 7-4 0,0 2 1 16,0-3 0-16,0 4 0 0,3-1 0 16,1 2 1-16,0 1 0 0,5 6-1 0,1-5-11 0,1 1-1 15,-1 2 1-15,5 0-1 0,2 3 6 0,3-3 0 16,-3 4 0-16,-1-1 1 0,6 1-16 0,-1 3-1 15,-9-9 0-15,-1 5 2 0,-4 4 10 0,-3 0 1 16,-1-3 0-16,-3-1-1 0,4 4 13 16,-1 0 1-16,-10 0 0 0,0 0 1 0,0 0-2 0,0 0 1 15,0 0 0-15,0 0 0 0,0 0 19 0,0 0 0 0,0 0 1 16,0 0 0-16,0 7-11 0,0-7 1 0,0 0 0 16,2 7 1-16,-2-7 47 0,5 13 1 0,-5-13-1 15,0 7 2-15,0-7-45 0,0 0 2 0,0 7 0 16,0-7 0-16,0 0 14 0,0 0 0 0,-7 7-3 15,-14 0-29-15,-19 0 0 0,-3 2 0 0,3-4 0 16</inkml:trace>
  <inkml:trace contextRef="#ctx0" brushRef="#br0" timeOffset="4356.56">8267 3091 39 0,'0'0'0'16,"0"0"0"-16,0 0 0 0,7-19 129 0,-7 19 0 0,7-4 0 15,-7 4 1-15,0 0-116 0,0 0 0 0,8-8 0 16,-8 8 0-16,0 0 27 0,0 0 0 0,8-7 0 16,-8 7 0-16,0 0-25 0,0 0-1 0,0 0 1 15,0 0 1-15,0 0 18 0,0 0 0 0,0 0-1 16,0 0 2-16,0 0-21 0,0 0-1 0,0 0 1 15,4-7 1-15,-4 7-14 0,0 0 1 0,0-6 1 16,0 6-1-16,14-10-1 0,-7 6 1 0,-3-3-1 16,3-2 1-16,0 2-4 0,0 0 1 0,-4-3-1 0,4 1 1 15,2 5-1-15,0-3 1 0,0 0 0 0,-6 2 0 16,4-4 0-16,0 2 1 0,0 0-1 16,1-3 1-16,-1-1-1 0,3 1 1 0,1-3-1 0,5 3 1 15,8 3 12-15,1-4 0 0,-4 1 1 0,9-1-1 16,9 4-5-16,-2 0 0 0,-12 0 0 0,-4 2 1 0,4-2 40 15,-3-2 1-15,3 2 0 0,21 7 0 0,2-2-33 16,-11 2 0-16,-9-4 0 0,-28 4 0 0,11 4 50 16,-1-2 1-16,1-1 0 0,8 6 0 0,-1 4-50 15,6-2 0-15,17 1 0 0,-6 1 0 0,-3 0 56 16,2 3 0-16,-6 0 0 0,0 9 1 0,2-6-57 0,-5-1 0 16,-4 2 0-16,0 1 0 0,5 4 43 0,-1-7-1 15,0 1 1-15,15 6 0 0,-4 3-44 0,-3-6 0 16,-1-3 1-16,-6 10 0 0,-1 1 36 0,-7-3 1 15,-4-3 0-15,0 10 0 0,-3 0-38 0,10-9 1 16,19 5-1-16,-6 3 1 0,-10-6 23 0,-13-2 2 16,-18-2-2-16,25 5 2 0,-1-3-27 0,-10 2 0 15,-14 0-1-15,-7 4 2 0,0 3 10 0,0 0 0 16,2-6 0-16,-1 9 1 0,1-1-16 0,-6-3 2 0,-3-2-1 16,-2-3 1-16,2 6 15 0,3-6 0 0,-3-3 0 15,-2 10 2-15,2-6-18 0,0-4 0 0,0-2 1 16,-2 7-1-16,2 0 11 0,-8-5 0 0,-1 2-1 15,-1-1 2-15,-1-1-14 0,0-4 1 0,2 4 1 16,-5-5-1-16,5-1 5 0,-2-4 0 0,0-1 0 16,-1 4 0-16,1-6-8 0,0 1 2 0,-1 0-1 15,-11-4 0-15,-2 0 3 0,2-4 2 0,5 1-1 16,-7 3 1-16,6-4-7 0,1-3 1 0,2-3 0 16,-2 3 0-16,2 0 0 0,2 0 1 0,-2-7 0 0,-13 3 0 15,10-1-4-15,1-2 0 0,-2-2 1 0,6-5 0 0,-4 3 0 16,6-3-1-16,4-7 1 0,0 2 0 0,4-6-3 15,0-5 1-15,-12 2-1 0,5 4 2 0,4-8 8 16,5 2 2-16,-2-3 0 0,8 3 0 0,3 1-7 16,1 1 0-16,1-5 0 0,-7 5-1 0,15-6 6 15,1 4-1-15,-12 1 1 0,8-5-1 0,4 6-5 16,-1-4 0-16,1-3 0 0,-4 12 1 0,7-5 8 16,0 0 0-16,-6 5-1 0,-1-2 2 0,9 1-9 0,0 3 1 15,-9-2 1-15,10 3-1 0,-4-6 9 0,-1 1 0 16,7 1-4-16,6-6-15 0,-11 2 0 0,0 0 0 15,3-4 0-15,11 9 0 0,1-2 0 0,-1 1 0 16,-4-1 0-16,3 13 0 0,-3-6 0 0,4-3 0 16,7 0 0-16,4 7 0 0,19 2 0 15,-1-2 0-15,1 1 0 0,-13-1 0 0,-6 7 0 0,2-5 0 16,4 1 0-16,-1-1 0 0,-2 1 0 0,1 3 0 16,-5-6 0-16,3 3 0 0,-2 2 0 0,-1 2 0 0,6 0 0 15,9-2 0-15,-5 6 0 0,-3-1 0 0,1 3 0 16,-5-3 0-16,1 4 0 0,0 0 0 0,-5 0 0 15,5 4 0-15,0 1 0 0,-1-2 0 0,-3 3 0 16,-2 1 0-16,-1 0 0 0,5 5 0 0,10-5 0 16,11 7 0-16,3-2 0 0,-6 3 0 0,-6-3 0 15,0 11 0-15,-3-4 0 0,-7-1 0 0,2-1 0 0,-2 6 0 16,-3 2 0-16,-2-4 0 0,-2 2 0 16,4 5 0-16,-2 0 0 0,-2-2 0 0,-11 6 0 0,1-4 0 15,7 4 0-15,5-2 0 0,12-6 0 0,-3 5 0 16,-8-3 0-16,-1-5 0 0,-2 2 0 0,1 9 0 0,-7-6 0 15,-4 2 0-15,-4 0 0 0,0 6 0 0,-7-1 0 16,-3 2 0-16,-4-3 0 0,-6 1 0 0,-3-1 0 16,0-6-151-16,-5 3-12 0,4 2 1 0,-6-3 151 15,2-1 1-15,-4-4 0 0,-2 7 0 0,-1 0-107 0,-7-4 1 16,-9 2-1-16,5 0 1 0,-2 2 101 16,3-4-1-16,-8 3 0 0,5-5 2 0,1 1-84 0,1-4 0 15,-5-5 1-15,-2 5 0 0,-5-7 79 0,-2-2 2 16,9-3-1-16,-6 5 0 0,10-1 9 0,-1-10 1 15,2 1-1-15,1 3 2 0,4-4 0 0,-1-3 2 16,-6-3-2-16,-5-1 2 0,2-3 10 0,2-2 1 16,-13-1 0-16,-8-4 1 0,12 0-4 0,3-8 2 15,2-4-2-15,5 1 2 0,-1-3 50 0,-2-5 1 0,9 5 0 16,5 0 1-16,5-4-42 0,-7 2 2 0,-5-2 0 16,9 4 0-16,-9-2 48 0,9-3 2 0,14-2-1 15,17-6 0-15,4 1-49 0,7 1 0 0,2-3 0 16,2 5 0-16,-7-5 34 0,-1 5 1 0,1-2-1 15,3 9 1-15,-4-3-36 0,1 3 0 0,-2 2 0 16,1 3 1-16,-3-1-12 0,0 1 2 0,-3 0 0 16,7 2 0-16,-8 2-4 0,4 7 2 0,4-3 0 15,5 3-1-15,-9 3 17 0,0-5-1 0,14 4 0 16,7 8 1-16,6 3-11 0,-6-6 0 0,-3 3 0 16,12 8 0-16,-6 3 2 0,-8-6-1 0,-7 3 0 0,-4 8 1 15,-1 4-5-15,-7-5-1 0,-8 3 1 0</inkml:trace>
  <inkml:trace contextRef="#ctx0" brushRef="#br0" timeOffset="117963.04">2438 5396 1696 0,'0'0'22'0,"44"-11"-11"15,-20 1 0-15,-6 3 0 0,-2 7 0 16,-2-2 69-16,4 0 1 0,-4-1 0 0,11 6 0 0,1-1-64 15,2-2 1-15,-7 0 0 0,-1 5 0 0,-3-3 59 16,-2-2 0-16,2 0 1 0,4 3-1 0,-8-1-59 16,-3-2 0-16,-10 0 0 0,7 0 0 0,-7 0-4 0,-7 4 2 15,-3-8-1-15,-6 8 0 0,-9-4-6 0,0 0 0 16,3 0 0-16,0 3 0 0,1-3 23 0,4 0 0 16,-3 0 1-16,-1 7-1 0,-4-1-18 15,1-3 0-15,-3 1 1 0,-1 6 0 0,3 2 13 0,-8-3 1 16,-20 5-1-16,2 7 1 0,8-5-16 0,6 5 1 15,2 1-1-15,5 2 1 0,5-1 9 0,4 2 1 16,-4-1 0-16,6 1-1 0,-2 1-12 0,-4-1 2 0,0-2-1 16,6 12 0-16,1-7 7 0,4 2 1 0,-7 5-1 15,5-1 0-15,6 3-9 0,3-2 1 0,7-2-1 16,3-1 1-16,4 0 4 0,0-8 1 0,-3 6-2 16,8-2 2-16,6-5-7 0,-1 2 0 0,1-8 0 15,0 6 0-15,1-7 2 0,-1-2 0 0,-1 2 1 16,5 2 0-16,0-4-5 0,7-2 0 15,2-5 0-15,17 2 1 0,-6 1 2 0,-5-1 1 16,2-4 1-16,-2 1-1 0,-8-3-4 0,-8-1 0 0,2-4 0 16,-6 2 1-16,-3-2 2 0,-3-1 1 0,0-2-1 15,-4 1 2-15,0-5-6 0,-7 9 1 0,7-10 0 0,-7 10 1 16,9-9 0-16,-9 2 1 0,3 0-2 0,-3 7 2 16,14-14-3-16,-7 7 0 0,0 1-1 0</inkml:trace>
  <inkml:trace contextRef="#ctx0" brushRef="#br0" timeOffset="118393.01">3011 5869 2161 0,'0'0'0'15,"0"0"0"-15,0 0 0 0,0 0 84 0,-18-3 1 16,11 3 1-16,0 5-1 0,-3-2-68 0,1-1 1 16,-2 2 0-16,-3 6 0 0,0 1 66 0,0-2 0 0,0 5 0 15,0 7 0-15,-6 0-67 0,-4-2 1 0,2 2 0 16,5 4 0-16,1-4 25 0,9-3-1 0,7 1 1 16,7 6 1-16,3-4-29 0,3-5 1 0,1-1 0 15,-3 8 1-15,6-5-3 0,1-4 1 0,5-2-1 16,-2 1 2-16,-3-3-7 0,-4-1 0 0,3-2 0 15,3 0 0-15,1-4 0 0,-7-6 0 0,0-1 0 16,2 4 1-16,5-7-4 0,-3-1 0 0,-1-3 0 16,1 4 1-16,-4-4 1 0,-2-3-1 0,-4-3 1 0,-1-1 1 15,-4-3-3-15,-3 3-1 0,-7-1 1 0,0-2 0 16,0-2-1-16,-7 6 1 0,2-8 0 0,-6 0 0 16,4 4-1-16,0 2-1 0,0-2 1 0,-6 1-1 0,6 5 5 15,0 0 1-15,3 7-1 0,1 4 1 0,-1-3-4 16,-1 4 1-16,5 3-1 0,-4 3 1 0,4 1 4 15,0 6 1-15,4-1-1 0</inkml:trace>
  <inkml:trace contextRef="#ctx0" brushRef="#br0" timeOffset="118893.3">3307 5862 2386 0,'0'0'0'0,"0"0"0"15,21-9 0-15,-6-7 85 0,-1 6 0 0,0 1-1 16,-5 6 1-16,1-1-68 0,-3-1 1 0,4 1 0 15,-1 6 0-15,1 0 75 0,3 3 0 0,-3-1 0 16,5 4 2-16,5 6-78 0,7 2 0 0,4-2 0 16,5 9 1-16,-2 0 24 0,-5 3 0 0,-5 1 0 15,-4-4 1-15,-5 5-28 0,1-4 1 0,1 1 0 0,-7-4 1 16,-1 6-10-16,-6-10 1 0,-1-3 0 0,-3 7 1 16,-3-1-3-16,-1-10-1 0,1 1 1 15,3 1 0-15,0-1-4 0,0-4 0 0,0-7 0 0,-21 12 1 0,-1-12-2 16,3 0 1-16,5-3 0 0,-7-1 0 15,-1 0-2-15,3-6 2 0,1-2-2 0,1-1 1 0,3-1-1 16,7-2 1-16,7-1-1 0,-7 3 1 16,3-4-1-16,4 1 0 0,0-6 0 0,4 5 0 15,3-3 0-15,7 0 0 0,18-4 0 0,1 9 0 0,-1-5 0 16,-4 2 0-16,-2 0 0 0,-1 5 0 0,0 1 0 16,-2-4 0-16,-6 3 0 0,-2 10 0 0,-1-3 1 0,0-2 0 15,-4 0 0-15,-1 6 1 0,-2-1 0 0,0 4-1 16,4-3 0-16,3 3 0 0,-3 0 3 0,-4 0 1 15,-7 0-1-15,0 0 2 0,3 7-3 0,-3-7 1 16,-3 12-1-16</inkml:trace>
  <inkml:trace contextRef="#ctx0" brushRef="#br0" timeOffset="119354.14">4103 5857 2274 0,'0'0'0'0,"0"0"0"15,0 0 0-15,-35-11 92 0,24 2 0 0,7-1 0 16,4 10 0-16,6-9-75 0,6 2 1 0,9 0-1 16,11 7 1-16,-2-2 76 0,-5 0 1 0,-8 2 0 0,4 6 0 15,2-1-78-15,-1 2 0 0,-1-2 0 0,-4 13 1 16,-3-1 29-16,-1-2 0 0,-3 6 0 0,1 5 1 0,0 6-31 15,-4-4 0-15,-4-3 0 0,1 4 0 0,-1 0-6 16,-3-10 1-16,4 6-1 0,-4 3 2 16,0-9-7-16,0-3 2 0,-4 3 0 0,1-1 0 0,-1-2-5 15,-3-4 2-15,0-1-1 0,4-1 1 0,-1 2-2 16,4-12 1-16,-14 11-1 0,3-8 0 0,4-3 0 0,7 0-1 16,-9-7 0-16,9 7 1 0,-14-10-1 15,7 1 0-15,4-5 0 0,-4-2 0 0,0-3-1 0,7-6 1 16,0-1-1-16,3 1 0 0,4-3 0 0,-3 0 0 15,3 1 0-15,0-4 0 0,0-1 0 0,-2 2 0 16,2 0 1-16,4 11-1 0,-1 0 0 0,1-4 0 16,0 5 0-16,3 6 0 0,-4-2 1 0,3 5 1 15,1-5-1-15,0 7 0 0,3 2-1 16,-2 1 2-16,2-3-1 0,13 11 0 0,2-4-1 0,-4 3 1 0,-1-3 1 16,-3 9-1-16,-6 0-1 0,-6-2 1 0,-1 2-1 15</inkml:trace>
  <inkml:trace contextRef="#ctx0" brushRef="#br0" timeOffset="119692.85">4777 6121 1632 0,'0'0'0'0,"0"0"0"16,0 0 0-16,0 0 72 0,0 0 0 0,0 0 0 16,21-18 1-16,-21 18-55 0,7-14 0 0,-4 7 0 0,1 0 0 15,1 2 91-15,-1-2 1 0,-1 0 0 0,1-8 2 16,-4 1-97-16,3-7 1 0,-3 4 0 0,4-3 0 0,-4 3 28 15,0-3 1-15,0 5-1 0,-4 4 1 0,1 2-29 16,-1-1 0-16,-1-1 0 0,5 11 1 0,-11-9 3 16,11 9 0-16,-10-1 0 0,10 1 1 0,-11 8-11 15,4 1 1-15,0-2 0 0,-14 9 0 0,3 9 1 16,6-1 0-16,-2-3 0 0,-4 0 1 0,1 6-7 16,-1-3 2-16,7-2 0 0,11 8 0 0,2-9 2 0,3 0 1 15,6-7-1-15,-4 12 2 0,7-8-6 0,4-4 1 16,-1 0 0-16,-1 4 1 0,2-4 2 0,-4-2 0 15,0-2 0-15,4 1 1 0,-4-2-4 0,2-2 0 16,1-4-1-16,5 1 1 0,2-1 3 0,6-6 0 16,6-1 0-16,1 4 2 0,1-3-6 0,-6-8 1 15,-5 1 0-15,-3 1 1 0,-3-5-5 0,-3-5 2 16,-2 4-2-16</inkml:trace>
  <inkml:trace contextRef="#ctx0" brushRef="#br0" timeOffset="119965.75">5237 5517 1884 0,'0'0'0'0,"0"0"0"16,-2-23 0-16,2 9 60 0,0 2 1 0,-2-2-1 15,2 3 2-15,0 1-45 0,0 1 1 0,0 0 0 16,0 9 0-16,0 0 47 0,0 0 1 0,0 0-1 16,0 0 1-16,-10 12-48 0,6-1 0 0,4 5 0 0,-7 14 0 15,4 12 13-15,-4-3-1 0,3-2 0 0,4 3 2 0,-3-1-19 16,3-6 2-16,-4 4-2 0,1 5 2 15,3 2-5-15,0-1 1 0,0-3 0 0,3 2 0 16,1-8-4-16,-1 1 0 0,1-3 0 0,-1-4 1 0,4 2 3 16,-3-9 1-16,-1-5-1 0,4 12 2 0,0-7-7 15,-3-7 2-15,3-2 0 0,2 4 0 16,-2-5 5-16,0 1 1 0,0-5-1 0,0 0 1 0,0 2-6 16,4-4 0-16,-1-3-1 0</inkml:trace>
  <inkml:trace contextRef="#ctx0" brushRef="#br0" timeOffset="120641.59">5660 6082 2048 0,'0'0'0'15,"0"0"0"-15,32-5 0 0,7 6 62 0,-9 1 1 16,-16-2 0-16,-14 0 1 0,-18 4-46 0,2 1 0 0,2 6 0 16,0-1 0-16,0 1 57 0,0-1 1 0,0 1 1 15,2 1-1-15,1 4-58 0,4-4 0 0,3 2 0 16,1 2 0-16,-1-2 19 0,4-3 0 0,4-2 0 15,-11 1 1-15,0 2-23 0,10-5 0 0,-3-7 1 16,7 9 0-16,-7-9-4 0,11 6 0 0,0-6 1 16,29 0-1-16,2-6-4 0,-5 1 0 15,-5-2 0-15,-9 0 0 0,2-2-1 0,-8-1 1 0,-6-3 0 16,-29 6 1-16,-6-2-3 0,4 2-1 0,10-3 1 16,31 10 0-16,5-4-1 0,-1 1 2 0,-7 3 0 15,-18 0-1-15,-7 7-1 0,7-7-1 0,0 0 1 16,0 12 0-16,3-5 3 0,-3-7 1 0,7 11 0 0,-7-3 0 15,4 0-3-15,3-1-1 0,-2 0 1 0,2 1 1 0,0-1 2 16,0-3 1-16,0-1 0 0,4 1 0 0,-4 1-4 16,4-1 0-16,-1-4 1 0,4 0 0 15,6-2 2-15,-6 0 0 0,-4-1 0 0,-3 3 1 0,7-4-5 16,1-1 2-16,4-2-1 0,-1 7 1 0,3-7 2 16,-7-2 0-16,2-1-1 0,1 1 1 0,-2-4-3 15,-5-1 0-15,1 0-1 0,-1-5 2 0,-3 0 1 0,-3-1 1 16,3-8-1-16,-4-9 1 0,1 2-4 0,-4-11 1 15,-2-1 0-15,0 3-1 0,-1-4 3 0,-4-5 0 16,-4 1 0-16,4 2 1 0,-3-1-4 0,3 9 1 16,3-2 0-16,1 9-1 0,-1 0 2 0,0 5 0 15,1 5-1-15,-4 13 2 0,2-4-3 0,1 6 0 16,1 1 0-16,-1 2 0 0,4 7 1 0,0 0 1 16,0 0-1-16,0 0 1 0,-7 16-2 0,3 5-1 15,-3 0 1-15,-3 18-1 0,3 4 2 0,3-4-1 0,4 5 1 16,-3 0 1-16,-1 2-4 0,4-4 2 0,-3 2-1 15,3 2 1-15,0 0 1 0,3-2 2 0,1 1 0 16,-1-8 0-16,1 2-4 0,-1-7 2 0,1-6 0 16,3 6-1-16,0-6 2 0,4-7 0 0,-6 1-1 15,4-1 1-15,3-3-2 0,-1-6-1 0,-4-2 1 16,3 2 0-16,1-1 1 0,-1-9 1 0,-3 0-2 16,6 0 2-16,4 0-3 0,-3-5 1 0,4 1-1 0,-4 1 1 15,4-4-1-15,1-1 1 0,-5-2-1 0,-3 5 2 16,-11 5-3-16,11-13 1 0,3 6-1 0,-4 4 1 15,-10 3 1-15,6-11-1 0,2 4 1 0</inkml:trace>
  <inkml:trace contextRef="#ctx0" brushRef="#br0" timeOffset="120971.1">6325 5943 2086 0,'0'0'0'0,"21"0"0"0,-8-2 0 0,1 0 52 0,4 1 2 15,6-1 0-15,3 2 0 0,-6 0-37 0,0 0 1 16,4 0-1-16,1 0 1 0,2 0 26 0,-6 2 2 16,-3 1 0-16,-1 2 0 0,-4 4-30 0,-4-2 1 0,1 0 0 15,0 7 0-15,-3-1 2 0,-1-1 1 0,-5 4 0 16,0 1 0-16,1 5-10 0,-3-7 2 0,-5 7-1 15,5-1 0-15,2 0-4 0,1-9 1 0,-6 4 0 16,6 7-1-16,-3-6-2 0,0-3 1 0,0-1-1 16,4 3 1-16,-4-4 3 0,0-2 0 15,3-3 0-15,1 1 1 0,0-1-5 0,-4-7 2 16,0 7-1-16,0-7 0 0,0 0 5 0,0 0 0 0,0 0-1 16,-8-2 1-16,5-5-4 0,-6-2 0 0,0-2-1 15</inkml:trace>
  <inkml:trace contextRef="#ctx0" brushRef="#br0" timeOffset="121117.5">6694 5660 2023 0,'0'0'0'0,"0"0"0"0,0 0 0 0,-19-9 64 16,12 7 1-16,7 2 0 0,0 0 0 0,7 2-47 16,0 0 0-16,1-1 0 0,-1 5 0 0,1 3 57 15,-1-1 1-15,0-1 0 0,3 4 0 0,1 3-58 16,-1-2 0-16,-1 1 0 0</inkml:trace>
  <inkml:trace contextRef="#ctx0" brushRef="#br0" timeOffset="121732.11">6930 5952 1960 0,'0'0'0'0,"0"0"0"0,0 0 0 0,0 0 67 0,0 24 1 16,-10-15-1-16,-1 3 1 0,-6 6-50 0,2 1 0 0,1-1 0 15,5 3 0-15,6 2 51 0,8-5-1 0,16-1 1 16,4 3 0-16,-7-5-51 0,-4-4 0 0,-2 1 0 16,2 2 0-16,7-3 18 0,4-4 1 0,2-2-1 15,1 4 1-15,-7-6-23 0,0 1 2 0,2-4-1 16,-5 0 0-16,-1 0-1 0,-6-5-1 0,0-4 1 16,-4 2-1-16,1 0-5 0,-4-4 0 0,-1 1 0 15,-10-10 1-15,-5 1-2 0,5 0 0 0,-4-9 1 0,8-2 0 16,3 5-3-16,-4-7 0 0,4 1 1 0,4 4 0 15,-4 1 6-15,0 0 1 0,0 10 0 0,3 2 0 16,5 3-5-16,-5 4 0 0,-3 7 0 0,9-7 0 16,-9 7 11-16,14 7 0 0,-11-2 0 0,5 11 1 0,6 3-10 15,-4 3 1-15,1 0-1 0,-4 1 2 0,0 0 6 16,0 0 1-16,-2-4 0 0,2 3 0 0,-3-8-9 16,-1 1 0-16,1 0 0 0,-1-1 1 0,8-4 6 15,-4 1 0-15,0-4 0 0,-7-7 0 0,7 10-8 16,-7-10 1-16,0 0 0 0,7 2 0 0,-7-2 3 15,0 0 2-15,11 0-2 0,-11 0 2 0,12-9-7 16,2 2 1-16,0-3 0 0,-3-11 0 0,0-2 1 0,-1 2 0 16,1-4 0-16,6-5 0 0,3 7-4 0,-6 4 1 15,0-2-1-15,0 7 1 0,-2 3 4 0,-1 1 0 16,3 6 1-16,4 8-1 0,-1 3-4 0,-6 1 1 16,1 6-2-16,1 6 2 0,-1 1 2 0,2-2 1 15,-3 9 1-15,-4-3-1 0,3-2-4 0,1 2 0 16,-6-4 0-16,-1 3 1 0,-2-3 7 0,-1 2-1 15,1-5 1-15,-2 6 1 0,0-2-7 0,-2-3-1 16,1-3 1-16,-1 5 0 0,0-2-1 0,0-5 1 16,2 2-1-16,0-2 1 0,-1 2-3 0,1-5-1 15,0-3 1-15,1 3 0 0,1-4-3 0,2 4 0 0,-1-4 1 16,-3-7 0-16,4 10-2 0,-4-10 2 0,8 7-1 16,-8-7 0-16,0 0-1 0,0 0 0 0,7 4 0 15,-7-4 0-15,0 0-1 0,0 0 2 0,-3-7-2 16</inkml:trace>
  <inkml:trace contextRef="#ctx0" brushRef="#br0" timeOffset="122620.9">1826 6803 1566 0,'0'0'0'15,"0"0"-1"-15,0-17 0 0,10 13 0 0,8 4 1 0,5-5 79 16,5-2 2-16,-3-2-1 0,8 9 1 0,2-4-63 16,3-3 0-16,-3 0 0 0,0 7-1 0,6-1 81 15,-3-6 1-15,-1 0-2 0,13 5 2 0,12-2-82 0,3-1 0 16,-3 0 0-16,-2 5 0 0,1 0 6 16,5-4 2-16,9 1-2 0,8 3 2 0,-3-4-14 0,-1 4 2 15,11-3-1-15,14 6 0 0,0 1 0 0,-10-4 0 16,3 3-1-16,9 2 1 0,1-1-5 0,1 0 1 15,-1-1 0-15,10 8 0 0,-3-4-6 0,-6-6 1 0,8 6 1 16,10 4-1-16,-3-2-1 0,-5-6 1 16,6 1-1-16,8 3 1 0,-5-4-2 0,-2-1 2 0,2 0-1 15,6 3 0-15,-6 0-1 0,-6-1 1 16,6 1 0-16,2-1 0 0,-9-1 1 0,-2-3 1 0,-3 0-1 16,5 4 0-16,-9-4 0 0,-7 0-1 0,0 0 0 15,2 3 1-15,-9-3 7 0,-7 0 2 0,0-3-2 16,-4 3 1-16,-6 0-4 0,-5-4-1 0,-2 1 1 15,-4 3 1-15,-6-4 3 0,-8 1 2 0,-4-1-2 16,-2 2 1-16,-1-1-5 0,-9-2 1 0,-8 1 0 0,3 4 0 16,-6-2 5-16,-5-1 0 0,-2-1 1 0,-7 4-1 15,1 0-5-15,-1 0 0 0,-7-3 0 0,0 3 1 16,0 0 9-16,-7 0 1 0,12 0-1 0,-12 0 1 16,11 3-9-16,-11-3 0 0,7 4 0 0,-7-4 1 15,7 3 6-15,-7-3 1 0,7 4 0 0,-7-4 0 16,0 0-8-16,3 7 0 0,-3-7 0 0</inkml:trace>
  <inkml:trace contextRef="#ctx0" brushRef="#br0" timeOffset="129097.94">3649 6024 37 0,'0'0'0'15,"0"0"0"-15,0 0 0 0,0 0 61 0,-3 17 2 16,3-10 0-16,0 4 0 0,-4 1-46 0,4 1 1 0,0 3 0 16,0 5-1-16,4 0 71 0,-1-5 0 0,1-4-1 15,3 11 1-15,0-6-72 0,-3-8 2 0,3-4 0 16,3 8 0-16,1-4 77 0,-4-6-1 0,4 1 0 16,4 3 0-16,-4-2-77 0,0-10 0 0,-1 1 0 15,4 4 1-15,4-3 32 0,-2-8 2 0,-6-1-2 16,4 1 2-16,-3-1-35 0,0-6 0 0,-4-5 0 15,-4 6 1-15,1-1 23 0,-1 1 2 16,-3-8-2-16,-3 9 2 0,-1 6-27 0,1-1-1 0,-4 4 1 16,0 0 1-16,0 7 11 0,-1-4 1 0,8 4 0 0,-7 0 0 15,7 0-15-15,-10 11-1 0,10-11 1 0,-13 18-1 16,6-4 4-16,4 0 0 0,-1-2 0 0,4 9 1 16,0 0-9-16,0-8 1 0,4-1 0 0,1 4 0 15,0-6 11-15,-5-10 2 0,9 7-2 0,-5 0 2 0,-4-7-12 16,7 9 0-16,-7-9 0 0,10 0 2 0,-10 0 9 15,8-2 0-15,-8 2 1 0,7-7-1 0,-4 0-10 16,1 0-1-16,-1-3 0 0,1-10 1 0,-1-3 7 0,-3 1 2 16,-3-3-2-16,-4 2 1 0,0 13-10 0,0-1 1 15,3 0-1-15,-3 1 2 0,0 3 4 0,7 7 1 16,-11-7 0-16,11 7 1 0,-9 7-9 16,9-7 1-16,-7 7 0 0,0 0 0 0,4 3 7 0,-1 1 0 15,1 0 0-15,3-1 1 0,0 10-9 0,-4-10 1 16,4-3 0-16,4 0 0 0,-1 0 8 0,-3-7 0 15,0 0 0-15,7 11 1 0,-7-11-9 0,13 3 0 0,-13-3 0 16,10-3 1-16,-3-1 5 0,0 1 1 0,-7 3-1 16,15-14 1-16,-8-4-9 0,0-1 3 0,0 1-2 15,-7-10 1-15,3 0 3 0,-3 7 1 0,0 1-1 16,-7 6 2-16,4-3-7 0,3-1 0 0,-4 4 0 16,4 14 1-16,-7-5 6 0,7 5 1 0,0 0-2 15,0 0 2-15,-3 9-7 0,3-9 0 0,0 7 0 16,-4 0 0-16,4 5 3 0,4-2 2 0,-1-1-1 15,1-2 1-15,-1 7-7 0,1-5 1 0,-4-9 0 16,7 11 1-16,-7-11 0 0,10 7 1 0,-10-7-1 16,0 0 1-16,7 0-4 0,-7 0 1 0,0 0-1 15,7-4 1-15,-7 4 1 0,6-7 0 0,-6 7 0 0,0 0 0 16,0-9-3-16,0 2 1 0,-4 0-1 0,1 0 1 16,-3 0-2-16,-1 4 1 0,-7-3-1 0</inkml:trace>
  <inkml:trace contextRef="#ctx0" brushRef="#br0" timeOffset="131332.19">1646 5035 489 0,'0'0'0'0,"3"-28"0"0,1 17 0 0,-1-3 31 16,1-1 1-16,-1-7-1 0,-3 12 2 15,4 1-20-15,-1-3 2 0,-3-6-2 0,0 9 2 0,0 9 54 16,4-7 1-16,-4 7-1 0,3-10 1 0,-3 10-52 16,0 0 0-16,4-7 0 0,-4 7 0 0,0 0 37 0,0 0 1 15,-4-5-1-15,4 5 1 0,0 0-39 0,0 0 1 16,-7 7-1-16,-3 8 1 0,-4 5 37 0,0 10 0 15,-1 3 0-15,0 16 0 0,1 4-39 16,3 3 2-16,-3-1-1 0,0 12 1 0,0-7-2 16,3-1 0-16,2 15-1 0,2 12 2 0,0-10-8 15,-7-9 1-15,0 0-1 0,3 19 1 0,-3-7 16 0,-5-10 0 16,1-4 0-16,0 11-1 0,1-13-12 16,-1 0-1-16,2 1 1 0,-1 4 0 0,3-5 16 15,-4-6 0-15,4-10 1 0,-2 6 0 0,5-9-17 16,1-14 1-16,-1 2-1 0,4 15 2 0,4-5 21 15,-4-8 0-15,3-8 0 0,8 2-1 0,-4 0-20 0,0-12 1 16,0-2-2-16,7 0 2 0,-4-5 20 0,-3-9 0 0,0 0 0 16,0 0 0-16,7-5-22 0,-7 5 1 0,0-16-1 15,0-2 2-15,0-10 12 0,-3-7 1 0,-1 2 1 16,-6 3-1-16,-1-4-16 0,-3-1 1 0,5 2-1 16</inkml:trace>
  <inkml:trace contextRef="#ctx0" brushRef="#br0" timeOffset="132498.79">1880 5148 1595 0,'0'0'0'0,"0"-16"0"0,4 5 0 0,-4 4 73 0,0 0 0 15,0-7 0-15,0 0 0 0,3 4-55 0,-3-3 0 16,-3-1 0-16,3 7 0 0,0-3 68 0,0 1 2 16,0-2-1-16,0 2 1 0,0 2-71 0,0 0 1 0,-4-1 0 15,4 1 0-15,0-4-16 0,0 0 1 0,0-1-1 16,4 2 2-16,-1 1-2 0,1-2 0 0,3 1 1 15,0 4-1-15,7-1-6 0,4-1 2 0,1-1-1 16,13 5 1-16,7 3-1 0,-2-3 1 0,-2 0 0 16,2 4 0-16,9 4-19 0,-6-4 1 0,6-4 0 15,6 12 1-15,13-5 8 0,-2-1-1 0,3-4 1 16,-1 9 1-16,0-2-1 0,0-3 1 0,9-4 0 16,9 9 0-16,-3-3 3 0,-1-1 0 0,4-6 0 15,10 10 1-15,1-2 5 0,-2-5-1 0,1-3 1 16,11 10 0-16,4 0 0 0,-4-7 0 0,2 3 0 0,12 10 0 15,0-10 1-15,-9-3 1 0,13 0 0 0,9 12 0 16,-3-5-1-16,-1-5 1 0,6 4 0 0,8 15 0 16,-4-16 6-16,-4-2 1 0,8 1 0 0,-4 17 0 15,-8-9-4-15,-5-3 2 0,11-2-1 16,3 4 1-16,-13 3 7 0,-8-5 2 0,15-2-1 16,-1 10 0-16,-17-3-6 0,-3-7 1 0,13 4-1 0,-6 3 1 0,-14-5 4 15,-5 0 1-15,8 1-1 0,1 2 1 0,-15 3-6 16,-3-8 1-16,4 0-2 0,-4 8 2 0,-11-2 3 0,-6-6-1 15,-1-4 0-15,-3 13 0 0,-11-9-4 16,-5-3 1-16,5-4-1 0,-3 10 0 0,-6-6 0 0,-5-4 1 16,-5-4 0-16,-2 13 0 15,-5-7-4-15,-4-6 2 0,-3-1-1 0,1 9 1 0,-1-6 1 16,-7-2 1-16,1-3-1 0,-1 11 1 0,3-4-3 0,0-4 0 16,-3-6 1-16,-6 10 0 0,-2 0-1 0,5-4 2 15,-5 1 0-15,-10 3-1 0,11 0-1 0,-11 0-1 0,10-4 1 16,-10 4-1-16,6 0 4 0,-6 0 0 0,0 0 0 15,7 4 0-15,-7-4-4 0,0 0 2 0,5 7 0 16,-5 3-1-16,-2 4 3 0,0 2 0 0,1 0 0 16,-8 24 0-16,5-4-3 0,1-5 1 15,-4 11-1-15,-4 6 1 0,1-1-1 0,6-1 0 16,-3-5 1-16,-7 18-1 0,-2-11-1 0,2-2 0 16,0 8 0-16,0 10 0 0,0-3 1 0,-1-5 0 0,1-8 0 15,2 15 0-15,1-12-1 0,1-5-1 0,-1 7 0 16,4 8 2-16,-3-3-2 0,-1-8 2 0,4-12-1 0,0 13 1 15,-2-7-3-15,2-8 1 0,0-8 1 0,-4 17-1 16,1-4 0-16,-1-8 2 0,4 1-1 0,-3-1 1 0,-1 2-2 16,2-8 1-16,-1-8-1 0,-8 8 0 15,7-6 3-15,1-9 1 0,-4 0-2 0,-9 8 2 16,2-6-3-16,3-7 1 0,-7 0-1 0,-5 5 1 16,-5-1 2-16,-2-10-1 0,2 1 1 0,-6 10 1 0,2-5-4 15,-5-7 2-15,-2-3-1 0,-5 3 0 0,-5 3 2 16,-6-6 1-16,-10-8 0 0,-8 10 0 0,1-3-4 15,0-1 2-15,-15-6-1 0,-14 4 1 0,8 0 1 0,-2-3-1 16,-20-1 1-16,-16 1 0 0,10 3-3 0,-3-2 1 16,-15 0-1-16,-13 4 2 0,7-2-2 0,8 0 2 15,-8-11 0-15,-19 7-1 0,8 4-1 0,8-3 0 16,-18-4-1-16,-3 5 2 0,1 5-1 0,18 1 2 16,-5-4-2-16,-7 3 2 0,6 8-3 0,19 3 2 15,-8-7-2-15,2 10 2 0,16-1-2 0,12 0 2 0,-8-2-1 16,-1 5 1-16,17 3-2 0,13-5 0 0,-6-3 1 15,8 4-1-15,16-3-1 0,12-1 2 0,6-5-2 16,3 5 1-16,9 2 0 0,9-5-1 16,-3-1 0-16,1 4 0 0,5 0 1 0,10-7 0 0,2-3-1 15,3 10 2-15,5-4-2 0,3-3 0 16,0-3 0-16,-3 6 0 0,9-3 0 0,1-3-1 0,4-1 0 16,0 4 1-16,0 0-1 0,7 0 0 0,-10-14 0 15,3 2 2-15,3 5-2 0,4 0 0 0,-4-2 0 16</inkml:trace>
  <inkml:trace contextRef="#ctx0" brushRef="#br0" timeOffset="133692.22">1812 5793 1557 0,'0'0'0'0,"-22"-22"0"0,3 11 0 0,-2-5 67 16,0-3 2-16,-8-1-1 0,-1 6 1 0,6 4-51 15,3-2 0-15,-2-3 0 0,-2 8 0 0,-3 0 38 0,3 0 1 16,9-7 0-16,2 7 0 0,3 4-40 16,1-4 1-16,3-4-1 0,7 11 1 0,-4-10-15 0,4 10 2 15,4-11-1-15,3 6 1 0,3-2-3 0,1 0 1 16,0-4 1-16,19-3-1 0,12-4-5 0,-5-3 0 16,-2-2-1-16,1 13 2 0,4-8-1 15,-5-3 1-15,-1 2-1 0,8 12 1 0,-1-6-17 0,1-2 0 16,6-1 0-16,-2 16 0 0,5-9 8 0,-5 2 0 0,-2-4-1 15,0 11 1-15,2-3-12 0,-6-2-1 0,3-8 1 16,11 15 0-16,-1-4 9 0,-5-3 2 0,-2 0-1 16,-2 8 0-16,-5-1 10 0,1-2 0 0,-1-3 0 15,9 11 1-15,-10-2-2 0,3-5 2 0,5-2-1 16,1 13 1-16,-4-2 1 0,-3-6 1 0,3-4-1 16,-3 26 1-16,-1-15-1 0,-5-4 1 0,-3 2-1 15,6 21 1-15,-1-2 7 0,-5-4 0 0,3 3 0 16,-2 15 0-16,-4-5-3 0,-5 2 1 0,1-2 0 15,-9 15-1-15,2-6 15 0,-1 0 2 0,-5 5-1 0,-4 10 0 16,-4 3-9-16,-3-15-1 0,0-1 0 0,-14 3 0 16,4-11 13-16,1-5 1 0,-9-1-1 0,-7 15 1 15,-6-5-14-15,1-5 1 0,-2-2 1 0,-5 1-1 16,-2 3 16-16,-1-11 0 0,-6-2 0 0,-2 7 0 16,-1-10-14-16,-3-3-1 0,-9-4 1 0,1 12-1 15,-2-7 13-15,7-4 0 0,-1-5 0 0,-6 13-1 0,4-12-12 16,5-2-1-16,-12-10 1 0,0 13 0 0,3-9 8 15,9-7 1-15,2-2-1 0,-7 8 0 0,5-6-10 16,1-7 1-16,3-6-1 0,-2 10 0 0,-4-10 5 16,9-1 0-16,6-7-1 0,-3 9 2 0,3-7-8 15,8-4 1-15,0-7-1 0,-1 0 1 0,1-2 4 0,7 6-1 16,-1-18 1-16,-2 5-1 0,0-10-5 0,5 1 1 16,1-4-1-16,8 15 1 0,0-2 1 0,0 2 1 15,2-2 0-15,5 4 1 0,0 4-6 0,0-3 1 16,3-5 0-16,11 2 1 0,-3 2 1 0,-1-7 1 15,4 2-1-15,9 13 1 0,-2-6-5 0,0 3 2 16,0-5-1-16,11 8 0 0,5 1 3 0,-5-4 2 0,0-5-1 16,1 3 0-16,2 2-5 0,0 2 2 0,2-7 0 15,2 14 0-15,0-6 0 0,1-4 1 0,3 3 0 16,4 19 0-16,3-5-2 0,4-4-1 0,3 2 1 16,1 16-1-16,3-7 1 0,-1-5 0 0,-2 1-1 15,8 15 2-15,1-8-3 0,1-3 1 0,5 2-1 16,-3 9 1-16,-8-4 1 0,-4-7-1 0,-2 0 1 15,3 12-1-15,-3-5-1 0,-5-4 0 0,4 3 0 16,1 11 0-16,-5-5-1 0,-5-1 1 0,2-4-1 0,-3 21 2 16,-6-5-3-16,-2-6 1 0,2 6 0 0,1 18 0 15,-4-8-1-15,-5-3 0 0,1 0 1 0,1 12 0 0,3 4-1 16,-8-11 0-16,-2 2 1 0,-8 7-1 0,3 1 0 16,0-11 0-16,-7-1 1 0,-7 15-1 0,4-8-1 15,-1-1 1-15,-3 1 1 0,-7 9-1 0,0 6-1 16,-4-11 1-16,1 1-1 0,-11 3 2 0,-2-2-2 15,-2-13 0-15,-3 2 0 0,1 14 1 0,-1-10-1 0,0-4 0 16,-6 0 1-16,-4 11 0 16,4-2-1-16,-1-11 0 0,-11-1 0 0,-2 3 0 0,-6-5 0 15,1-7 1-15,2 0-1 0,-8 1 0 0,10-3-1 16,1-3 1-16,-5-4 0 0,-8 4 0 0,-5-1-1 0,8-6 1 16,-5-4 0-16,-3 8 0 0,8-4-1 0,5-8 2 15,-1-4-1-15,-12 8 0 0,1-6 0 0,5-1 0 16,5-3 0-16,-3 1 0 0,2-2-1 15,5 1 1-15,0-13 1 0,1 4-1 0,-5 3-1 0,6-5 1 16,8-13 0-16,6 10 0 0,-2-12-1 0,5-2 1 16,4-1 0-16,5 11 0 0,2-6-1 0,3 3 2 0,4-8-1 15,4 9 0-15,1 2-1 0,2-2 1 0,3-2-1 16,4-3 1-16,4 9-1 0,3-2 1 0,2-11 0 16,5 16 0-16,0-5-1 0,0 0 2 0,4-2-1 15,8 14 0-15,-1-1 0 0,-4-6 0 0,7 2 0 16,9 6 0-16,6-2 0 0,-3-6 1 0,-4 0-1 0,1 7 0 15,-2 2 0-15,-2-3 0 0,3-8 0 16,-1 9 0-16,-2 2-1 0,-4-3 1 0,2-3 0 0,6 11 1 16,-1 2-2-16,-6 0 1 0,5-1 0 15,-2 13 0-15,3-2-1 0,-1 1 1 0,-5-1 0 0</inkml:trace>
  <inkml:trace contextRef="#ctx0" brushRef="#br0" timeOffset="135264.97">3933 5290 1847 0,'0'0'0'0,"0"0"0"0,0 0 0 16,0 0 52-16,0 0 2 0,0 0-1 0,0 0 1 0,4 21-37 15,-4-14 1-15,0-7-2 0,-4 39 2 0,4-4 44 16,-3 4 1-16,-1 9 0 0,1 6 0 0,-1-1-46 16,4-2 0-16,0 0 1 0,-3 12 0 0,3 1 0 0,3-10 1 15,1 11 0-15,-1 2 1 16,-3-5-10-16,4-15 0 0,3-3 0 0,-3 18 1 0,-4-10-10 16,3-8 1-16,-3 2 0 0,0 3 0 0,0 1-1 15,-3-13 0-15,3-6 0 0,-4 8 1 0,0-11-2 16,1-5 2-16,-4-5-2 0,0 8 1 0,3-10-1 0,1 0 1 15,-1-9-1-15,-3 7 1 0,4-5-1 0,3-9 1 16,0 0-1-16,-9 5 1 0,9-5-1 0,0 0 1 0,0 0-1 16,0 0 1-16,-7-7 2 0,7 7-1 15,-4-14 0-15,1-13 1 0,-4-4-1 0,3-5 0 0,4-8 0 16,-3 2 0-16,3-2 6 0,0-7 0 0,0-7 0 16,-4 9 1-16,4 1-3 0,0-1-1 0,-3 5 1 15,-1 0-1-15,4 6 7 0,0 1 0 0,4-2-1 16,-4 4 1-16,0 1-5 0,7-4 1 0,-4 4 0 15,1 11 0-15,3 0 2 0,3 1 1 0,-1-8-1 16,-2 16 1-16,4-9-4 0,-1 2 0 0,1-4 0 16,-4 4 0-16,4-2 2 0,-1 5 2 0,1-6-1 15,1 3 0-15,-5-4-5 0,4 6 2 0,-1-10 0 16,1 15 0-16,-1-7 0 0,1-2 1 0,0 2 0 0,1 18 0 16,2-6-2-16,-3-7-1 0,-1 2 1 0,8 18-1 15,-4-8 1-15,-5-1 0 0,5-6-1 0,0 15 1 16,4-4-3-16,-4-7 2 0,-4-4-1 0,10 15 1 0,4-8-1 15,-2-3 1-15,-5-2-1 0,3 11 1 0,1-4-2 16,0-8 0-16,4-3 1 0,1 17 0 16,2-4 0-16,-3-7-1 0,5 0 0 0,5 14 2 15,1-7-3-15,4-4 1 0,8 1 1 0,8 13-1 16,-1-10 1-16,-6-3-1 0,10 3 0 0,6 12 1 16,0-8-2-16,2-4 0 0,13-4 0 0,-1 15 2 0,4-6-2 0,-4-7 1 15,11-1 1-15,0 17-1 0,4-7-1 0,-10-5 1 16,11-2-1-16,15 17 0 0,-6-17 0 0,-11 0 2 15,8-3-2-15,8 19 1 0,-5-13 0 0,-7-3-1 16,0 0 0-16,6 23 0 0,-5-18 1 0,-6-3-1 16,2 0 0-16,3 19 0 0,-11-11-1 0,-3-2 2 15,7-3-2-15,0 9 1 0,-14-2-1 0,-4-5 1 16,0-2-1-16,15 10 2 0,-15-5-2 0,-8-6 0 0,-3-1 0 16,5 4 1-16,-15 0-1 0,-2 0 1 0,-1-5-1 15,5 5 0-15,-2 4 0 0,-9-11 0 0,-1 0 0 16,-9 3 0-16,-6-3 0 0,2 0 1 0,-7 0-1 15,-3 4 1-15,-4-1-1 0,-1-3 0 0,-3-3 0 16,-3 6 0-16,-7-3 1 0,7 4-1 0,-7-4 0 16,0 0 0-16,0 0-1 0,0 0 1 0,7 10 0 15,-7-10 0-15,4 7-1 0,-4-7 1 0,0 7 0 0,-4 0 1 16,4 4-2-16,-3 3 1 0,3-7 0 0,-4 12 0 16,1-1-1-16,-1-7 1 0,4-3 0 0,-7 8 0 15,2 4-1-15,0-3 1 0,1-1-1 0,0 21 2 0,1-2-2 16,1-2 1-16,-1 8-1 15,-4 5 1-15,3 3-1 0,-3-12 1 0,3 5-1 0,1 2 1 0,-1 2-1 16,1-11 0-16,3 5 0 0,-4 13 1 0,1 0-1 16,-1-14 0-16,4 1 0 0,-7-1 1 0,0-2-1 15,4-11 0-15,-3-6 0 0,-4 13 1 0,-1-12-1 16,1-7 0-16,-1-7 0 0,-3 11 2 0,-4-6-2 16,2-8 0-16,-1-8 0 0,-8 11 1 0,-3-3-1 15,-2-8 0-15,2-3 0 0,-1 11 1 0,-8-4-1 0,2-7 1 16,-2-6-1-16,-9 13 1 0,2-3-1 0,-5-4 1 15,-9-4-1-15,-11 8 1 0,-4-4-1 0,5-4 1 16,-6 1 1-16,-18 2-1 0,-2 5-1 0,4-8 1 0,-3-3 0 16,-18 6 0-16,-4 0 0 15,2-2 0-15,-1-4 0 0,-20 0 1 0,-2 3-1 0,12-3 0 16,-5-2 0-16,-12 2 0 0,11 0 0 0,8 0 0 0,-12-5 0 16,2 6 2-16,10 3-2 0,13 1 0 0,-13-1 0 15,9 6 1-15,13-3-1 0,13-2 2 0,4 2-2 16,-3 14 1-16,10-5-1 0,12-2 0 0,3 2 0 15,10 6 2-15,5 3-1 0,5-7 0 0,2-1 0 16,-1 1 2-16,4 1-2 0,3-2 0 16,1-3 0-16,7 4 1 0,-3-4 0 0,5 0 0 15,2-4 1-15,7 1-1 0,0 3-1 0,0 0 1 0,5-5-1 16,9 5 1-16,-7-4 1 0,7 4 0 0,0 0-1 0,-4-7 2 16,4 7-3-16,0 0 2 0,0 0-1 0,4-7 0 15,-4 7 2-15,7-4 0 0,-7 4 1 0,0 0 0 16,9-7-3-16,-9 7 1 0,10-7 0 0,-10 7 0 15,0 0 1-15,0 0 0 0,0 0 1 0</inkml:trace>
  <inkml:trace contextRef="#ctx0" brushRef="#br0" timeOffset="140204.62">8895 5846 1030 0,'0'0'0'0,"0"0"0"0,0 0 0 0,0 0 36 0,-10-23 1 0,10 15-1 0,0 8 1 0,-6-8-23 15,6 8 2-15,-1-10-2 0,1 10 2 0,0 0 92 0,-4-7 0 16,4 7-1-16,-9-5 1 0,2 5-92 15,0 0 1-15,-3 0-2 0,-5 1 2 0,1 5 75 0,-1 1 1 16,-3 0-1-16,-7 7 1 0,0 0-76 0,-1 5 1 16,1-3-1-16,-3 9 1 0,3-2 52 0,6 5 0 15,-2 0 0-15,3-4 1 0,1 10-53 0,-1-6 0 16,2-5-1-16,5 12 1 0,4-9 17 0,4 1 1 0,-1-1 0 16,4 9 0-16,0 6-21 0,-3-4-1 0,6 0 1 15,4 1 0-15,4-1 16 0,0-1-1 0,1-8 0 16,4 2 1-16,3 1-18 0,-1-10 1 0,-1-1-1 15,3 8 2-15,1-10 18 0,0-3 2 0,0-2 0 16,1 4 0-16,-3-4-21 0,-1-3 1 0,3-6-1 16,0 6 1-16,2-3 14 0,-2-5 0 0,0-2 1 15,-5 2-1-15,-4-2-16 0,1-4 1 0,-3-1-1 0,4 3 1 16,-3-1 8-16,-4-1 0 0,-3-3 1 0</inkml:trace>
  <inkml:trace contextRef="#ctx0" brushRef="#br0" timeOffset="140611.91">9135 6063 2224 0,'0'0'0'16,"0"0"0"-16,9-18 0 0,-2 11 88 0,-3 0 1 16,3-5 0-16,3 1-1 0,1 4-71 0,-1 2 1 0,1 1 0 15,0-3 0-15,-4 7 79 0,-7 0-1 16,12 0 1-16,-5 7 0 0,7 4-80 0,0 3 0 0,0 0 0 16,6 3 1-16,1 5 16 0,-3-3 2 0,3 6-1 15,0-1 1-15,-2 1-21 0,-1 1-1 0,0-3 1 16,1 7 0-16,0 0-6 0,1-4 2 0,4 1-1 15,-2 4 0-15,-3 1-5 0,2-9 2 0,7 3 0 16,-8 1 0-16,-3-6-2 0,1-4 1 0,3 3-1 16,0-3 2-16,-3-3-4 0,1 0 2 0,-8-7-1 15,3 2 1-15,-3 0 5 0,-4-5 1 0,0-4 1 16,-7 0-1-16,10 0-5 0,-10 0 1 0,0 0 0 16,6-9 1-16,-6 9 5 0,-2-9 1 0,2 9-1 0,-9-18 1 15,4 1-6-15,-2-4 0 0,0-6 0 0</inkml:trace>
  <inkml:trace contextRef="#ctx0" brushRef="#br0" timeOffset="140854.28">9788 6124 2362 0,'0'0'0'0,"0"0"0"0,0 0 0 0,-21-7 83 0,14 7 0 16,-4-3 0-16,-3 3 1 0,2 3-67 0,-3 1 1 15,1-1 0-15,-7 11 0 0,-4 0 60 0,-1 0 1 16,-6 2-1-16,1 9 2 0,-3-4-62 0,-1 0 0 15,-2 5 0-15,1 1 0 0,-1 3 20 0,9-2 0 16,0 0 0-16,1-5 0 0,3 3-23 0,-1-3 1 16,4-5-1-16,5-2 1 0,5 1-3 0,4 1 0 15,0-8-1-15,0 1 2 0,4-4-6 0,3 0 0 0,0-7-1 16,-4 7 1-16,4-7-3 0,0 0-1 16,0 0 1-16,7 2-1 0,-7-2 0 0,11-4-1 0,-4 2 0 15</inkml:trace>
  <inkml:trace contextRef="#ctx0" brushRef="#br0" timeOffset="141099.21">10167 6365 2500 0,'0'0'0'0,"0"0"0"0,-32 16 0 16,6-5 77-16,1 3 2 0,4 1-2 15,2 7 2-15,-3 2-61 0,5-1 0 0,-1-4 0 0,2 8 0 0,-1-3 80 16,-1-4 1-16,0 1 0 0,2 0 0 0,1-2-83 16,2-5 1-16,3-1 0 0,-1 6 0 0,4-5 23 15,-4-3 1-15,4-4-1 0,0 0 0 0,7-7-24 16,-7 9 0-16,7-9 0 0,0 0-1 0,0 0-8 0,0 0 1 16,0 0 0-16</inkml:trace>
  <inkml:trace contextRef="#ctx0" brushRef="#br0" timeOffset="141604.44">10289 6020 2475 0,'0'0'0'0,"0"0"0"15,0 0 0-15,-14 25 64 0,10-18 0 0,8 4 0 16,-4-1 0-16,3 6-46 0,-3 2 0 0,4-4 0 15,3 7 0-15,0-7 56 0,0 0 0 0,-4-2 0 16,3 2 0-16,1 0-56 0,3-7 0 0,1 0 0 16,3 4 0-16,-3-4 18 0,3 0 1 0,-4-7-1 15,6 7 1-15,2-7-23 0,-1 0 2 0,1-3-1 16,2 3 0-16,4-4-6 0,-3-3 1 0,-3 0-1 0,-4 2 1 16,2-4-4-16,2-2 1 0,3 1-2 0,-4-1 2 15,-6-1 1-15,1 1 1 0,2-3 0 0,-3 4 0 16,-4-1-3-16,0 1-1 0,-3-1 1 0,-1 4 0 0,-3 0 8 15,0 7-1-15,11-14 1 0,-11 7 0 0,0 7-6 16,0 0 1-16,7-5-1 0,-7 5 1 16,0 0 11-16,0 0 1 0,7-4-1 0,-7 4 1 0,0 5-11 15,0 2 1-15,0 0 1 0,3 15-1 0,1 2 11 16,-2 1 1-16,1 5-1 0,-1 0 2 0,0 0-13 16,0 3 1-16,-2 4 0 0,-6 3 0 0,1 3 5 15,1-3 0-15,4-1-1 0,-3-4 2 0,-1 2-9 0,1-7 1 16,-8 1 0-16,4 5 1 0,-3-8 2 0,3 2 2 15,-4-2-1-15,-3 0 1 0,2 4-7 0,-3-4 1 16,8-5 0-16,-7-2 0 0,0 0 2 0,-5-4 0 16,1-8 0-16,0 4 0 0,-3-3-11 0,0-1 0 15,0-6 0-15,-2-1 0 0,2-2 0 0,3-3 0 16,1-4 0-16,-3-4 0 0,-1 2 0 0,0-3 0 0,5-2 0 16,2-4 0-16,0-1 0 0,3-4 0 0,4 4 0 15</inkml:trace>
  <inkml:trace contextRef="#ctx0" brushRef="#br0" timeOffset="141909.32">10873 5834 2638 0,'0'0'0'0,"0"0"0"0,17 12 0 15,-10-5 82-15,6 2 1 0,4 3-1 0,8 15 1 16,1 1-66-16,3 5 0 0,6 2 1 0,-9 9 0 0,-1-5 64 16,-4 2 1-16,-3-3-1 0,0 13 1 0,-8-1-66 15,-3 2 1-15,6-1 0 0,-10 0 0 0,1 2 26 16,-4-12 0-16,-4 1-1 0,-3 0 2 0,-2 2-29 16,-1-5 1-16,-1-2-2 0,-10 1 2 0,0 5-9 15,-2-8 1-15,-9-4 0 0,-3-1 0 0,1-3-3 0,2-3-1 16,-5-2 1-16,2-5 1 0,-7-3-4 0,1-5 1 15,-3-2 1-15,2 4-1 0,3-1 0 0,-2-6-1 16,3-1 1-16</inkml:trace>
  <inkml:trace contextRef="#ctx0" brushRef="#br0" timeOffset="142629.04">12321 6474 1721 0,'0'0'0'0,"0"0"0"16,0 0 0-16,-21 0 86 0,21 0 2 0,-15 0-2 16,8-3 2-16,-1 3-71 0,8 0 1 0,-9-7 0 15,9 7 0-15,-7-11 81 0,7 11 2 0,-7-9-1 16,7 9 1-16,-6-10-84 0,3 1 0 0,3 2 0 16,0 0 0-16,0-2 7 0,3-1 2 0,1-1 0 15,-1-1 0-15,5 1-14 0,0-1 0 0,3 1 1 0,-1 4 0 16,1 2-4-16,-4-2 0 0,4-4 0 0,-1 8 1 15,6-1-4-15,0 1 1 0,0-1-2 0,-6 4 2 16,5 0-4-16,2-1 2 0,1-1-2 0,-2 5 2 16,-6 1-3-16,4-4 1 0,4-2 1 0,-7 7-1 0,-1 1 6 15,1-5 1-15,5-1-1 0,-6 4 1 0,4-1-4 16,-3 1 0-16,0-4 0 0,-3 3 1 0,3 1 10 16,0-4-1-16,-1 0 1 0,-3 2 1 0,0 5-9 15,-7-7 1-15,11 10 0 0,-8-1 1 0,1-2 4 0,-4 2 2 16,-7-2 0-16</inkml:trace>
  <inkml:trace contextRef="#ctx0" brushRef="#br0" timeOffset="142879.29">12016 6589 2060 0,'0'0'0'0,"0"0"0"16,0 0 0-16,21 7 75 0,-7-2 1 0,0-2 1 15,7 1-1-15,6-1-58 0,-3-3 0 0,6 4 0 16,6-1 0-16,2 1 72 0,3-4-1 0,-2 0 1 16,-2 4 1-16,2-4-74 0,-4 0 1 0,2 0-1 15,-5 0 1-15,-2 3 29 0,-6-3 0 0,1-3 0 16,-2 6 1-16,-2-3-31 0,0 0 0 0,-3 0 0 16,-4 0 0-16,0 4 2 0,2-4 0 0,-2-4 0 15,4 4 1-15,-1 0-10 0,3-3 1 0,1-1-1 0,-7 4 2 16,0-4-3-16,-3 1 0 0,3-1 0 0</inkml:trace>
  <inkml:trace contextRef="#ctx0" brushRef="#br0" timeOffset="143490.01">13557 6087 2161 0,'0'0'0'16,"0"0"0"-16,25-16 0 0,-6 11 68 0,4-5 1 0,0 2-1 15,2 1 2-15,3 4-52 0,2-1 0 0,-5 1 0 16,3-1 0-16,2 4 62 0,-2 0 1 0,0-3 0 16,6 3 0-16,-6 3-63 0,-5-3 0 0,2 0 0 15,0 4 0-15,-4-1 28 0,-2 1 0 0,-1-4 0 16,-4 3 0-16,3 4-31 0,-6-3 2 0,0-4 0 16,-4 0 0-16,-7 0-1 0,9 4 0 0,-9-4 1 15,0 0 0-15,7-4-8 0,-7 4 1 0,0 0-1 16,0 0 1-16,0 0 4 0,0 0 0 0,-9-7 1 0,-9 3-1 15,-3-3-6-15,-4 4 1 0,-1-4 0 0,1 3 0 16,-3 8 7-16,-4-4 1 0,2 3 0 0,-5 1-1 16,1 3-7-16,6 3 2 0,-9-2-2 0,-2 6 1 15,4 0 4-15,1 5 2 0,3 2 0 0,-6 4-1 16,5-1-6-16,4 3 0 0,-2-1 0 0,-2 8 0 16,0 6 2-16,2-1 2 0,2-1-1 0,7 3 0 0,1 1-5 15,8-8 1-15,3 1 0 0,2 3 0 0,4-1-4 16,3-8 1-16,7-1-1 0,2 9 1 0,6-6-2 15,5-3 0-15,5 4 1 0,1 0-1 0,6-6-2 0,0 1 0 16,3-5 1-16,5 1-1 0,1-3 0 16,1-5 0-16,1 0 0 0,1-1 0 0,-7-4 5 0,2-6 1 15,-4-3-2-15,2 1 2 0,-2-2-3 16,-5-5 1-16,2-4-1 0,0-1 1 0,-4-4 4 0,2-1 0 16,0-6 0-16,-2 2 1 15,-7-2-5-15,-3 0 2 0,1-4-1 0,1 13 1 0,-1-6-2 0,-1-1 2 16,-1 1-1-16</inkml:trace>
  <inkml:trace contextRef="#ctx0" brushRef="#br0" timeOffset="143831.68">14609 6360 2425 0,'0'0'0'0,"0"0"0"15,0 0 0-15,-25-14 93 0,14 7 1 0,1 0-1 16,-6 7 1-16,3-4-77 0,1 4 1 0,-2 0-1 15,-4 4 1-15,-1 3 67 0,0 5 1 0,-1 0-1 16,-1 9 0-16,0 2-68 0,1 0 1 0,6 4 0 16,-3 1 0-16,3 0 12 0,-1 2 2 0,7-6-1 0,2 5 0 15,5 1-17-15,2-9 0 0,6 0 0 0,4 5 0 16,3-5-2-16,4 2-1 0,-4-7 0 0,3 7 1 16,6-9-5-16,-1-2 1 0,2-1 0 0,1-4 0 0,1-4 0 15,3-3-1-15,-8-7 1 0,9 0 1 0,-6-2-3 16,-2-3 0-16,-1-4-1 0,-2 0 1 0,-1 1 4 15,-2-8 1-15,0 2 0 0,-4-2 1 16,-5 3-6-16,-3-2 1 0,-8-3 0 0,-1 0 1 0,-4 6 2 16,-2-2 1-16,1-2 0 0,-6-2 0 0,-5 8-4 0,-2-1 1 15,-4-1-1-15,1 3 1 0,1 2 2 16,4 5 0-16,2 2 0 0,-3 4 0 0,1-1-3 0,5 4-1 16,4 0 1-16</inkml:trace>
  <inkml:trace contextRef="#ctx0" brushRef="#br0" timeOffset="145101.01">14889 6302 2186 0,'0'0'0'0,"0"0"0"16,23-5 0-16,5 1 86 0,-3-1 0 0,-6-1 1 16,-1 6 0-16,0-3-70 0,-1-1 1 0,1 1 0 15,1 6 0-15,-1 1 81 0,-8-1-1 0,5-3 1 0,2 11 1 16,3 0-83-16,1 1 0 0,3 4 0 0,-6 10-1 16,-2 4 32-16,2-4-1 0,-4 8 0 0,3 3 0 0,-4-9-31 15,-1 2 1-15,-1-2-1 0,-3 5 1 0,-4-1-1 16,-1-9 1-16,-3 0-2 15,-3 7 2-15,-4 0-8 0,0-8 1 0,0 0-1 0,-4-3 1 0,-1 0-1 16,1-3 0-16,-3-5 0 0,0 1 1 0,-5-3-4 16,3-4 1-16,3-5-2 0,-4-2 2 0,3-1-1 15,0-4-1-15,5-4 1 0,2 1 1 0,3-4-3 16,2-2 1-16,1-5-1 0,-1 5 1 0,0-7-1 16,2-2 1-16,5-3-1 0,4 2 1 0,4-2-2 0,4-1 0 15,4-7 1-15,-1 4-1 0,1-5 5 0,4 5 0 16,-4-3 0-16,2 3 0 0,1 6-3 15,5 1 1-15,-5 4-1 0,-1 7 1 0,2 2 3 0,-4-4 0 16,4 4 0-16,1 8 1 0,-5 2-4 0,-3-5 0 16,2 4 0-16,1 3 1 0,0 3 4 0,-4-6 0 0,-4 3 0 15,-4 3 2-15,-1 1-7 0,0-1 2 0,-8-3 0 16,10 8 0-16,-10-8 4 0,0 0 2 0,7 7-2 16,-7-7 2-16,0 8-7 0,0-8 1 0,-3 11 0 15</inkml:trace>
  <inkml:trace contextRef="#ctx0" brushRef="#br0" timeOffset="145395.44">16115 6189 2487 0,'0'0'0'0,"0"0"0"0,-21-3 0 0,5 3 109 15,4 0 0-15,3-4 0 0,9 4 1 16,-9-5-94-16,9 5-1 0,0 0 1 0,-9 9 1 0,-9-2 93 15,1 3 1-15,-3 1 0 0,-4 12 0 0,3 0-95 16,-1 5 0-16,5 7-1 0,-1 2 2 0,2 5 31 0,6-5 1 16,-1 2-1-16,0-2 1 0,3 5-32 15,4-12 0-15,4 5 0 0,2 0 0 0,3-1-6 0,4-3 1 16,5 1 1-16,0 0-1 0,4-1-5 16,5-4 0-16,5 1 1 0,-3-4 0 0,-2-1-1 0,-2-3 0 15,0-5-1-15,4 3 2 0,-2-7-3 0,-2-4 0 16,0-4 0-16,-2 1 0 0,-5-1-3 0,-3-5 0 0,-2-1-1 15</inkml:trace>
  <inkml:trace contextRef="#ctx0" brushRef="#br0" timeOffset="146044.91">16487 6256 2148 0,'0'0'0'0,"0"0"0"15,0 0 0-15,0 0 91 0,0-23 0 0,0 13 0 16,0 10 1-16,2-11-75 0,5 6 1 0,3-2-1 15,-1 0 1-15,-9 7 56 0,11-4 1 0,-1 1-1 16,5 6 1-16,-5 4-57 0,3 0 0 0,1 0 0 16,7 9 0-16,-7 4 19 0,0 2 0 0,-2 5 0 15,6 6 1-15,0 4-23 0,-1 4 1 0,1-4-1 16,3 5 1-16,6-7-5 0,-3-2 2 0,1-6-1 16,5 11 0-16,-5-6-5 0,-2-4 1 0,3 2 0 0,4 4 0 15,-9-3-2-15,-1-6 1 0,-3-2 0 0,4 0 0 16,-3-2-3-16,-4-4 1 0,0-3-1 0,-1-3 2 15,-8-2 7-15,-5-9 1 0,0 0-1 0,0 0 1 0,5-9-7 16,-7 2 1-16,1-7 0 0,-6-9 1 0,-4-7 6 16,0-3 0-16,4-6 0 0</inkml:trace>
  <inkml:trace contextRef="#ctx0" brushRef="#br0" timeOffset="146273.78">17217 6221 2135 0,'0'0'0'0,"0"0"0"0,-21-7 0 0,-5 3 80 0,5 1 1 15,3-4-1-15,4 3 1 0,3 4-63 0,-1-3 0 16,5 3 0-16,-6 3 0 0,-6 4 74 0,-2 0 1 16,-2 4-1-16,-4 10 1 0,-3 9-76 0,-5 0 1 0,2 7-1 15,1 5 1-15,2-2 20 0,2-1 1 0,0-4-1 16,3 6 2-16,-2-6-26 0,3-5 2 0,3 2 0 16,-6-3-1-16,2 3-7 0,-3-5 0 0,5-1 0 15,6 4 1-15,2-6-3 0,5-1-1 0,-1-7 1 16,8 0-1-16,-4-2 3 0,1-2 0 0,3-5 0 15,3-7 0-15,-4 7-3 0,4-7 1 0,0 0 0 16</inkml:trace>
  <inkml:trace contextRef="#ctx0" brushRef="#br0" timeOffset="146507.41">17394 6604 2324 0,'0'0'0'0,"0"0"0"0,0 0 0 0,-4 25 61 16,4-11 2-16,0 0 0 0,0 7 0 0,-7 2-46 15,0-2 1-15,-7 0 0 0,0 6 0 0,0-3 68 16,0-1 0-16,1-7 1 0,-4 2-1 0,6 3-69 16,0-7 1-16,3-4 0 0,-1 1 0 0,0-2 29 0,2-2 0 15,7-7 0-15,0 0 0 0,-7 5-31 0,7-5 1 16,0 0 0-16</inkml:trace>
  <inkml:trace contextRef="#ctx0" brushRef="#br0" timeOffset="147007.09">17646 6214 2337 0,'0'0'0'0,"0"0"0"15,0 0 0-15,0 0 60 0,23 19-1 0,-16-14 0 16,-4 6 2-16,1 5-44 0,0 1 1 0,-1-1 0 16,4 11 0-16,4 6 55 0,-1-3 0 0,-3-4 0 15,0 4 0-15,6-3-56 0,-1-4 1 0,0-6 0 16,6 4 0-16,-4-3 17 0,0-4 1 0,-5-7 0 0,3 4 0 16,3-1-22-16,0-1 1 0,7-9 0 0,-8 3 0 15,-2 1-3-15,2-8 0 0,4 1 0 0,3-8 1 16,-7 3-7-16,2-1 2 0,0-4 0 0,0-4 0 15,-2-1 5-15,0-5 2 0,0-1-2 0,0-1 2 0,0-7-7 16,-1 10 1-16,1-8 0 0,-7 12 0 0,3-5 5 16,1 7 1-16,-8-1 0 0,1 8 0 0,0 2-6 15,-1-4 0-15,-3 3 0 0,0 8 0 0,0 0 16 16,0 0 0-16,0 0-1 0,0 0 1 0,9 8-13 16,-7-1 1-16,-1 2-1 0,3 12 0 0,1 9 12 0,1 2 1 15,-5 3-1-15,1 0 1 0,0 2-13 0,0-7 1 16,-2 5-1-16,-2 4 0 0,2 1 11 0,0-3-1 15,-5 2 1-15,-1 5 0 0,-1 0-12 0,0-2 2 16,0-1-2-16,0 1 1 0,0-3 7 0,0-6 2 16,0-7-1-16,-7 10 0 0,3-8-10 0,1-9 1 15,-3 2 1-15,-1 4-1 0,0-4 3 0,0-7 2 16,-6-3 0-16,3 4-1 0,-1-7-15 0,1-8 0 16,-5-4 0-16,-6 4 0 0,5-7 0 0,2-5 0 15,-2-2 0-15,0 1 0 0,0-3 0 0,6-1 0 0,-1-6 0 16,0 2 0-16,6 3 0 0,3-3 0 0,4-5 0 15</inkml:trace>
  <inkml:trace contextRef="#ctx0" brushRef="#br0" timeOffset="147304.53">18441 5992 2588 0,'0'0'0'0,"0"0"0"0,34 4 0 0,-11 3 94 15,5 5-1-15,7 0 0 0,4 6 0 0,2 3-76 16,-8-2 1-16,6 10-1 0,2 4 1 0,-6 2 44 16,-3-1 2-16,-8 6-1 0,-1 16 1 0,-2-1-46 15,-3-1 0-15,0 3 0 0,-9 1 0 0,-2-2 8 16,-2 2 1-16,-3 0 0 0,-6 7 0 0,-5-8-15 0,-1-1 1 15,-1-10 0-15,-6 8 0 0,-6-6-8 0,-2-6-1 16,-3-2 1-16,-9 4-1 0,-2 2 0 0,0-9-1 16,-2 2 0-16,-3-2 1 0,4-6-3 0,3 3 1 15,-4-10 0-15</inkml:trace>
  <inkml:trace contextRef="#ctx0" brushRef="#br0" timeOffset="185204.09">20112 6585 1255 0,'0'0'0'15,"0"0"0"-15,21 4 0 0,-3-1 101 0,-1 1 1 16,-1-4-1-16,7 5 1 0,4-5-85 0,-3 0 0 16,-3 0 0-16,16 0 0 0,8 0 58 0,-5 0 1 15,-3-5 1-15,-5 10-1 0,-2-5-58 0,-4 0 0 16,-1 0 0-16,-4 3 0 0,-3-3 54 0,-4 0 0 0,-7 0 0 16,2 0 1-16,-2 0-55 0,-7 0 0 0,0 0 0 15,0 0 0-15,-7-3 12 0,-4 3 2 0,-1 0-1 16,-25-5 1-16,-9 5-19 0,-2-4 2 15,-1 2-2-15,5 4 2 0,5 2 11 0,-1-4 0 0,1 0 1 16,0 5 0-16,2-2-14 0,-4 1 0 0,-8-4 0 16,7 7 0-16,12-4 5 0,5-3 0 0,0 4 0 15,11 0 0-15,2-1-8 0,5-3 0 0,7 0 0 16,0 0 0-16,7 4 4 0,3-4 0 0,6 0 1 16,16 0-1-16,3 3-6 0,2-3 1 0,-5-3 0 0,2 3 0 15,1 0 5-15,-7 0-1 0,-1-4 1 16,15 1 0-16,4 3-6 0,0-4 1 0,-1 0-1 0,-9 1 1 15,-1 3 0-15,-2-4 1 0,-8 4 0 0,-4 0 0 0,-1 0-4 16,-10 0 0-16,1-3 1 0,-4 6 0 16,-7-3 2-16,9 4 0 0,-9-4 0 0,0 0 0 0,0 0-4 15,2 11 2-15,-2-11-1 0,0 0 1 0,-7 10-2 16,7-10 2-16,-8 7 0 0</inkml:trace>
  <inkml:trace contextRef="#ctx0" brushRef="#br0" timeOffset="185638.18">19898 7005 1922 0,'0'0'0'0,"22"0"0"16,11 2 0-16,6 0 59 0,1 0 1 0,6-2-1 15,0 2 2-15,-5 1-44 0,-2-1 1 0,1-2 0 16,-1 2 0-16,-2 1 50 0,-5-3 2 0,-8-3-2 16,6 10 2-16,-5-4-52 0,-2-3 0 0,-4 0-1 15,1 4 1-15,-6-4 18 16,-3 0 0-16,-4 0 0 0,-7 0 0 0,0 0-21 0,0 0-1 0,-7-4 1 0,-8 4 1 16,1-3-9-16,-5 3 2 0,-2-4 0 0,-7 1 0 15,-6 1-3-15,2 0 0 0,-3-1-1 0,-4 3 2 16,-1 0-5-16,3 0 2 0,1 0-1 0,1 1 0 15,2 3-1-15,1 1 1 0,2-1-1 0,5-1 0 0,4 1 0 16,0-1 2-16,7-3-2 0,3 0 1 16,4 4 0-16,7-4-1 0,0 0 0 0,0 0 0 0,12 3 4 15,2-3 1-15,6 4-2 0,12-4 2 0,6 0-2 16,3-4-1-16,-2 1 1 0,1 3-1 0,-6 0 4 16,-2 0 0-16,-2-4 0 0,-2 1 1 0,0 3-4 15,-3-4 1-15,-4 1-1 0,2 3 1 0,-2 0 2 0,-3-4 1 16,-8 4 0-16,4 4 0 0,-1-1-4 0,-6 1 1 15,-7-4 0-15</inkml:trace>
  <inkml:trace contextRef="#ctx0" brushRef="#br0" timeOffset="186355.34">22154 5983 1569 0,'0'0'0'16,"0"0"0"-16,36-3 0 0,-12 3 72 0,5-4 0 15,1 4 0-15,7 0 0 0,-2 0-54 0,0 4 0 16,2-4 0-16,2 0 0 0,-9 3 65 0,-3-1 0 0,-1-2 0 16,-5 0 0-16,0 4-66 0,-5-1 1 0,-2-3-1 15,-7 0 1-15,0 0 40 0,-7 0-1 0,9-3 0 16,-9 3 0-16,0 0-40 0,0 0 1 0,0 0 0 15,-9 0 0-15,-8-4 4 0,-6 2 2 0,0-5-2 16,-14 4 2-16,0 3-13 0,-2 0 2 16,-3 0-1-16,-2 0 0 0,1 7 3 0,6 2-1 0,2-1 1 15,0 8 1-15,-6 2-7 0,4-4 0 0,5 4 0 16,-3-1 0-16,1 10 1 0,-3-6 0 0,6-2 0 16,2 11 0-16,5 0-3 0,3-6 0 0,1 5-1 0,-1 8 1 15,3-2 1-15,8-2 1 0,1 4 0 0,7-3 0 16,6 1-4-16,3-9 1 0,2 6 0 0,7-1 0 15,1-8 0-15,-1 2 1 0,9-7-2 0,3 4 2 16,-3-2-2-16,-1-6-1 0,13-2 1 0,-3 6-1 16,5-8 4-16,-2-1 1 0,-2-2 0 0,4 2 0 15,0-2-4-15,-2-4 1 0,-6-3 0 0,-1 7 0 16,-1-7 7-16,-1-3 0 0,2-1 1 0,-2 1-1 0,-9-1-5 16,-1-4 0-16,-4-1 0 0,0 4 1 0,-3-2 1 15,-4-2 0-15,4-2 0 0</inkml:trace>
  <inkml:trace contextRef="#ctx0" brushRef="#br0" timeOffset="186803.97">22888 6293 1972 0,'0'0'0'0,"0"0"0"15,0 0 0-15,0 0 68 0,0 0 0 0,0 0 1 16,7-18-1-16,-17 18-50 0,-1 0 0 0,1-3 0 16,-5 10 0-16,-2-4 57 0,-3 3 0 0,3 1 0 15,-4 7 2-15,5 2-59 0,2 5 0 0,-2 0 0 16,0 4 0-16,-2-3 19 0,4 5 1 0,4-1-1 16,1-3 1-16,3 5-24 0,3-3 2 0,3-4 0 15,0 0 0-15,3 2-3 0,4-5 2 0,2-4-2 0,5 1 2 16,6 1-7-16,-4-9 1 0,8 2-2 0,-2 2 2 15,-1-4-2-15,-4-4 0 0,8-3 0 16,0 4-1-16,1-8-1 0,-5 1-1 0,2-8 1 0,2 4 0 16,-7-2 3-16,-4-1 1 0,0-6 0 0,-2 0 0 15,-1-2-3-15,-1 1-1 0,-6-8 1 0,-1 6 1 16,-3-6 4-16,-3 1 1 0,-1 1 0 0,-6-2 0 0,-4 2-5 16,-4 0 0-16,-1 4 1 0,-6 5 0 0,-2-4 3 15,3 1 1-15,3 3-1 0,-8 10 1 0,1-1-5 16,5-2 1-16,0 3-1 0,0 8 0 0,2-1 7 0,2-3 0 15,-2 4 1-15,3 5 0 0,2 5-8 16,4-4 2-16,3 1 0 0,5 3 0 0,1 0 1 0,-1-2 1 16,4 2-1-16,4 4 1 0,-1 0-4 0,4-4-1 15,-5-4 1-15</inkml:trace>
  <inkml:trace contextRef="#ctx0" brushRef="#br0" timeOffset="187180.13">22851 6388 2098 0,'0'0'0'0,"0"0"0"16,0 0 0-16,-17-7 72 0,17 7 0 0,-8-4-1 15,8 4 1-15,0 0-54 0,0 0 0 0,-8 11 0 16,1 0 0-16,0-3 46 0,1 3 0 0,-1 5 0 0,-3 7 0 15,1 1-46-15,2-3 0 0,3 2 0 0,1 2 0 16,-1-4 8-16,2-5-1 0,4 1 1 0,2 5 0 16,1-8-14-16,2-2 1 0,7-5-1 0,-3 9 2 0,-4-4-10 15,5-5 2-15,6-3-1 0,3-1 1 0,0 1-3 16,-1-4 2-16,-3-4-2 0,1 4 2 16,-1-3-3-16,-6-4 0 0,3-6 0 0,-2 6 1 0,1-5-2 15,-3 0 1-15,-3-6 0 0,-1 0 0 0,-3-3 1 16,-3 4 0-16,0-3 0 0,-1-1 1 0,-3-2-2 15,-1 8 0-15,-4 2 0 0,-3-4 2 0,-6 3 0 16,2 3 1-16,-3 0-1 0,-6 8 2 0,2-1-3 0,4 1 1 16,-6 3-1-16,2 0 1 0,2 0 3 0,7 3 1 15,-2 1-1-15</inkml:trace>
  <inkml:trace contextRef="#ctx0" brushRef="#br0" timeOffset="187648.87">23232 6256 1871 0,'0'0'0'0,"0"0"0"16,0 0 0-16,18-3 72 0,-18 3 1 0,7-7-1 15,-7 7 1-15,0 0-55 0,0 0 0 0,7-8 0 16,-7 8 0-16,0 0 68 0,0 0 2 0,0 0-1 0,0 0 1 16,0 0-72-16,3 11 2 0,-1-4 0 0,5 16 0 15,2 7 31-15,-5 0-1 0,6 3 0 0,1 1 2 0,-4-1-34 16,0-1 1-16,-2-4 0 0,0 5 0 0,-1-5 1 16,0-6 1-16,-1 0 0 0,15 0 0 15,1-3-9-15,-5-5 0 0,-1 2 0 0,-1 0 2 0,-1-6 4 16,-4 1 1-16,-2-6 0 0,0 2 1 0,-5-7-9 15,12 4 1-15,-4-6 0 0,-1 2 0 0,-7 0 5 16,8-5-1-16,-1-1 1 0,4-1 1 0,1-7-7 16,1-5 0-16,-3 1 0 0,4-3 0 0,-1-7 9 15,1-6 1-15,-2 3 0 0,1-8 0 0,-1 6-9 0,0-4 0 16,-5 2 0-16,4 6 1 0,0 1 11 0,-3 2-1 16,-2 3 0-16,6 9 1 0,0 0-11 0,-3-2 0 15,-2 2 0-15,0 5 1 0,-7 9 25 0,7-9 0 16,-7 9 0-16,11-5 0 0,-2 5-23 0,0 0 2 0,-1 0-1 15,1 5 0-15,0 2 10 0,0 0 1 0,0 0-2 16</inkml:trace>
  <inkml:trace contextRef="#ctx0" brushRef="#br0" timeOffset="187965.03">24495 6114 2173 0,'0'0'0'0,"0"0"0"0,-40-11 0 16,3 8 103-16,7-1 2 0,7-7-1 0,3 4 1 15,4 2-90-15,6 2 2 0,3 3 0 0,-4 0 0 16,-1 0 56-16,-2 3 0 0,-2 2 0 0,-4 13 1 16,-1 0-56-16,-5-1 0 0,1-1-1 0,4 7 1 0,7 3 16 15,-2-1 0-15,2 3-1 0,-2 11 1 0,5 1-19 16,2-1-1-16,2 0 1 0,0-1-1 0,7-1-7 0,4-5 0 15,3 1 0-15,2-3 1 0,7 2-4 16,1-11 2-16,6 2-2 0,4 0 2 0,3 3-2 16,0-8 1-16,-2 1-1 0,0-3 2 0,-1 3-3 15,-3-5 1-15,-1-3-1 0,-2 1 1 0,1-1-1 0,-8-8-1 16,0-6 0-16,-2 3 0 0,-1-7-1 0,-2 0 2 16,-1-2-2-16</inkml:trace>
  <inkml:trace contextRef="#ctx0" brushRef="#br0" timeOffset="188225.93">24617 6161 2224 0,'0'0'0'0,"0"0"0"16,19-2 0-16,-5 4 57 0,-3-2 0 0,-4-2 0 15,2 6 1-15,0 3-42 0,10 0 2 0,22 2 0 16,-1 5 0-16,-3 3 54 0,-10 3 1 0,-4 3-1 0,-36 7 1 15,-3 3-55-15,16 0 0 0,25 3 0 0,5-3 0 16,-5 2 23-16,-4-7 2 0,-3-3-2 0,-8 8 2 16,2-8-27-16,-1-6-1 0,-2 2 1 0,7 4 1 15,1-7-2-15,-2-4 0 0,-3 0 0 0,2 5 1 0,-2-5-7 16,1-3 0-16,-5-4-1 16,-4 2 1-16,0-1-3 0,-4-8 1 0,0 0 0 0</inkml:trace>
  <inkml:trace contextRef="#ctx0" brushRef="#br0" timeOffset="188433.14">25234 6339 1884 0,'0'0'0'0,"0"0"0"0,-12 17 0 0,3-4 64 0,0-1 0 16,2-1 0-16,-3 4 0 0,-6 8-47 0,0 4 1 15,-7-6 0-15,-4 2 0 0,1 5 51 0,-6-7 0 16,0-4 0-16,6 6 0 0,-2 2-51 0,5-4 0 0,0-5 0 15,4 7 0-15,-3-4 16 0,5-5 0 16,4 0-1-16,5 6 1 0,2-5-20 0,3-2 1 0,3-3 0 16,-4-1-1-16,4 0-4 0,0-2 2 0,0-7-2 15</inkml:trace>
  <inkml:trace contextRef="#ctx0" brushRef="#br0" timeOffset="188677.18">25666 6504 2023 0,'0'0'0'0,"0"0"0"0,0 0 0 16,0 0 38-16,-10 25 0 0,10-11 0 0,-4 3 2 16,-1-3-26-16,-2 2 2 0,2 2 0 0,-4 3-1 15,0 0 46-15,-3-3-1 0,-3 1 1 0,-2 6 1 16,-3-2-45-16,1-4 1 0,1 4 0 0,3-6-1 0,-5 3 10 15,6-4 0-15,3-2 0 0,1-2 1 0,1-1-15 16,4-3 0-16,1-1-1 0,4-7 2 0,0 0-10 0,0 0 2 16,0 0 0-16</inkml:trace>
  <inkml:trace contextRef="#ctx0" brushRef="#br0" timeOffset="189146.81">25869 6182 1683 0,'0'0'0'0,"0"0"0"16,0 0 0-16,0 0 38 0,0 0 1 0,0 0 0 15,5 18 1-15,-1-8-25 0,0 1 1 0,-3-1 0 16,1 15 0-16,2 3 32 0,1 0 0 0,4-5 0 16,3 5 1-16,2 1-33 0,0-10 1 0,-3 4 0 15,-1-4 0-15,5-1 10 0,4-4 1 0,-1-4-1 16,1 1 1-16,-1-2-16 0,-1-2 2 0,1-4-1 15,-6-3 1-15,1 0-4 0,-1-3 0 0,0-4 0 16,1-2 0-16,1-2-4 0,0 1 0 0,-2-4 1 16,1-7 0-16,1-4 2 0,0 2 0 0,-4-5 0 0,-1 5 0 15,2 0-4-15,-2 0 2 0,-6 2-1 0,1 9 0 16,1 0 10-16,0 1 0 0,-1 0 0 0,-2 6 0 16,-2 5-7-16,0-7 0 0,0 7 0 0,0 0 1 15,0 0 10-15,0 0 0 0,0 0-1 0,0 0 1 0,1 12-10 16,3 6 1-16,-1 1 1 0,-1 15-1 0,0-4 8 15,-2 7 0-15,-2-2 0 0,2 7 0 0,2-5-9 16,0-2 0-16,-2 0 0 0,-6 9 2 16,3-5 2-16,1-4 2 0,-1 4 0 0,-6 1-1 0,2 4-6 15,1-5 0-15,-1-4 0 0,-3 0 1 0,-3-6 2 0,3-3 0 16,-3-5 0-16,-1 2 1 0,-2-2-7 0,-1-7 2 16,-3-7 0-16,-1 0 0 0,0-3 1 0,0-8 0 15,-6-3 0-15,-1 0 0 0,0 0-4 0,3-7 1 16,4-2 0-16,5 2 0 0,6 0 0 0,3-3 1 0,7-1-2 15</inkml:trace>
  <inkml:trace contextRef="#ctx0" brushRef="#br0" timeOffset="189440.96">26696 5973 1569 0,'0'0'0'0,"18"0"0"0,-4 7 0 16,6 5 37-16,4 4 1 0,5 7-1 0,-5 2 0 16,-1-4-23-16,0 5 2 0,0 2-2 0,2 7 2 15,-2 2 20-15,-7 2 0 0,1 7 0 0,-3 5 0 0,-5 2-22 16,-2-9 1-16,-2 1 0 0,-1 3 0 0,-4-8 3 15,-4-1 1-15,-6-6 0 16,-1 4 0-16,-1-2-8 0,-6-5-1 0,-3 0 0 0,-11-2 1 16,1 1 1-16,-3-5 2 0,-3-3-1 0,-2 0 1 15,-5-1-6-15,5-6-1 0,2-2 1 0</inkml:trace>
  <inkml:trace contextRef="#ctx0" brushRef="#br0" timeOffset="190290.94">21560 7002 1004 0,'0'0'0'0,"0"0"0"0,0 0 0 0,0 0 57 0,0 0 1 16,-23 7 1-16,12-5-1 0,1 0-41 0,3-2 1 15,-2-2 0-15,9 2 0 0,-11 2 56 0,11-2 0 16,-10 3 0-16,10-3 1 0,-7 4-57 0,7-4 0 16,0 0 0-16,12 10 0 0,-3-6 17 0,3-1 1 15,6-3 0-15,12 7 0 0,9-3-22 0,7-1 1 0,19 1-1 16,0-1 2-16,-3 4 1 0,0-7 0 0,6 0 0 16,21 4 1-16,-3-2-10 0,-3-4 3 0,2-2-1 15,33 6 0-15,-4 0-1 0,-1-4 0 0,9 0 0 16,24 6 1-16,-12-2-5 0,1-2 2 0,27 0-1 15,-2 7 1-15,20-4 3 0,-2 1 0 0,2-1 0 16,20 9 1-16,3-3-4 0,-1-5-1 0,8 3 1 16,16 10 0-16,-32-8 10 0,-10-2 0 0,11 0-1 15,13 6 1-15,-21-6-8 0,-19 0 1 0,-9-2 0 0,3 6 1 16,-23-4 11-16,-19-6 0 0,2 3 1 16,9 3-1-16,-17-2-10 0,-17-1-1 0,-10-1 0 0,27 6 1 15,-13-4 13-15,-17 2 1 0,-9-3 0 0,-7 3-1 0,-2 2-12 16,-5-2-1-16,8-6 0 0,0 5 2 0,-9-1 11 15,-12-1-1-15,-4-1 1 0,9 1 1 0,-6-1-14 16,-6 1 1-16,-4-4-1 0,-4 0 0 0,-4 3 11 16,-5-3-1-16,-4-3 1 0,-4 3 0 0,-4-4-12 15,-2 2 2-15,-3 1-2 0,-7 1 1 0,9 0 10 0,-9 0-1 16,0 0 0-16,0 0 2 0,0 0-12 16,0 0 0-16,0 0 0 0,0 0 1 0,0-7 7 0,0 7 0 15,0 0 0-15,-5-6 0 0,5 6-9 16,-11 0 1-16,-4 0-1 0,-3 0 1 0,0 2 4 15,8 2 1-15,10-4-2 0,-4 14 2 16,1-4-7-16,-4-6 0 16,-4 3 0-16</inkml:trace>
  <inkml:trace contextRef="#ctx0" brushRef="#br0" timeOffset="191096.89">22017 7542 1143 0,'0'0'0'0,"0"0"0"0,-20-3 0 0,12-1 160 0,-5 0 1 0,-3 1-1 16,4 3 2-16,1 0-152 0,-8-5 0 0,-16 5 0 15,0 5 2-15,-3-2 93 0,10-3 1 0,7 4-1 16,3 7 2-16,3-1-92 0,-1-3 2 0,-4-2-1 16,10 10 1-16,10-3 24 0,-4 2 2 0,-5-2-2 15,4 6 2-15,3-1-27 0,6-3-1 0,8 1 1 0,-1 4 1 16,-1-5-2-16,8 0-1 0,12-2 1 0,9-3 0 0,-7 2-6 15,-2-1 0-15,0-3 0 0,0 2 0 0,-1 2-4 16,-6 1 0-16,-1-5 0 0,-3 0 1 0,0 0-3 16,-5 5 1-16,1-1 0 0,4 3 0 0,-3 0 3 15,-7-3 1-15,-6-4 0 0,-3 7 0 0,0-2-4 16,-2-1 2-16,-1 3-1 0,-2-4 1 0,-1 4 3 16,-1-7 0-16,-2 0 0 0,-1 0 1 0,-2-1-4 15,-3-3 0-15,-2-1 0 0,-4 2 1 0,-2-3 4 0,-2-1 0 16,-12-1 0-16,-2 2 2 0,-3-1-7 0,8-3 2 15,6-3 0-15,0 5 0 0,3-3 4 0,6-3 2 16,1-2-2-16,2 2 2 0,4 0-7 0,1-3 1 16,1-3 0-16,1 1 1 0,2 2 1 0,3 1 1 15,1-2 1-15,-1-3-1 0,4 4-4 0,0 1 0 16,-3 0 0-16,-1-3 1 0,4 3-2 0,0 4 0 16,0 5 1-16</inkml:trace>
  <inkml:trace contextRef="#ctx0" brushRef="#br0" timeOffset="191628.03">22673 7338 1960 0,'0'0'0'0,"0"0"0"0,0 0 0 15,14-16 50-15,-14 16 1 0,14-10-1 0,-14 10 1 16,0 0-34-16,0 0 0 0,-14 7-1 0,4 3 2 16,4 10 41-16,3 1-1 0,-1 3 0 0,-3 6 1 0,2 9-42 15,3-7 1-15,2 1 0 0,0 6 0 0,5-1 10 16,2 3 1-16,-1-2 0 0,1-1 0 0,-2-1-15 16,-1-3-1-16,-1-1 1 0,1-5-1 0,-1 2-5 15,1-9 0-15,3-5 0 0,-4 2-1 0,4-1-1 16,-3-6 0-16,-2-4-1 0,-2-7 1 0,-13 10 1 0,13-10 0 15,-7 4 1-15,7-4 0 0,-10-4-3 0,10 4 0 16,-7-7 1-16,0-3-1 0,-4-4 6 0,2-9-1 16,6 2 0-16,-6-4 1 0,-2-3-4 0,-1 5-1 15,1-3 1-15,-6-1 0 0,3 3 4 0,-1 3 1 16,0-1 1-16,-3 12-1 0,7-6-5 0,-3 6 1 16,-2 2 0-16,2 8-1 0,2 0 6 0,0 4 0 15,-3 0 1-15,-2 6-1 0,3 2-5 0,3 2 0 16,1 1 0-16,1 4 1 0,2 0 3 0,3 2 0 15,1-1 1-15,-1 3-1 0,4-4-4 0,-3 0 0 0,3 1 0 16,-4 1 0-16,4-5 2 0,0-2 0 16,0 0 0-16,4 0 1 0,10 0-4 0,-2-7 0 0,2-2-1 15,0 4 2-15,0-4 0 0,0-1 0 0,4-4 0 16,0 3 1-16,5-1-4 0,1-4 1 0,5-3 0 0,1 3-1 16,8-1 2-16,-2-3 0 0,1-1-1 0,-6 0 2 15,-1 0-3-15,-1-3 0 0,-8-1 0 0,-2-1 0 16,-3 5 0-16,-4 0-1 0,3-2 1 0</inkml:trace>
  <inkml:trace contextRef="#ctx0" brushRef="#br0" timeOffset="191894.87">23319 7503 1997 0,'0'0'0'0,"0"0"0"0,0 0 0 0,0 0 47 0,-20-5 0 16,13 5 0-16,7 0 1 0,-10 4-33 0,10-4 2 16,-9 7 0-16,-2 7 0 0,-3 2 49 0,0 1 1 15,3 2 1-15,-3 8-1 0,0 6-49 0,5-3 0 16,2 5 0-16,0 2 0 0,2 0 14 0,1-3 1 16,1-3-1-16,1-1 1 0,6-3-20 0,1-3 2 15,2-8 0-15,5 9-1 0,4-4-5 0,-2-5 1 0,-1-4 0 16,1 6 0-16,3-3-4 0,1-8 1 0,0-3 0 15,-1 7-1-15,1-6 1 0,-2-3 0 0,-2-4-1 16</inkml:trace>
  <inkml:trace contextRef="#ctx0" brushRef="#br0" timeOffset="192156.11">23638 7575 2009 0,'0'0'0'0,"0"0"0"0,28 9 0 16,-14 2 50-16,-1-4 0 0,1 5 1 0,7 9-1 15,-2 4-33-15,2 0 0 0,-1 3 0 0,-1 7 1 0,-6-2 43 16,1 2 2-16,3-5-1 0,3 4 1 0,-1-1-46 16,-7-10 1-16,4 5 0 0,0 0-1 0,-2-6 17 15,0 0 1-15,-3-4-1 0,3 1 0 0,2-1-19 16,-2-2 0-16,-3-4-1 0,-2-1 1 0,3-3-3 0,-5-2 0 15,-7-6 1-15,0 0-1 0,7 3-4 0,-7-3 0 16,0 0 0-16</inkml:trace>
  <inkml:trace contextRef="#ctx0" brushRef="#br0" timeOffset="192360.02">24015 7697 1796 0,'0'0'0'16,"0"0"0"-16,0 0 0 0,-14 17 48 0,7-6 1 15,-2 0-1-15,-3 4 1 0,-6 5-32 0,3 4 0 0,0 1 0 16,0-6 0-16,-1 6 39 0,-7 0 1 0,-2-4 0 16,-3 3 0-16,3 3-40 0,2-10 1 0,-2 3 0 15,1 1 0-15,-3 0 14 0,8-4 0 0,1-4 1 16,6 4-1-16,-2-4-18 0,3-3 0 0,4-1 1 16,5-2-1-16,2-7-4 0,2 11 1 0,-2-11-1 15</inkml:trace>
  <inkml:trace contextRef="#ctx0" brushRef="#br0" timeOffset="192634.41">24167 7452 1884 0,'0'0'0'0,"0"0"0"0,35 14 0 0,-8-7 34 0,-4 4 2 15,3 0-1-15,1 6 1 0,-3 6-21 0,-1-2-1 16,0 4 1-16,-3 12 1 0,-1 1 34 0,-1 3 2 16,-4 3-1-16,-4-2 1 0,1 2-35 0,-1-5 0 15,-2-2-1-15,-8 3 2 0,0 2 15 0,-4-10-1 16,0 5 1-16,-8-2 0 0,2 6-20 0,-3-11 2 16,-1-1-1-16,-4 0 1 0,3-1-5 0,-5-9 1 0,-1 2-1 15,-4-3 1-15,1-1-4 0,-3-6 0 16,1-1 0-16,6-2 0 0,-4 0 2 0,1-2 2 0,2-5-2 15</inkml:trace>
  <inkml:trace contextRef="#ctx0" brushRef="#br0" timeOffset="193278">25197 7663 1632 0,'0'0'0'0,"0"0"0"15,0 0 0-15,0 0 60 0,0 0 0 0,-17 6 0 16,17-6 0-16,-11 5-43 0,0-1 1 0,1-1 0 16,-4 13 0-16,1-4 56 0,1 0 1 0,3 1-1 15,4 1 2-15,1 2-58 0,1 1 0 0,-1-1 0 16,6 0-1-16,2-2 22 0,3-2-1 0,3 1 0 16,6 3 0-16,-2-2-23 0,0-4 0 0,4 1 1 15,0-1 0-15,1-1-3 0,-1 0 1 0,3-2-1 16,-4 9 2-16,1-6-7 0,1-3 1 0,6 4-2 0,-9 1 2 15,-5-1-1-15,-1-2 0 0,4 1 0 0,2 9 0 16,-3-1-3-16,-10-7 1 0,-14 1 0 0,-1 4-1 0,0-2 0 16,-4 2 0-16,-5-6 1 0,0 1 0 0,1-1-3 15,4-1 1-15,-1-5 0 0,1 1 0 0,-2-2 3 16,4 1 0-16,0-8 0 0,-2 4-1 0,-2-3-1 16,1-1-1-16,-3 3 1 0,4-6 0 0,2 0 2 15,-2-2 0-15,-12-2 0 0,0 4 0 0,-2-3-2 16,0-6 1-16,0-2-2 0,4 8 2 0,8-4-2 15,0-4 1-15,4-1-1 0,12 6 2 0,2 3-3 16,4 1 0-16,3 2 1 0</inkml:trace>
  <inkml:trace contextRef="#ctx0" brushRef="#br0" timeOffset="193806.36">25818 7488 1771 0,'0'0'0'0,"0"0"0"16,25-15 0-16,-6 8 48 0,-1 4-1 0,-4-4 0 16,-4 2 0-16,1 5-30 0,-4 0 0 0,0 0-1 15,0 5 1-15,-1 2 36 0,-3 0 1 0,-1 0-1 16,0 16 1-16,-1 5-38 0,-1-3 2 0,-3 6-1 15,1 10 1-15,-1 4 15 0,-3 3 0 0,-1-2 1 16,0 3 0-16,0-7-20 0,0-1 1 0,0-6-1 0,-4 5 1 16,4-6-3-16,2-3 1 0,0-2-1 0,-1-1 1 15,8 5-5-15,0-10 0 0,-4-2 0 0,2-5 0 0,4 0 1 16,-3-7 1-16,-2-2-1 0,1-7 1 0,-4 7-4 16,4-7 0-16,0 0 1 0,0-7 0 0,0 0 6 15,0-2 1-15,0 0-1 0,-2-10 1 0,2-10-6 16,0 3-1-16,-1-4 1 0,-8 7 1 0,2 4 5 15,0-4-1-15,-4 2 1 0,-5 3-1 0,0 4-5 16,2 0 1-16,0 0-1 0,-2 4 1 0,2 4 3 0,0 3 1 16,-2 1-1-16,-1 4 1 0,-1 1-5 15,0 3 0-15,2 1 0 0,4 7 0 0,1-4 3 0,3 1 1 16,-1-1 1-16,0 4-1 0,2-1-5 0,7-1 1 16,0 4-1-16,3-2 1 0,5-2 2 0,-1-1 0 15,0-2 1-15,1 5 0 0,5-4-4 0,-1 3-1 16,2-6 1-16,2 0 0 0,2 1 1 0,-1-2-1 0,1-3 1 15,3 1 1-15,0-2-3 0,1-2 0 0,-1-2-1 16,-5 0 1-16,-1-2-2 0,8-1 2 0,6-2-2 16,-6 4 2-16,0-4-3 0,-2-4 2 0,0-1-2 15</inkml:trace>
  <inkml:trace contextRef="#ctx0" brushRef="#br0" timeOffset="194075.88">26520 7581 1721 0,'0'0'0'0,"0"0"0"15,0 0 0-15,-28-14 53 0,17 10-1 0,1-3 1 0,1 7 1 16,2 0-37-16,0-3 1 0,-4 3-1 0,-3 7 1 16,-2 1 62-16,-1 3 1 0,-1 0 0 0,-3 17 1 0,3-4-64 15,4 4 0-15,0 9 0 0,2 0 0 0,4 2 15 16,3-2 1-16,2-5 0 0,1 8 1 0,4-10-21 15,1-4 1-15,2 1-1 0,1 1 1 0,1-3-3 16,3-3 2-16,5-2-2 0,6 1 2 0,0 2-7 16,4-7 1-16,1-2 0 0,-5-2 0 0,0-1-1 0,1-3 1 15,4-4-1-15,-1-1 1 0,-2 1-3 0,-4-4 0 16,0-4 1-16</inkml:trace>
  <inkml:trace contextRef="#ctx0" brushRef="#br0" timeOffset="194761.32">26742 7635 1569 0,'0'0'0'0,"0"0"0"16,0 0 0-16,27 0 49 0,-18-3 0 0,-1-1 0 15,-1 4 1-15,-7 0-33 0,11-3-1 0,-11 3 1 16,0 0 0-16,7 0 46 0,-7 0 1 0,0 0-1 15,0 0 1-15,0 0-46 0,7 0 0 0,-7 0 0 16,13 10 0-16,1 4 19 0,-2 2 0 0,0 0 0 0,2 7 1 16,2-2-24-16,-3-2 2 0,-5-3-1 0,7 5 0 15,-8 0 0-15,1 1 0 0,7-7-1 0,-1 1 1 16,-2 4-6-16,-1-3 0 0,-3-3 0 16,7 4 0-16,-5-1 0 0,1-1 1 0,-1-2-1 0,3 4 1 15,-1-2-5-15,0-6 2 0,-1 3 0 0,-4 2 0 16,2-4 4-16,0 0 1 0,-2-8-1 0,-2 4 2 0,0 0-6 15,-5-7 0-15,0 0 1 0,7 5 0 16,-7-5 6-16,0 0 0 0,0 0 0 0,0 0 0 0,0 0-6 16,0 0 1-16,0 0-1 0,0 0 1 0,-1-8 4 0,1 8 2 15,-4-13-2-15,2 8 2 0,-1-2-7 16,-1-4 1-16,2 4 0 0,1-1 0 0,1 8 2 0,-7-11 0 16,7 11 0-16,-6-7 2 0,6 7-6 15,0 0 0-15,0 0 1 0,-7-5 0 0,7 5 1 0,0 0 0 16,0 0 0-16,0 0 0 0,0 0-3 0,0 0 0 15,0 0 0-15,0 0 1 0,0 0-2 0,0 0 2 16,0 0-1-16,0 0 0 0,0 0-1 0,0 0-1 16,0 0 1-16,0 0-1 0,0 0 1 0,0 0-1 0,0 0 1 15,0 0 0-15,0 0-1 0,9-7-1 0,-9 7 1 16,7-4 0-16,-7 4-2 0,9-2 2 0,-2-1-1 16,-7 3 0-16,9-4 0 0,-9 4-1 0,0 0 0 15,0 0 1-15,7-7 0 0,-7 7-1 0,0 0 0 16,9 0 0-16,-9 0 0 0,0 0 0 0,0 0 0 15,7-7 0-15,-7 7 1 0,7 0-1 0,-7 0 0 16,0 0 0-16,7-7-1 0,-7 7 2 0,10-3-2 16,-10 3 1-16,9-4-1 0,-9 4 1 0,0 0-1 0,9-3 2 15,-9 3-2-15,0 0 0 0,7-9 0 0,-7 9 1 16,0 0-1-16,0 0 2 0,7-5-2 0,-7 5 1 16,0 0-1-16,0 0 0 0,7 0 0 0,-7 0 2 15,0 0-2-15,0 0 0 0,0 0 0 0,0 0 1 0,0 0-1 16,0 0 1-16,0 0-1 0,0 0 0 0,0 0-1 15,-7 10 1-15,7-10 0 0</inkml:trace>
  <inkml:trace contextRef="#ctx0" brushRef="#br0" timeOffset="195359.11">26887 7637 1620 0,'0'0'0'16,"0"0"0"-16,0 0 0 0,0 0 62 0,0 0 1 0,7-19-1 15,-7 19 1-15,0 0-46 0,0-9 1 16,0 9 0-16,0 0 0 0,0 0 54 0,0 0 0 0,0 0-1 16,0 0 1-16,0 12-54 0,0 2 0 0,0 0 0 15,0 11 0-15,0 5 10 0,0-2 1 0,2 0 0 16,3 0 1-16,2 0-17 0,2-6 1 0,2-3-1 15,3 4 0-15,-6-4-5 0,5-5 0 0,4-3 0 16,3 3 1-16,-3 2-3 0,-6-9-1 0,3-4 1 16,4 8-1-16,-1-4-2 0,-1-7 0 0,2 0-1 15,-6 3 2-15,4-3-2 0,0-3 0 0,0-1 0 0,0 1 1 16,-6-4 8-16,3-4 1 0,1-1-1 0,2 0 2 16,0-1-7-16,-2-1 2 0,0-7 0 0,0 0 0 15,-2 0 9-15,-3 5 1 0,-2-5-1 0,-2 2 1 0,-1-1-8 16,-2 6 0-16,-2 2 0 0,2 0 0 0,-2 3 8 15,-4 0 0-15,0 2 0 0,3 0 1 0,1 7-9 16,0 0 0-16,-6-9 0 0,6 9 2 0,0 0-2 16,-8-3 0-16,8 3 0 0,-7 0 1 0,7 0-4 15,-11 15-1-15,6-8 1 0,-2 9 0 0,1 9 0 16,-1 1-1-16,4 4 1 0,-4 0 1 0,1 2-4 16,1-2 2-16,2-4-1 0,1 13 0 0,0-8-1 0,0 1 0 15,1 9 1-15,-1-3-1 0,2 4-1 0,-2-1 1 16,-3-4-1-16,-1-2 1 0,-1 0 1 0,2-7 2 15,2-5 0-15,-5 9-1 0,0-4-1 0,-1-10-1 16,-5-3 1-16,1 10 0 0,1-7 4 0,-2-8 0 16,-4-1 0-16,2 2 1 0,-3-4-4 0,1-6 1 15,-1-2-2-15,0 2 2 0,-4-4 3 0,1-2 0 0,0-6 0 16,6 6 1-16,-2-2-5 0,-1-7 1 0,3 0 0 16,3 1-1-16,3-1 2 0,1 0 1 0,4-3 0 15</inkml:trace>
  <inkml:trace contextRef="#ctx0" brushRef="#br0" timeOffset="195679.3">27619 7556 1834 0,'0'0'0'0,"18"0"0"0,1 11 0 0,6-3 47 15,1 3 1-15,2 5-1 0,1 10 1 0,-5-1-31 16,-1 3 0-16,4 11-1 0,-4 1 1 0,-9 6 43 0,-2-2 0 16,-3 2 1-16,-2 3 0 0,-2 5-45 15,-3-3 2-15,-4 6 0 0,-5-1 0 0,-5-3 32 0,-2-7-1 16,-4-2 0-16,2 1 2 0,-7 1-34 0,-3-13 0 15,-6 6-1-15,-1-2 1 0,1 2-6 0,2-6 2 16,-2-3-1-16,-5 0 0 0,0-4-5 0,0-6 1 16,-5-3 0-16,5 1 0 0,-6-6-3 0,6-3 2 15,0-5 0-15</inkml:trace>
  <inkml:trace contextRef="#ctx1" brushRef="#br0">14064 13221 0,'0'0'0,"0"0"0,0 0 0,0 0 31,0 0-31,0 0 31,-9 0-31</inkml:trace>
  <inkml:trace contextRef="#ctx0" brushRef="#br0" timeOffset="208428.95">13665 7903 1771 0,'0'0'0'0,"0"0"0"15,39 0 0-15,-6 10 83 0,-3-6 1 0,-2-4-1 0,1 0 0 16,1 0-67-16,5 0 2 0,-3 0 0 0,5 3 0 15,1 1 41-15,3 1-1 0,5-3 0 0,2 3 2 16,8 2-43-16,-1 0 1 0,1-3 0 0,6-1 0 16,3 4-1-16,0-3 1 0,11-4 0 0,4 7 0 0,2-4-8 15,1-3 1-15,2-3-1 0,10 6 0 0,2 1-8 16,-7-4 0-16,7-4 0 0,6 4 2 0,6 0-2 16,-7-3 0-16,2-1 1 0,4 8-1 0,0-4-2 0,-6-4 0 15,-5 1 0-15,7 10 0 0,-9-7 0 16,-7 0 0-16,9 0 0 0,13 10 0 0,-17-1-1 0,-6-2 1 15,10-2 0-15,0 17 0 0,-9-10-1 16,-5-2 1-16,3-3 0 0,13 15 0 0,-6-10 0 0,-8 0 0 16,2-1 0-16,4 13 0 0,1-6 0 0,-13-4 0 15,3-5 0-15,4 5 0 0,-10 4 1 0,-7-10 0 16,3-2 0-16,-3 1 1 0,-8 0-1 0,-8-4 0 16,-2-3 1-16,-3 0-1 0,-6 4 7 0,-10-1-1 0,2-6 1 15,-6 6 0-15,-7-3-2 0,-3 0-1 0,-2 0 1 16,1 0 0-16,3 7 5 0,-4-5 1 0,-4 2 0 15,-2-1 1-15,1 1-6 0,0 3 0 0,-1-4 1 16,1 6 0-16,5-2 6 0,0-2-1 0,-1-1 1 16,-4 3 0-16,3 3-6 0,-3-3 1 0,-6 0-1 15</inkml:trace>
  <inkml:trace contextRef="#ctx1" brushRef="#br0" timeOffset="1652.52">15306 14113 0,'0'0'0,"0"0"0,0 0 0,0 0 16,0 0-16,0 0 0,0 0 0,0 0 15,0 0 1,0 0 0,0 0-16,0 0 15,0 0-15,0 0 16,0 0-16,0 0 15,0 0-15,0 0 16,0 0-16,0 0 16,0 0-16,0 0 15,0 0-15,0 0 16,0 0-16,0 0 16,-10 0-16,10 0 15,-9 0-15,9 0 16,-9 0-16,9 0 31,-10 0-31,10 0 16,-9 0-16,-1 0 15,1 0-15</inkml:trace>
  <inkml:trace contextRef="#ctx0" brushRef="#br0" timeOffset="209687.83">13557 9256 1470 0,'0'0'0'0,"0"0"0"16,0 0 0-16,0 0 81 0,0 0 3 0,0 0-3 16,0 0 2-16,0 0-66 0,18 7 1 0,-18-7 0 15,21 3 0-15,16-1 71 0,2-2 1 0,0 0-1 16,-2 3 1-16,-4 1-73 0,-1-2 1 0,0-1-1 15,3 3 1-15,13-1 27 0,-1-3 0 0,8 0-1 0,-6 6 2 16,-6 1-30-16,-3-4 1 0,-1-1 0 0,2 2 0 16,-8-1 4-16,-1 1 1 0,0-4 0 0,-1 7 0 15,-1-4-11-15,2 1 1 0,-4-1-1 0,-1 4 1 16,-6 0 2-16,-7-3-1 0,-14-4 1 0,23 7 0 0,-2-2-6 16,-7-3 1-16,-14-2-1 0,7 2 1 0,0 1 2 15,-7-3 1-15,0 0 0 0,0 0 0 0,0 0-5 16,4 7 1-16,-15-3-1 0,11-4 1 0,0 0 7 0,0 0 1 15,0 0-2-15,0 0 2 0,0 0-7 0,0 0 0 16,0 0 0-16,0 0 0 0,0 0 6 0,0 0 1 16,0 0 0-16,-7 0 1 0,7 0-8 0,-7-6 0 15,-3 5 0-15,-8 2 1 0,2-1 4 0,-1-1 2 16,-5-3-1-16,5 4 0 0,3 0-6 16,-1-2 0-16,0-1 0 0,-3 3 0 0,0-2 5 15,-3-1-1-15,2-1 1 0,-9 4-1 0,-1-2-5 0,-8 1 0 16,-14-5 0-16,5 3 1 0,2-1 1 0,5 1 1 15,-1-4 0-15,5 3 0 0,-3-3-4 0,7 0 1 0,3 0-1 16,-4 5 1-16,2-1-1 0,5-1 2 0,0-1-1 16,2 7 1-16,-1-2-3 0,-4-4 0 0,-10 2-1 15,10 4 2-15,11 0-2 0,-3-2 2 0,1-2-1 16,3 6 1-16,9 1-3 0,-4-5 1 0,-6 0-1 16,17 0 0-16,0 0 0 0,0 0 0 0,0 0 0 15,7 7 0-15,-7-7-2 0,0 7 2 0,0-7-1 16,0 0 1-16,0 0-1 0,3 7 0 0,8-3 1 0,19-1-1 15,9 1-1-15,-4-4 1 0,-7 0-1 0,2 0 1 16,-5 0-1-16,-6-4 1 0,2 1-1 16,1 3 0-16,-5-4-1 0,-1 1 1 0,-2-1 1 0,2 4-1 15,3 0-1-15,-4 0 1 0,-1 0-1 0</inkml:trace>
  <inkml:trace contextRef="#ctx0" brushRef="#br0" timeOffset="210094.85">14780 8971 2161 0,'0'0'0'16,"0"0"0"-16,0 0 0 0,19-16 65 0,-12 5 1 15,-5 1 0-15,-2 10 1 0,2-7-49 0,1 0-1 0,-3 7 1 16,9-8 0-16,2 8 55 0,-4 0 0 0,-7 0 0 16,0 0 1-16,0 0-56 0,7 4 0 0,-7-4 0 15,0 9 0-15,0 0 15 0,0 5 0 0,-4 5 1 16,4 6 0-16,4 1-21 0,-4 6 2 0,-4-9-1 16,-3 1 1-16,4-1-12 0,3 12 1 0,-4 9-1 15,0 5 0-15,1-12 0 0,-1 2 0 0,4-7-1 16,0 8 2-16,0-5-3 0,0-1 1 0,-5-4 0 15,5-4 0-15,2 4 0 0,1-2 0 0,-3 0-1 0,0-1 1 16,0-4-1-16,4-6 0 0,-8-3 1 0,8-1 0 16,-1-1-1-16,-3-3 0 0,0-9 0 0,4 8 1 15,-4-8-1-15,0 0 1 0,0 0-1 0,0 0 1 16,7 6-1-16,-7-6 0 0,7 0 0 0,-7 0 2 0,11 0-3 16,-4-2 0-16,-2 0 0 0</inkml:trace>
  <inkml:trace contextRef="#ctx0" brushRef="#br0" timeOffset="210680.34">16244 8927 1344 0,'0'0'0'0,"0"0"0"0,0 0 0 16,19-15 63-16,-15 5 0 0,3-1-1 0,-7 11 2 15,3-7-46-15,-3 7 0 0,0 0 0 0,0 0 0 0,7-8 63 16,-7 8 0-16,0 0 0 0,0 0 1 0,4 8-65 15,-8-1 1-15,4 0 0 0,-7 11 0 0,0 7 25 16,-3 5 0-16,1 5-1 0,0 5 1 0,-3-3-27 16,1-3-1-16,4 4 1 0,3 3 1 0,-3-4 3 0,0-4 1 15,4-3 1-15,-1 9-1 0,1-6-10 16,-4 2 0-16,7-3 1 0,3 5-1 0,-3-2 5 0,4-3 0 16,-1-4 1-16,8 0 0 0,-4-5-8 0,0 0 1 15,3-6-1-15,5 3 1 0,4-4 7 0,2-8 1 16,-3 1 0-16,-2 2 0 0,3-4-8 0,0-6 0 15,3-1 0-15,-5 2 0 0,1-2 11 0,-2-3-1 0,-2-1 0 16,-4 2 0-16,1-1-10 0,-4-1 2 16,-7 4-1-16,5-12 0 0,-5 12 6 0,2-10 1 0,-2 10-1 15</inkml:trace>
  <inkml:trace contextRef="#ctx0" brushRef="#br0" timeOffset="211174.96">15759 9284 1733 0,'0'0'0'0,"17"-2"0"0,17 4 0 15,8-1 38-15,-1-1 2 0,8-1-2 0,-1 2 1 0,1 1-24 16,-5-2 0-16,4-2 1 0,1 4 0 0,-3 0 38 15,2-2 1-15,-6-2 0 0,-1 4 0 16,-4 0-38-16,-2-2 0 0,-3-2 0 0,8 7 1 0,-1-3 9 16,-9-2 0-16,2 0 0 0,-4 5 0 0,-7-1-15 15,-3-2 2-15,-2-2-2 0,-2 3 2 0,-4 4 1 16,1-3 2-16,-6-4 0 0,-5 0 0 0,9 3-8 0,-9-3 1 16,2 7-1-16,-2 0 1 0,-4 0 7 0,1 0 0 15,-1-1-1-15,-1 9 1 0,-6 5-8 0,4-6 1 16,0-2 0-16,4 7 1 0,-1 8 7 0,4-10 0 15,0 1-1-15,7 1 3 0,-3 1-10 0,-1 3 0 0,4-9 0 16,4 2 1-16,3-4 5 0,0 2 1 0,2-7-1 16,2 2 1-16,3-2-8 0,-2-4 1 0,2-1-1 15,1-2 1-15,-5-2 5 0,-1-1 1 0,2-4-1 16,3-2 1-16,-4-2-7 0,-2-1 0 0,-3-7 0 16,-1 1 1-16,-6 1 6 0,-3-6 0 0,-1 0-1 15,-4 7 2-15,-6-5-8 0,-2 0 1 0,-1 3-1 16,-2 6 1-16,-7-2 4 0,-6 0-1 0,-1-2 1 15,-4 7-1-15,2 0-5 0,2 2 1 0,-4-3-1 16,4 3 1-16,2 3 2 0,-4-3 0 0,2 4 0 16,6 6 1-16,8-3-6 0,-2 0 2 0,6 0-1 0</inkml:trace>
  <inkml:trace contextRef="#ctx0" brushRef="#br0" timeOffset="211686.1">17842 8974 1947 0,'0'0'0'16,"0"0"0"-16,24-7 0 0,-9 7 69 0,-5-7 2 15,4-4-2-15,2 6 2 0,-5 0-53 0,-1-2 0 0,4 0 0 16,-7 2 0-16,0 1 67 0,-7 4 0 0,11-4 1 16,-11 4-1-16,0 0-68 0,0 0 1 0,7 4 0 15,-7 1 0-15,0 6 13 0,0-2 2 0,0 5-1 16,-3 16 1-16,-8-1-20 0,4 7 2 0,3-1-1 15,4 0 1-15,0 4-5 0,-3-6 1 0,3 2-1 16,3 6 2-16,1-6-6 0,-1-3 1 0,1-1 0 16,3 13 1-16,-7-7-4 0,4 2 2 0,-1-4-1 0,4 2 1 15,0-2-3-15,-1-7 2 0,-1-1-2 0,-2 3 2 16,-3-7 0-16,0-4 2 0,0-3-1 0,4 5 0 16,-2-7-1-16,-2-5-1 0,1 0 1 0,1 3-1 15,-2-3 3-15,0-9 1 0,0 0 0 0,-2 8 0 0,2-8-4 16,0 0 2-16,0 0-1 0,4 7 1 0,-4-7 3 15,0 0 0-15,0 0 0 0,0 0 0 0,0 0-3 16,9 0 0-16,-9 0 0 0,0 0 1 0,0 0-1 16,7-3 1-16,-7 3 0 0,0 0 0 0,0 0-3 15,0 0 1-15,-11-4-1 0</inkml:trace>
  <inkml:trace contextRef="#ctx0" brushRef="#br0" timeOffset="212720.95">13443 8735 1658 0,'0'0'0'0,"0"0"0"0,-13-20 0 0,10 12 73 16,-4-1 0-16,-4-2 0 0,4 2 1 0,-4-3-56 15,1 0 0-15,-1 0 0 0,-1 1 0 0,0 4 67 16,3-5 0-16,2 1 1 0,0 4 0 0,7 7-69 16,-4-9 1-16,1 2 0 0,3 7 0 0,-4-9-6 0,4 9 0 15,0 0 1-15,0 0 0 0,0-7-5 0,0 7 0 16,0 0 0-16,0 0 0 0,11-7-8 0,3 4 0 15,0-1 0-15,12 1 1 0,6-1-1 0,-4-5 0 16,2 2 0-16,21 2 1 0,6 2-4 0,-2-3 0 16,-3 1 1-16,3 2 0 0,-5-3 0 0,8-1-1 0,11 0 1 15,6 4 1-15,1-1 0 0,-10 1 0 0,-1-4 0 16,28 3-1-16,4 1 1 0,-3-1 0 0,3-3 0 16,0 7 0-16,0-2 0 0,-4-1 1 0,3-1 0 15,4 6 0-15,4-2-1 0,-3-2 1 0,-1 0 0 16,3 6 0-16,1-4 0 0,-4-2 1 0,1 0-1 15,6 6 1-15,1-4-1 0,-6-2 1 0,-1 0-1 16,3 8 1-16,-5-4 1 0,-6-2 2 0,6-2-1 16,3 5 1-16,-5-1-2 0,-10-2 0 0,3-2 0 15,0 6 2-15,-4 1 6 0,-7-5 1 0,4 0 0 0,-3 4 0 16,-5-1-4-16,-2-3 0 0,-1 0 0 0,0 7 1 16,-3-3 7-16,-5-4 1 0,1 0 0 0,-2 7 0 15,-1-4-7-15,-7-3 2 0,0 0-2 0,-3 7 1 16,3-3 5-16,-9-4 1 0,2-4 0 0,-6 10 1 0,2-5-8 15,-7-2 0-15,-2-1 0 0,-1 5 1 16,-2-3 4-16,-4-3 2 0,-7-1 0 0,-2 4-1 16,-1-3-6-16,0-1 0 0,-8 1 0 0,1-1 0 15,-1 4 4-15,1-3 0 0,-2-1 1 0,0 4-1 0,0-3-5 16,-2 3 0-16,-7 0 0 0,10-4 1 0,-3 4 2 0,0 0 1 16,-7 0 0-16,11 0 1 0,-11 0-6 15,7 4 0-15,-7-4 1 0,0 0 0 0,9 0 2 0,-9 0 0 16,0 0 0-16,5 14 2 0,-1-4-6 0,-1-1 1 15,-1 2 0-15,-6 11 0 0,3 8 4 0,1-1 0 16,0 4 0-16,0 4 2 0,1 0-7 0,3-2 2 16,-2 2 0-16,-1 9 0 0,3-8 2 0,-1 6 0 15,-1 4 0-15,0 8 0 0,1 2-3 0,1-5 0 0,0-2-1 16,-4 9 1-16,3-7 3 0,-3 1 0 0,4 4 0 16,-4 4 2-16,0 1-6 0,0-7 1 0,0-5 0 15,-4 9 0-15,4-7-2 0,4-5 2 0,-4 6-1 16,0-3 0-16,0 0-1 0,0-5-1 0,0-4 1 15,0 0-1-15,0-3 1 0,0-9-1 0,0-2 1 16,-4 2 0-16,8 0-1 0,-4-7-1 0,0-6 0 16,0-1 2-16,-4 0-2 0,4-4 1 0,-3-1-1 15,3-4 0-15,0 0 0 0,0-7-1 0,0 0 0 16,0 0 2-16,0 0-2 0,0 0 1 0,0 0-1 0,0 0 2 16,0 0-2-16,-8 7 0 0,8-7 0 0</inkml:trace>
  <inkml:trace contextRef="#ctx0" brushRef="#br0" timeOffset="-213772.59">13344 8517 1985 0,'0'0'0'0,"0"0"0"0,0 0 0 16,0 0 92-16,0 0 0 0,0 0 0 0,0 0 1 0,0 0-76 16,0 0 1-16,0 0-2 0,0 0 2 0,0 0 69 15,0 0 0-15,0 0 0 0,0 0 0 0,0 0-70 16,0 0 1-16,2 21 0 0,1 0 0 0,2 3 6 16,-1 5-1-16,-4 1 1 0,2 6 0 0,1-2-12 15,-1 1 0-15,-4-5 0 0,0 16 1 0,1-6-9 0,-3 2 2 16,1-1-2-16,-1 22 2 0,1-3-3 15,1-9 1-15,-5 2-1 0,3 7 1 0,4-11-4 0,-3 0 2 16,-4-1-2-16,0 17 1 0,-4-5-1 16,0-9 1-16,-1-4-1 0,9 4 1 0,-3-10-1 15,-1-5 0-15,0-2 0 0,7 12 0 16,-2-13 0-16,-5-10 0 0,4 5 0 0,3 4 0 0,-4-8 0 16,1-4 0-16,-1-6 0 0,4-5 0 0,0 1 0 15,0-10 0-15,-7 7 0 0,7-7 0 0,0 0 1 0,0 0 0 0,4-7 0 16,-4 0 0-16,7-5-1 0,0-8 2 0,-4 1-1 15,10-11 0-15,-1-12 2 16,-1 5 1-16,1-5-1 0,-1 12 0 0,-1-2-1 0,-3-3 2 0,-3-7-2 16,-1-2 1-16,1-2 3 0,-4-1 0 15,-4-3-1-15,4 10 1 0,0 1-3 0,-3 1 2 0,-1 1-2 16,8-2 2-16,-4 12 2 0,-4-4 1 0,4-6 0 16,4-2 0-16,3 0-2 0,0 1-1 0,-2-6 1 15,4 16-1-15,2-4 4 0,-3-3 0 0,-1 5 0 16,4-2 2-16,0 9-6 0,-1-1 2 0,-3-6-2 0,4 5 2 15,-1-1 2-15,-3 3 0 0,-1-5 0 0,1 7 0 16,-4-7-3-16,1-2 0 0,-4 5 0 0,3 14 1 16,1 1 0-16,-1-4 0 0,-3 1 1 0,0 13 0 15,0 0-3-15,0 0 0 0,0-7 1 0,0 7-1 16,0 7 2-16,0-7 1 0,0 13 0 0,0 15 0 16,0 7-4-16,4 4 2 0,-8-6-1 0,1 1 1 0,3-1 1 15,0-3 1-15,-7 0-1 0,3 10 1 0,4-3-3 16,0-1 0-16,-3-1 1 0,-1 19 0 0,4-3-1 15,0-9 1-15,-5 4 0 0,3 5 0 0,2-5-2 0,-2-13 0 16,1 10 1-16,1 6-1 0,1 0 1 0,-1-3-1 16,-3 1 1-16,3 8 0 0,2-8-1 0,-1-6-1 15,-2-6 0-15,1 7 2 0,0-7-3 0,-2-12 1 16,-2 5 1-16,3 8-1 0,-1-6-1 0,-3-6 1 16,-4 4-1-16,2 6 1 0,-4-1-1 0,1-6 1 15,-8-1-1-15,4-5 0 0,1 2-1 0,3-4 2 0,-8-1-1 16,4 1 0-16,0 1-1 0,-4-6 1 0,2-6 0 15,9 5 0-15,-3-1-1 0,-1-5 0 16,1-2 0-16,3 4 1 0,3 2-2 0,1-4 1 0,3-7 1 16,-4 12-1-16,4-3-1 0,-4 0 1 0,1-1 0 15,3 12 0-15,-2-3-1 0,-1-4 0 0,-3-1 0 16,5 4 0-16,-3 1 0 0,-1-2 0 0,-1-5 0 16,6 4 0-16,0-2 0 0,-7-6 0 0,7-6 0 15,-7 10 0-15,7-10 0 0,0 13 0 0,0-13 0 16,0 0 0-16,0 0-8 0,-3 7 2 0,3-7-2 0,0 0 1 15,0 0 1-15,0 0 1 0,0 0-1 0,0 0 2 16,7 3-50-16,-7-3 0 0,10-3 0 0,-10 3 0 16,8-7 36-16,-1-2 1 0,0-2-1 0,1 2 2 15,7-3-50-15,-8-2 3 0,-4 0-3 0,1 3 2 0,-1-1 46 16,-3 2 1-16,4-1-1 0,-1 2 0 16,4-3-34-16,-3-2 0 0,-4 0 1 0,3 0-1 0,1 0 34 15,-2 1 1-15,-1-1 1 0,3 4-1 16,0-1-14-16,-3-1 2 0,1-4 0 0,2 9 0 0,-1 0 15 15,-3 7 1-15,5-9-1 0,-1 2 1 16,-4 7 1-16,14-10-1 0,-14 10 1 0,11-8 0 0,-11 8 4 16,10-7 0-16,-10 7 0 0,14-7 1 0,-5 4 6 0,0-1 0 15,-2 1 0-15,0-2 0 0,2 3 0 0,1 2 0 16,1 0-1-16,0-4 1 0,-1 4 1 0,4 0 0 16,0 0 0-16,6 4 0 0,5-1 0 0,-3 4 0 15,0-3 0-15,9 1 0 0,3 2 4 0,1-2-1 16,0-1 0-16,10 0 2 0,2 3-3 0,3 0 2 15,-6-4-1-15,9 1 0 0,1 1 7 0,3-2 0 0,4-3 1 16,12 6-1-16,3-1-4 0,-6-3 1 0,8 0 0 16,6 6 0-16,6-2 5 0,-1-5 1 0,4 1 0 15,4 9 0-15,4-4-5 0,-8-4 0 0,15 1 0 16,8 6 0-16,-5-3 4 0,-7-3 0 0,9-2 1 16,5 6 0-16,-3-2-5 0,-6-6 0 0,10-2 0 15,2 16 0-15,-8-10 2 0,-9-6 1 0,14-4-1 16,16 19 1-16,-12-17-4 0,-9-1 0 0,9-2-1 15,8 16 2-15,-6-9 2 0,-10-6 2 0,5 3-2 0,1 10 1 16,1-7-4-16,-15-5-1 0,5 5 1 0,7 12 1 16,-10-7 2-16,-9-5 1 0,1-3-1 0,1 13 2 15,-8-6-6-15,-6-4 1 0,3-4 0 0,-7 11 1 16,-8-3 1-16,-7-4 1 0,-1-4-1 0,3 11 1 16,-5-3-5-16,-12-8 2 0,0 4-1 0,4 4 1 0,-11-4 1 15,-6-4 1-15,-8 1 0 0,-2 6 0 0,-6-3-3 16,-9-7 1-16,-3 0-2 0,-1 14 2 0,-11-7 1 15,7-3 1-15,-7 3-1 0,0 0 1 0,-7 0-4 16,7 0 1-16,0 0 0 0,-11-4-1 0,0 4 2 0,-1 0 1 16,-2-3-1-16,-16 6 0 0,-5-3-2 15,-1 0 0-15,1-7 0 0,-2 11 1 0,0-4-1 0,-2 0 2 16,-8-4 0-16,-3 8-1 0,1-1-1 16,-1-3-1-16,-6 0 1 0,-9 7-1 0,-1-3 2 0,5-1 0 15,-10-3-1-15,-8 13 2 0,-1-6-4 0,5-4 2 16,-12-1-1-16,-3 9 1 0,4-1-1 0,3-5 1 0,-11-5-1 15,-13 15 2-15,4-8-3 0,5-7 1 0,-8 0-1 16,-14 7 1-16,5-4 1 0,1-5-1 0,-10-3 1 16,-8 10 1-16,-4-6-3 0,4-3 0 0,-11 1 1 15,2 6 0-15,8-3-1 0,3-7 1 0,-20 4-1 16,-5 6 1-16,17-3-2 0,8-7 0 0,-13 3 0 16,-5 8 2-16,8-4-4 0,20-4 1 0,-8 4 0 15</inkml:trace>
  <inkml:trace contextRef="#ctx0" brushRef="#br1" timeOffset="-174965.43">13164 11866 1218 0,'0'0'0'0,"0"0"0"0,30-3 0 0,-5 3 33 0,-8-2-1 16,4-2 1-16,11 6-1 0,-2 2-18 0,-5-4 0 0,0-4 1 15,1 6 0-15,2 0 44 0,0-6 2 0,2-3-2 16,2 4 2-16,-2 1-44 0,-2-2 1 0,2-5-1 16,6 9 1-16,-8-3 33 0,-3-1 1 0,-3-3-1 15,3 2 1-15,3 5-35 0,-10-3-1 16,-7-4 1-16,-3 7 1 0,-1 0 18 0,4-4 0 0,-11 4 0 16,4-7 0-16,-4 7-22 0,0 0 1 0,0 0 0 15,0 0 0-15,0 0 10 0,0 0 0 0,0 0-1 16,0 0 1-16,0 0-13 0,0 0 1 0,0 0-1 15,0 0 1-15,0 0 6 0,0 0 0 0,0 7 0 0,0-7 0 16,0 9-9-16,0 1 1 0,0-3-1 0</inkml:trace>
  <inkml:trace contextRef="#ctx0" brushRef="#br1" timeOffset="-174543.43">14055 11484 1306 0,'0'0'0'15,"0"0"0"-15,0 0 0 0,0 0 55 0,17-19 1 16,-17 19-1-16,0 0 1 0,0 0-39 0,0 0 1 15,0 0-1-15,0 0 1 0,4 7 62 0,-4-7 2 16,7 12 0-16,-7 4 0 0,0 9-64 0,0 1 0 0,-4-5 0 16,4 18 0-16,-3-11 17 0,-1 0-1 0,1 2 1 15,-4 12 0-15,3-1-20 0,4-9-1 0,-9-1 1 16,4 4 1-16,2 2 3 0,-1-8 0 0,-3-7 0 16,0 12 0-16,2-8-9 0,1-6 1 15,-3-5-1-15,0 19 1 0,0-13 6 0,3-7 0 0,1-3 0 16,-4 18 0-16,7-7-8 0,0-12 1 0,0 1 0 15,0 3 0-15,3 2 10 0,1-6 2 0,-4-10-1 16,7 14 0-16,0-7-10 0,-7-7 1 0,7 9-1 16,-7-9 0-16,11 5 12 0,-4-3-1 0,-7-2 0 0,12-3 1 15,-1-1-12-15,-1 1 1 0,1-4 0 0,3-2 0 16,4-2 7-16,1-6 1 0,-3 3 1 0</inkml:trace>
  <inkml:trace contextRef="#ctx0" brushRef="#br1" timeOffset="-173999.78">15168 11472 1796 0,'0'0'0'0,"0"0"0"16,0 0 0-16,0 0 71 0,0 0 1 0,0 0-2 0,0 0 2 15,-18 12-54-15,15-5 0 0,3-7 0 0,-20 25 0 16,6 0 36-16,0-2 1 0,0 1 0 0,0 13 0 16,3-5-38-16,2 1 1 0,-3-3-2 0,0 16 2 0,1-7 4 15,0-2-1-15,1-4 0 0,-3 7 2 0,5-4-12 16,2-10 0-16,1 0 0 0,0 11 1 0,5-10-8 15,2-6 1-15,-2-4-1 0,1 15 2 0,3-6-3 16,1-8 0-16,2-4 1 0,4 7 0 0,-1 0 2 16,4-5 0-16,-3-5-1 0,3 3 1 0,6 2-3 15,1-8 2-15,-4-2-1 0,5 3 1 0,0-1 1 0,0-1 1 16,-5-7 0-16,1 0 0 0,-2 4-3 0,0-4 1 16,-4-4-1-16,-12 4 2 0,14-7 3 0,-3 2 1 15,-8-4-1-15,-3 2 1 0,0 0-5 0,0 2 2 16,-3-2 0-16</inkml:trace>
  <inkml:trace contextRef="#ctx0" brushRef="#br1" timeOffset="-173576.66">14972 11938 1733 0,'0'0'0'0,"0"0"0"16,26-9 0-16,-4 9 59 0,-3-1 0 0,4-3 1 16,7 8-1-16,2-3-42 0,1-2 1 0,-5-1 0 15,-3 5 0-15,9 3 51 0,-6-1 2 0,-7-1 0 0,0 4-1 16,2 1-52-16,-5-4 0 0,-4-5 0 0,-2 11 0 16,2 1 19-16,-3-6 1 0,-1-1-1 0,-3 11 2 15,1 1-25-15,-1-6 2 0,-4-6 0 0,4 23-1 16,-3-8 1-16,-4-5 0 0,3 0-1 0,1 18 2 0,3-8-8 15,0-10 0-15,0-1 0 0,3 9 1 0,6 0-6 16,2-9-1-16,1-5 0 0,3 5 1 0,2-5-2 16,-3-6 1-16,-1-4 0 0,-4 2 0 0,3 1 0 15,-1-7 2-15,-1-6-2 0,-8 3 2 0,2-5-3 0,-2-4 1 16,-2-11 1-16,-7 13-1 0,1-4 3 0,-1-9 0 16,-5-4 0-16,-5 20 1 0,1-9-3 0,-4-2 1 15,-8-2-1-15,-5 17 1 0,1-1-1 0,0-4 1 16,-12-1-1-16,-1 13 1 0,2 2-2 0,6 1 0 15,-1-4 1-15,-5 9-1 0,6 2 6 0,6-2 1 16,-1-7-1-16,-2 13 1 0,13-6-4 0,4 0 1 16,6 0-1-16</inkml:trace>
  <inkml:trace contextRef="#ctx0" brushRef="#br1" timeOffset="-172653.66">16688 11850 1444 0,'0'0'0'0,"0"0"0"0,0 0 0 0,-19-1 94 0,10 4 1 0,-2 1 1 16,-1 3-1-16,-2 1-78 0,-4-2 0 16,-1-1 0-16,5 11 1 0,0 1 65 0,0-1 1 0,-4-2-1 15,7 11 1-15,-1-2-67 0,-4-6 1 0,0-3 0 16,9 15 0-16,-3-3 13 0,-5-8 2 0,5 1-2 15,13 18 2-15,-6-5-20 0,-1-11 2 0,4-4-1 16,11 13 1-16,-8-5-4 0,4-6 0 0,4-5 1 16,7 7-1-16,-1-1-4 0,-1-8 0 15,2-5 0-15,10 2 1 0,-3 0-4 0,5-6 2 0,-2-3 0 16,13 0-1-16,-3 4-1 0,-6-8 0 0,5-3 0 0,6 2 0 16,-6 0-2-16,-4-8 0 0,2-8 1 0,1-3-1 15,-10-1-1-15,-1-7 1 0,-4-10 1 0,-2 16-1 16,-3-15 1-16,-7 2 1 0,-5-5-1 15,-4 13 0-15,-4 1 0 0,-1 0-1 0,-6 0 0 0,-3 2 1 16,-4 3 6-16,1 6 0 0,-6-2 0 0,-2 9 1 16,-3-3-4-16,0 3 1 0,1-4-2 0,6 13 2 0,-5-1 7 15,1 1 0-15,4-4 1 0,3 10-1 16,-3 3-6-16,0-5 1 0,1-1 0 0,3 7 0 0,-1 2 7 16,-3-2 1-16,0 2 0 0,5 5-1 0,2 5-7 15,-6-1 1-15,3-2-1 0,6 7 2 0,4 1 2 0,0-1 2 16,0-3-1-16,3 15 1 0,4-7-7 0,-3-12 1 15,-1 5 0-15,8 17 0 0,-1-15 2 0,1 0 1 16,0-3-1-16,8 6 2 0,-2-5-7 0,1-3 2 16,1-4 0-16,11 3 0 0,-5-1 0 0,-2-7 1 15,3-2 0-15,8 5 0 0,-3 2-4 0,-6-8 1 16,3-5 0-16,9 5 0 0,-7-1 0 0,-3-5 1 0,2-5-2 16,7 1 2-16,-8 1-3 0,0-6 1 0,5-7-1 15,-1 0 1-15,-5 0-1 0,-3-8 1 16,1-10-1-16,-4 10 2 0,0-13-3 0,-5-5 1 0,0-6-1 15,-2 13 2-15,-4-4-1 0,-1 0 1 0,-4-1-1 16,-3 1 1-16,-4 11-2 0,-1 3 0 0,-8-4 1 16,-3 18 0-16,0-5 1 0,-2-3-1 0,-6 5 1 15,-1 21-1-15,2-11-1 0,0-3 1 0,-5-2-1 16,4 29 2-16,1-13-2 0,-2-7 2 0,-2 0-2 0,8 10 1 16,-3 3-1-16,-1-4 0 0,0-1 0 0</inkml:trace>
  <inkml:trace contextRef="#ctx0" brushRef="#br1" timeOffset="-170695.87">12351 13469 1017 0,'0'0'0'0,"0"0"0"0,0 0 0 0,0 0 164 16,0 0 1-16,0 0 0 0,14-20 0 0,-4 20-156 15,5-1 1-15,2-3 0 0,20 4 0 0,13-2 73 16,1-5 2-16,0-5-1 0,9 10 0 0,-5-3-67 15,1-2 1-15,9-4 0 0,8 8 0 0,-8 3 21 16,-10-5 1-16,5-4 1 0,5 9-1 0,-7-2-24 0,-7-3-1 16,6-2 1-16,-4 9 0 0,-2-1 7 0,-13-2 1 15,0-5 0-15,-1 12-1 0,-6-1-12 0,-10-5 2 16,-6-5-1-16,0 8 0 0,-7-1 2 0,-8-2-1 16,0 0 1-16,0 0-1 0,0 0-5 0,-9 3 0 15,2-3 0-15,-7 4 1 0,-8 1 2 0,-2-1 0 16,-6-4 0-16,-13 5 1 0,1-2-6 0,1-3 2 0,-6-3-1 15,4 6 1-15,1-3 3 0,2 0 1 0,-47-7 13 16,45 7-18-16,1-1 1 0,-6-8 0 16,1 11-1-16,2-2 5 0,1-4 0 0,3-3-1 15,4 7 2-15,1 0-7 0,5-5 2 0,-2-4 0 16,10 9 0-16,0 0 3 0,5-5 0 0,3-4 1 16,1 4-1-16,4 5-5 0,1-4 2 0,-3-8-1 15,4 5 1-15,7 7 1 0,0 0 0 0,-4-7 0 16,4 7 0-16,0 0-4 0,0 0 1 0,0 0 0 15,0 0 0-15,0 0 1 0,0 0 1 0,0 0-1 0,0 0 1 16,11-4-4-16,-2 6 2 0,1-2-1 0,12 2 1 16,6 5 0-16,-3-4 0 0,-3 1 0 0</inkml:trace>
  <inkml:trace contextRef="#ctx0" brushRef="#br1" timeOffset="-169998.66">13917 13194 1608 0,'0'0'0'0,"0"0"0"16,0 0 0-16,0 0 61 0,0 0 1 0,11-21 0 16,-11 21-1-16,0 0-44 0,8-7 1 0,-8 7 0 15,8-9 0-15,-8 9 56 0,7-3 1 0,-7 3-1 16,5-7 2-16,-5 7-58 0,7-7 0 0,-7 7 0 15,3-5 0-15,-3 5 8 0,0 0 1 0,0 0 0 0,0 0 1 16,6-7-15-16,-6 7 0 0,0 0 1 0,0 0-1 16,0-6-5-16,0 6 0 0,0 0 0 0,0 0 0 0,0 0-3 15,0-7 1-15,0 7-1 0,0 0 1 16,0 0-3-16,0 0 1 0,0 0-1 0,7 0 0 0,-7 0 0 16,7 0-1-16,-7 0 0 0,0 0 2 0,7 0-2 15,-7 0 1-15,0 0-1 0,7-3 2 0,-7 3-2 16,0 0 0-16,0 0 0 0,7 0 1 0,-7 0 1 15,0 0 1-15,0 0-1 0,0 0 2 0,4 10-3 16,-4-10 1-16,0 7-1 0,0-7 1 0,7 16 3 0,1 0 0 16,1 3 0-16,4 4-1 0,1 5-1 0,-7-3-1 15,0-9 1-15,0 1 0 0,3 1 6 16,1-2-1-16,-6-9 0 0,2 5 0 0,0 0-5 0,-3-5 2 16,-4-7 0-16,2 8 0 0,-2-8 3 0,5 8 1 15,-5-8-1-15,0 0 1 0,0 0-4 0,0 0 0 16,0 0-1-16,0 0 2 0,0 0 6 0,0 0-1 0,0 0 1 15,0 0-1-15,0 0-5 0,0 0 1 0,0 0-1 16,0 0 1-16,0 0 8 0,0 0 0 0,-5-8-1 16,5 8 1-16,-4-9-8 0,2 2 1 0,1 0-1 15,-1 0 1-15,0-2 6 0,0 2 0 0,1 0-1 16,1 7 1-16,-4-9-7 0,4 9 0 0,0 0 0 16,-5-5 1-16,5 5 4 0,0 0-1 0,0 0 1 15,0 0 0-15,0 0-6 0,0 0 1 0,-5-6-1 16,5 6 1-16,0 0 0 0,0 0 1 0,-8 0 0 15</inkml:trace>
  <inkml:trace contextRef="#ctx0" brushRef="#br1" timeOffset="-169153.77">14307 12886 1746 0,'0'0'0'0,"-4"-15"0"15,1 8 0-15,3 7 71 0,7-7 1 0,-9-2 0 16,2 9 0-16,0 0-54 0,0 0 0 0,0 0 0 0,-7 5 0 16,5 2 56-16,1 0 0 0,1-7 0 0,-16 30 0 15,3 2-56-15,3 3 0 0,-8-5 0 0,4 23 0 0,2-11 8 16,1-3 1-16,-1 1-2 0,3 6 2 16,-2 3-14-16,4-9 0 0,0-3-1 0,0 13 2 15,0-6-7-15,4-6 1 0,1 1-2 0,4 1 2 16,-2-1-3-16,-4-5 0 0,2-12 1 0,4 10-1 15,2-2-2-15,-1-9 0 0,-6-5-1 0,-1 7 2 0,2-7-2 16,2-8 0-16,0-8 0 0,-5 8 1 0,5-8 0 0,0 0 1 16,0 0 0-16,-7 0 0 0,7 0-1 15,0 0 0-15,-2-11 0 0,2-7 1 0,0-8 2 16,0-6 1-16,0-3 0 0,0-7 1 0,2 0-4 0,1-1 1 16,-1-4-1-16,0 15 2 0,-2 1 3 0,-2 1 1 15,-3 2 0-15,1 6 0 0,3 7-4 0,-3-1 0 16,-3-4 1-16,0 10 0 0,0 5 3 0,0 1 1 15,-7-3 0-15,0 0 1 0,1 4-6 0,-3 1 1 16,-3-2 0-16,-6 2 1 0,1 2 2 0,1 0 0 0,-5 0 0 16,-6 0 0-16,11 9-4 0,4 2 0 15,-10-2 1-15,3 6 0 0,5 10 1 0,0-7 0 0,3-1-1 16,6 11 2-16,5 2-3 0,1-7 0 0,3-2-1 16,6 11 1-16,1 1 1 0,-1-13-1 0,3-8 1 15,10 7 1-15,-2 3-4 0,3-8 1 0,4-4-1 16,-1 1 2-16,5 3 0 0,-4-5 0 0,0-2 0 15,2-4 1-15,5 4-3 0,-7-3 1 0,0-8-1 16,2 4 1-16,6 0-1 0,-8 0 1 0,0-10-1 16,2 1 2-16,1 4-3 0,-6-4 0 0,0-5 1 15,1 5 0-15,2 0 0 0,-3-1-1 0,-2-1 0 0,5 6 1 16,0 5-2-16,-3 0 0 0,-4-2 1 0,0 2 0 16,2 2-2-16,2-2 0 0,-4-4 0 0</inkml:trace>
  <inkml:trace contextRef="#ctx0" brushRef="#br1" timeOffset="-168904.57">14587 13281 2098 0,'0'0'0'16,"0"0"0"-16,0 0 0 0,0 0 46 0,-10 22 0 15,6-9 0-15,1 13 1 0,-1 2-31 0,4-3 1 16,0-8 0-16,0 20-1 0,4-5 30 0,-1-2 2 15,-3-4-2-15,4-1 1 0,-1 1-32 0,-3-4 2 16,0-7 0-16,-3 5 0 0,-1-1 4 0,1 2 1 16,-1-10-1-16,-3-4 0 0,4 2-10 0,3-9 1 15,-14 7-1-15,6-6 0 0,8-1-6 0,-8 2 0 0,1-5 1 16,-4-3-1-16,4 1-1 0,-4-2 0 0,4-5 0 16</inkml:trace>
  <inkml:trace contextRef="#ctx0" brushRef="#br1" timeOffset="-168759.81">14566 13050 1721 0,'0'0'0'0,"0"0"0"0,0 0 0 16,21 16 45-16,-21-16 0 0,7 7 0 0,0 12 1 15,-3-6-31-15,0-6 2 0,-4-7 0 0</inkml:trace>
  <inkml:trace contextRef="#ctx0" brushRef="#br1" timeOffset="-168382.28">14736 13367 1670 0,'0'0'0'0,"0"0"0"0,24-11 0 0,-6 8 49 0,1-1-1 15,-1-3 0-15,3 4 0 0,0-1-31 0,0 4 0 16,-1-9 0-16,1 9 0 0,0 4 16 0,0 1 2 15,0 0 0-15,-1 8 0 0,1 6-21 0,-7-1 1 0,0-3 0 16,-1 14-1-16,1-5-1 0,-7-4 0 0,0 4 0 16,-7 11 1-16,0-8-6 0,-4-1 0 0,1-3-1 15,-8 2 2-15,1 1-6 0,-3-1-1 0,-1-8 0 16,-3 3 0-16,2-5 0 0,1 1 0 0,-5-12 0 16,-2 5 0-16,3-2 4 0,8-7 0 0,-5-6-1 15,0 3 2-15,6 3-4 0,2-4 2 0,1-8-1 16,-1 1 1-16,4 1 5 0,3-1 1 0,0-3-1 15,0-7 1-15,3-3-4 0,3 2 0 0,2 0 0 16,3-7 0-16,5-2 9 0,2-4 0 0,-4-6 0 16,5 11 0-16,4 2-7 0,0 0 0 0,-2 0 0 15,0 3 1-15,6 6 6 0,-3 1 0 0,-1-3 0 0,-2 5 0 16,4 7-7-16,0-3 0 0,-9 2 0 0,-2 4 1 16,3 8 4-16,1 3-1 0,-7 1 1 0,-4 2 0 15,0 6-6-15,2-1 1 0,-6-1-1 0</inkml:trace>
  <inkml:trace contextRef="#ctx0" brushRef="#br1" timeOffset="-168083.08">15547 13428 1784 0,'0'0'0'0,"0"0"0"0,0 0 0 0,0 0 53 16,0 0-1-16,-12-19 1 0,12 19 1 0,-7 0-37 0,7 0 1 15,-11 5-1-15,0 6 0 0,-8 3 50 0,0 0 0 16,-1-2 0-16,-12 8 1 0,6 6-50 0,5-3 0 16,-4-6 0-16,-3-1-1 0,8 5 15 0,6-7 0 15,0 1 1-15,-3 0 0 0,2 3-20 0,12 0 2 0,-1-1-1 16,1-3 1-16,8 2-4 0,8-5 0 0,-6-6 0 16,0 5 2-16,7 1-6 0,3-2 0 0,5-9 1 15,4 7 0-15,6-4 2 0,-4-1 0 0,2-4 0 16,-2 4 0-16,4 0-4 0,-2-6 1 0,0-3 0 15,-2 0-1-15,0-2 2 0,-3-1 1 0,-2-1 0 16,-2 3 0-16,4 2-3 0,-4-1-1 0,-2-3 1 16</inkml:trace>
  <inkml:trace contextRef="#ctx0" brushRef="#br1" timeOffset="-167239.14">15420 13409 1632 0,'0'0'0'0,"0"0"0"15,0 0 0-15,21-4 60 0,-14 1 0 0,2-1 0 16,7 8 0-16,3-1-43 0,2-3 1 0,-6-7 0 15,-1 11 0-15,3-1 51 0,-1 1-1 0,-5-8 0 16,-11 4 1-16,7 11-51 0,-4-2 0 0,-3-9 0 16,0 14 0-16,0 0 8 0,-3-2 1 0,-1-1-2 15,-6 12 2-15,-1 0-14 0,1-8 0 0,-3-4-1 16,-1 1 2-16,0 1-13 0,0-6 1 0,-6-6 0 0,-1 8 1 16,4 3-2-16,3-4 1 0,-1-8-1 15,-8 3 1-15,6 1-6 0,3-1-1 0,0-6 1 16</inkml:trace>
  <inkml:trace contextRef="#ctx0" brushRef="#br1" timeOffset="-166776.04">16115 13040 1356 0,'0'0'0'0,"0"0"0"16,0 0 0-16,0 0 2 0,0 0 2 0,0 0-2 15,0 0 1-15,0 0 0 0,0 0-1 0,3 21 0 16,-6 0 0-16,-4-2 12 0,0-1-1 0,0-1 1 16,-6 10 0-16,5 4-6 0,-3-3 1 0,-3-6-1 15,-2 8 1-15,5 1 2 0,1-1 2 0,-1-4-1 16,-1 8 0-16,3 1-5 0,0-9 1 0,-1-1 0 0,3 16 0 16,0-12-3-16,3-7 2 0,-3 0-1 0,3 3 0 15,1 1-1-15,3-1-1 0,-4-7 1 0,1-4-1 16,6 2 8-16,-3-6-1 0,0-1 0 0,4 1 1 15,-4-1-5-15,0-9 1 0,0 0 0 0,0 0 0 0,0 0 25 16,0 0 1-16,0 0 0 0,0 0-1 0,0 0-18 16,0 0-1-16,0 0 1 0,3-9 0 0,-3 2 22 15,0-1 0-15,0-1 0 0,0-9 1 16,4 1-24-16,0-4 2 0,-1 5-1 0,1 7 0 0,-4 9 16 16,10-9-1-16,-10 9 0 0</inkml:trace>
  <inkml:trace contextRef="#ctx0" brushRef="#br1" timeOffset="-165731.85">16018 13326 1332 0,'0'0'0'0,"0"0"0"0,28-23 0 0,-16 22 65 15,1-1 0-15,-1-7 0 0,2 7 1 0,4 6-48 0,-2-4 0 16,0-5 0-16,5 6 0 0,2 3 26 0,-2-1-1 16,0-3 1-16,9 4 1 0,-5 3-29 0,-8-4 1 15,1-3-2-15,5 6 2 0,-5-3-1 0,-11-6 1 16,0-4-1-16,3 5 1 0,-10 2-8 0,7 0 1 16,-7 0-1-16,0 0 1 0,0 0-6 0,0 0-1 0,2-5 1 15,-2 5-1-15,0 0-1 0,-9-6 2 0,9 6-2 16,-10-5 1-16,-4 3-3 0,-1 2 0 0,-4-1 0 15,-2-1 1-15,0 2-1 0,0 2 0 0,-1-1 0 16,7 6 1-16,0 4-1 0,1-2 0 0,0-2 0 16,-3 5 0-16,2 6 0 0,3-4 0 0,-2-4 0 15,0 11 0-15,0 4 0 0,0-7 2 0,-6-3-2 16,-1 15 1-16,3 2-1 0,4-9 0 0,0-4 0 16,4 8 1-16,4 3 1 0,5-8 1 0,1-2 0 15,5 6 0-15,4-1-1 0,5-6 0 0,3-3 1 0,1 7-1 16,5-4 16-16,2-5 0 0,-1-5 0 0,1 9 0 15,2-4-8-15,-3-7 0 0,-1-5 0 0,4 10 0 0,-4-7 18 16,-2-7 1-16,-5-3-1 0,7 10 2 0,-4-5-17 16,-8-8 1-16,3-7-1 0,0 12 1 0,-4-2 9 15,-4-6 1-15,-1-3-1 0,4 4 1 0,-9 10-13 16,5-11 1-16,-7 4 1 0,2 7-1 0,0 0 7 16,0 0 0-16,0 0 0 0,0 0 1 0,-7-4-9 15,7 4 0-15,-7 4-1 0,7-4 1 0,-17 16 7 16,1-7 0-16,-2-4 0 0,-7 11 0 0,-5-2-8 15,2-9 0-15,2-3 0 0,-1 7 0 0,4-2 6 0,2-6 0 16,-5-4-1-16,-3 8 1 0,8-5-7 0,-2-7 0 16,-1-3 0-16,2 8 1 0,5-2 1 0,1-6 2 15,0-4-1-15,0 3 0 0,6 2-5 0,-1-5 1 16,0-5 0-16,4-4 0 0,4 4 2 0,3-2 0 16,-4-9 0-16,4 0 1 0,4 9-4 0,-1-6 0 0,1-10-1 15,3 14 1-15,4-1 1 0,-4-4 0 0,3-2 0 16,4 10 0-16,2 1-3 0,2 1 1 0,-1-1-1 15,1 3 1-15,5 6 0 0,2-1-1 0,-4-5 1 16,-2 6 1-16,2 3-4 0,1 1 1 0,-1-6 1 16,2 2-1-16,-4 3 1 0,-3-1 1 0,-2-2-1 15,4 1 1-15,-6 9-3 0,-3-3 2 0,-2-6-2 16,0 5 2-16,-7 4-2 0,9-1 0 0,-9 1 1 16,0 0 0-16,0 0-2 0,7-2 2 0,-7 2-2 15,0 0 1-15,0 0 0 0,0 0 0 0,-5 9 0 0,5-9 1 16,-4 10-2-16,1 2 0 0,-1-5 0 0,4 6 2 15,0 3-2-15,0-2 0 0,0 0 0 0</inkml:trace>
  <inkml:trace contextRef="#ctx0" brushRef="#br1" timeOffset="-165293.7">16865 13010 1746 0,'0'0'0'16,"0"0"0"-16,0 0 0 0,0 0 61 0,3-21 2 0,-6 12 0 15,3 9 0-15,0 0-45 0,0 0 0 0,0 0 0 16,0 14 0-16,-4 0 23 0,0-2 1 0,1 1-1 16,-6 18 1-16,-3 10-27 0,-4-6 1 0,2 2 0 15,7 5 1-15,-7 5-3 0,3-6 2 0,-3-4 0 16,7 10-1-16,-4-1-6 0,-1-7 0 0,-2-4 0 16,7 2 2-16,-4-2-9 0,4-1 0 0,-3-8 0 15,6 6 0-15,2-4 0 0,1-5 0 0,-3-8 0 16,9 12 0-16,1-8 2 0,1-3-1 0,-4-7 0 0,11 7 1 15,-3-1-2-15,-1-9 1 0,1-6 0 0,7 9 0 16,1-2 2-16,-5-7-1 0,4-7 0 0,1 10 2 16,-1-6-3-16,-4-6 1 0,-3-9-1 0,6 8 2 15,-8-1 5-15,-4-1 1 0,1-6-1 0,1 2 1 0,-2 0-4 16,-5 1 0-16,-4-3 0 0</inkml:trace>
  <inkml:trace contextRef="#ctx0" brushRef="#br1" timeOffset="-164992.24">16824 13495 1670 0,'0'0'0'16,"21"-7"0"-16,2 12 0 0,-2 1 59 0,0-6 0 16,6-6 1-16,1 12-1 0,0-3-42 0,-5-8 1 15,-2-2 0-15,1 10 0 0,-5-1 50 0,-1-4 1 16,-2-3-1-16,-3 10 2 0,-1 1-52 0,-3-6 0 0,4-4 0 15,-11 4 0-15,7 11 14 0,-7-11 1 0,5 7-1 16,1 3 2-16,-1 4-21 0,-2 0 2 0,-3-1 0 16,-1 10-1-16,1 3-5 0,-2-1 1 0,-2-4 0 15,3 9 0-15,-1-4-4 0,-2-7 1 0,-1-1 0 16,2 1-1-16,-1 2 1 0,0-3 0 0,-3-7-1 16,4 10 1-16,-4-5-2 0,3-9-1 0,-3-6 1 15,0 13 0-15,-2-3 1 0,1-7 1 0,-3-4-1 16,2 5 1-16,2 2-2 0,7-7-1 0,-7-7 1 0</inkml:trace>
  <inkml:trace contextRef="#ctx0" brushRef="#br1" timeOffset="-164844.36">17318 13222 1695 0,'0'0'0'0,"0"0"0"0,0 0 0 0,19 18 52 15,-15-2-1-15,-1-9 1 0,1 7 1 0,1 4-36 16,4-4-1-16,5-4 1 0</inkml:trace>
  <inkml:trace contextRef="#ctx0" brushRef="#br1" timeOffset="-164243.59">17604 13527 1520 0,'0'0'0'0,"0"0"0"0,-25 26 0 0,13-10 57 0,-3 2 1 15,-2 1-1-15,-6 4 0 0,3 5-40 0,5 0 1 0,0-7 0 16,-2 4 0-16,5 5 56 0,3-13 0 0,2-3 0 16,1 6 0-16,5 3-56 0,2-11 0 0,-1-12 0 15,6 23 0-15,1-11 19 0,0-10 0 0,0-7 0 16,0 6 1-16,3 1-23 0,1-5 0 0,0-4 0 16,-3 1 1-16,7-1-2 0,-1-3 2 0,0-4 0 15,0-9-1-15,7 2-6 0,-7-2 0 0,2-12 0 16,2 7 1-16,-4-2 0 0,0-2 2 0,0-5-1 0,2 5 0 15,-2 2-4-15,0-1 1 0,-3-1-2 0,-1 16 2 16,1 4 2-16,-2 1 1 0,-1-1-1 16,1 10 0-16,0 8-4 0,0-1 1 0,2-3 0 0,-1 13 0 15,1 5 3-15,-4-4 0 0,-4-1 0 0,3 15 1 16,2-5-4-16,-1 0 0 0,-5-2-1 0,-5-1 1 16,-1 5 2-16,1-1 0 0,-3-10 0 0,3 3 1 15,-4-3-4-15,3-4 0 0,4-3 0 0,0 2 1 0,0-2 1 16,0-9 0-16,0 7-1 0,0-7 1 15,4 7-3-15,-4-7 0 0,0 0 1 0,0 0 0 0,7-2 0 16,-7 2 1-16,0 0 0 0,9-9 0 0,-1 0-3 16,3-1 0-16,0-6 1 0,4-10 1 0,3-4-1 0,-2 0 2 15,0-2-1-15,0 11 0 0,5-5-1 16,-3 1-1-16,-3-3 1 0,1 19-1 0,0 0 0 0,-2-1 0 16,0 3-1-16,4 22 2 0,-6 1-3 0,1 2 2 15,-1 0-1-15,-1 3 0 0,-4 9 1 0,-4-2 0 16,1-4 1-16,-4 13-1 0,-4-3-2 15,-3-3 2-15,-3-8-1 0,-1 11 0 0,-1-4 1 0,-1-8 0 0,1 0 1 16,-2 14-1-16,3-11 0 0,1-7-1 16,-1-6 0-16,1 13 1 0,2-4 0 0,5-11 1 0,-1 1-1 15,-1-1 1-15,-2 3-2 0,4-4 0 0,3-9 1 16,-4 10-1-16,0-1 1 0,4-9 0 0,0 0-1 16,-7 3 2-16,7-3-3 0,0 0 1 0,0 0 1 15,-3-10-1-15,3 10 1 0,0-9-1 0,0 9 0 16,0-12 2-16,0 3-3 0,7 2 1 0,-4 0 0 15</inkml:trace>
  <inkml:trace contextRef="#ctx0" brushRef="#br1" timeOffset="-163331.72">13402 14486 1419 0,'0'0'0'0,"0"0"0"16,18-7 0-16,-8 7 20 0,3 0 0 0,-3 0 1 0,15 3-1 15,3 1-10-15,2-4 1 0,2-4 0 0,5 4 1 16,5 2 52-16,-3 0 1 0,5-6 0 0,-3 8 0 16,1-3-47-16,-7-2 0 0,-5-5 0 0,6 8 0 0,-8-2 36 15,-4-3 1-15,-1-8 0 0,-5 18 0 16,-2-10-39-16,-2-5 2 0,-5-4-1 0,-9 12 1 0,12 9 6 15,-12-9-1-15,4-7 1 0,-4 7 0 0,0 0-12 16,0 0 0-16,0 0 0 0,0 0 1 0,0 0 1 16,0 0 1-16,7 0-1 0</inkml:trace>
  <inkml:trace contextRef="#ctx0" brushRef="#br1" timeOffset="-163007.9">14346 14250 1658 0,'0'0'0'0,"0"0"0"16,0 0 0-16,14 23 43 0,-11-13-1 15,-3-3 1-15,-1 18 0 0,2-4-28 0,3-3 1 16,-4-3 0-16,0 22 1 0,2-3 37 0,1-10 0 0,1-6 1 16,-4 10 0-16,3 6-38 0,3-13 1 0,-3-4-1 15,-3 10 1-15,5-6 15 0,-1-5 0 0,-1-8 0 16,1 10 0-16,-1-2-19 0,-3-16 1 0,8 7-1 15,-8-7 1-15,3 11 0 0,-3-11 1 0,0 0 0 16,0 0 1-16,0 0-8 0,0 0 0 0,4-9 0 16,-4 9 1-16,7-16 2 0,0 2 0 0,0-2 1 0,5-19-1 15,7-11-4-15,1 2 0 0,-6-3 0 16,0 13-1-16,2-6 7 0,-2-1 1 0,4-5-2 0,-1 13 2 16,5 1-8-16,-7 8 2 0,0-3 0 0,6 15 0 15,0 2 4-15,-2 1-1 0,-5 3 0 0</inkml:trace>
  <inkml:trace contextRef="#ctx0" brushRef="#br1" timeOffset="-162711.05">15030 14369 1821 0,'0'0'0'0,"0"0"0"0,0 0 0 0,0 0 51 0,0 0 2 16,0 0 0-16,0 0 0 0,0 0-36 0,-7-17-1 15,7 17 1-15,0 0 1 0,-7-7 49 0,7 7 1 16,-14-9-1-16,0 9 2 0,-6 0-51 0,-1 0-1 0,0 0 1 16,-9 23 0-16,5-5 13 0,8-6-1 15,-4 0 0-15,-1 20 1 0,10-1-18 0,5-9 1 0,-2-3-1 16,4 13 2-16,5-8-8 0,3-6 2 0,3-1 0 16,1 6 0-16,3-5-3 0,4-6 0 15,4-7-1-15,0 11 2 0,1-2-3 0,4-7 2 0,0-7 0 16,2 9-1-16,-4-3-1 0,2-6 0 0,-2-6-1 15,0 12 2-15,4-5-1 0,-2-6 1 0,-6-6-1 16,1 4 1-16,1-1-2 0,-1-8 1 0,-4 0-1 16</inkml:trace>
  <inkml:trace contextRef="#ctx0" brushRef="#br1" timeOffset="-162470.83">15478 14104 1947 0,'0'0'0'0,"0"0"0"0,28 26 0 0,-14-6 47 16,1-3 0-16,-5 6 0 0,-3 16 1 0,6-6-31 15,-3-3 0-15,-3 0 0 0,-7 23-1 0,-3-9 28 16,-4-6 0-16,-4-4 0 0,-5 12 1 0,-1-8-30 16,-1-1 2-16,-9-9-1 0,-1 13 1 0,0-9 3 15,-2-8 0-15,-2-3 0 0,-12 20 2 0,5-18-12 16,-3-9 1-16,-9 0 0 0,-7 14 0 0,5-9-6 0,2-10-1 15,-9-9 1-15,-6 9-1 0,5-2 0 0,-1-5-1 16,-10-4 0-16</inkml:trace>
  <inkml:trace contextRef="#ctx0" brushRef="#br1" timeOffset="-162205.39">12915 14301 1897 0,'0'0'0'0,"-7"35"0"0,4 18 0 15,3-11 34-15,0-5-1 0,3-5 1 0,1 15 0 16,3-10-20-16,2-5 1 0,6-6 0 0,8 8-1 15,9-4 44-15,2-11 1 0,8-5-1 0,13 14 2 0,-1-9-43 16,6-6 0-16,13-3 1 0</inkml:trace>
  <inkml:trace contextRef="#ctx0" brushRef="#br1" timeOffset="-160347.89">15035 14362 501 0,'0'0'0'15,"0"0"0"-15,0 0 0 0,0 0 185 0,0 0 0 0,-12-26 1 16,12 26 0-16,0 0-179 0,0 0 0 0,-7-7 0 15,7 7 1-15,0 0 55 0,0 0 0 0,0-7 0 16,0 7 1-16,0 0-46 0,0 0-1 0,11-4 1 16,-3 4 0-16,7 0-1 0,0-3 1 0,5-2-1 15,-3 6 1-15,6-1-8 0,-3-5 0 0,-8-2 0 16,-5 11 0-16,0-1-7 0,-7-3 0 0,0 0-1 16,7 2 2-16,-3 5-2 0,-4 0 0 0,0-7 0 15,-7 18 1-15,3-1-3 0,-3-6 0 0,0-6 0 16,-14 21 0-16,3-15 0 0,-1-4 0 0,-6-3 0 15,-8 18 0-15,1-9-3 0,-3-8 2 0,1-2-1 16</inkml:trace>
  <inkml:trace contextRef="#ctx0" brushRef="#br1" timeOffset="-159800.33">15528 14104 464 0,'0'0'0'0,"0"0"0"0,0 0 0 16,21-12 28-16,-14 13 1 0,2 1-1 0,5 0 2 0,3 5-17 16,-3 0 0-16,1 0 1 0,0 7-1 0,7 4 42 15,-1-1 2-15,-11-1-2 0,1 7 1 0,-4-2-40 16,-2-7 2-16,-3 2-1 0,-9 19 1 0,5-1 19 0,0-6 0 15,-8 0 0-15,-4 11 1 0,3 1-23 0,-3-10 1 16,-4 3-2-16,-1 8 2 0,-6-4 4 0,1-7 0 16,-5-8 1-16,-1 15 0 0,2-7-11 15,0-10 1-15,-6-3 0 0,-4 22 1 0,4-14 2 0,-3-10 2 16,-5 3-1-16</inkml:trace>
  <inkml:trace contextRef="#ctx0" brushRef="#br1" timeOffset="-158890.58">13104 14195 464 0,'0'0'0'16,"0"0"0"-16,0 0 0 0,-19-5 35 0,11 5 0 16,-2-3-1-16,-1 6 1 0,1 2-20 0,-3 1-1 15,-1-5 1-15,-3 12 1 0,-5-1 29 0,5-3 1 16,1 5 0-16,2 16 0 0,5 0-31 0,4-7 2 15,-2 5 0-15,0 12 0 0,7-5 37 0,3-10 1 0,-3-4 0 16,7 7 0-16,4 6-38 0,1-13 0 0,0-5 0 16,4 12 1-16,6-5 2 0,-5-6 1 0,1-6-1 15,5 17 1-15,-2-12-11 0,-7-6 1 0,0-4 1 16,4 11-1-16,-2-6 0 0,-6-8 0 0,-3-3 1 16,4 11 0-16,-4-2-5 0,-7-9 1 0,0 0-1 15,0 0 1-15,10 3 12 0,-10-3 2 0,0 0-1 16,0-9 0-16,0 9-9 0,0 0-1 0,-3-10 0 0,-1 3 0 15,1 0 8-15,-1 0 2 0,-3-6-1 0,0-6 0 16,-3-2-10-16,-1-6 1 0,-3-1 1 0,5 2-1 16,0 1 7-16,1 4 1 0,-3-7 0 0,4 9 0 15,0-4-9-15,-4-7 0 0,1-5 0 0,-1 17 1 16,4-1 7-16,0-6 1 0,-2-3-1 0,2 16 2 16,4-2-10-16,3-4 0 0,-7-5 0 0,7 7 1 15,0 6 4-15,3-1-1 0,-3-8 1 0,0 7-1 16,7 5-6-16,0 3 1 0,-2-3 0 0,3-2 0 0,2 6 2 15,1-1 1-15,-4-3-1 0,3 4 1 0,-3 3-5 0,0 0 1 16,-7 0 0-16,11-6-1 0,-11 6 2 0,9 0 2 16,-9 0-1-16,0 0 0 0,0 0-5 0,0 0 2 15,-5 6 0-15,5-6 0 0,-11 15 0 0,0 0 1 16,1-1 0-16,-10 21 0 0,3 2-4 0,3-6 2 16,0 1 0-16,-1 21-1 0,8-9 1 0,0-6 0 15,-3-4-1-15,3 15 1 0,5-12-3 0,2-2 2 16,-2-5-1-16,4 9 1 0,5-7 4 0,5-11 1 0,-1-4-1 15,3 18 1-15,7-10-5 0,-3-13 2 0,1-3-1 16,6 21 0-16,0-12 6 0,-4-8-1 0,2-6 0 16,8 6 0-16,-4-3-4 0,-2-8 1 0,-8-5-1 15,10 13 0-15,-1-5 6 0,-3-11-1 0,-5-5 1 16,3 11 0-16,-2-6-5 0,-5-5 0 0,-7-2 0 16,4 16-1-16,0-3 2 0,-4-5 1 0,-7 8 1 15</inkml:trace>
  <inkml:trace contextRef="#ctx0" brushRef="#br1" timeOffset="-156409.6">12718 11087 1030 0,'0'0'0'0,"0"0"0"15,0 0 0-15,0 0-3 0,0 0 2 0,0 0 0 16,0 0 0-16,0 0 0 0,0 0 0 0,0 0 0 15,0 0 0-15,7 31 14 0,-11-9 1 0,-3 2-1 16,4 22 0-16,-1 1-5 0,-3-11 1 0,-2 8-1 16,6 0 1-16,1 5 62 0,0-7-1 0,-3-3 1 0,5 12 0 15,2-2-53-15,-1-12 0 0,-1 9 0 16,6 8 0-16,1-4 30 0,-2-3 1 0,-1-5 1 0,3 9-1 16,-4-8-32-16,1-7 0 0,-1-4 0 0,4 21-1 15,-3-14 17-15,-1-2 0 0,-3-6-1 0,4 6 2 0,-4 0-21 16,0-9 2-16,0 0-1 0,3 2 1 0,-3-10 15 15,0-3 2-15,-3-6-1 0,6 8 1 0,-3-5-19 16,0-14 2-16,-10 5-2 0,10-5 2 0,0 8 6 16,0-8 1-16,0 0 1 0,0 0-1 0,0 0-10 15,-4-8-1-15,4 8 0 0,-3-10 1 0,-1-6 7 16,4-1 0-16,-3-10 1 0,3-15 0 0,-4-4-10 16,1 2 1-16,3-10-1 0,3 11 1 0,1 3 5 15,-4-8 1-15,-4 3 0 0,4-1 0 0,0 4-8 0,-3-2 1 16,-4-2-1-16,3 9 1 0,4-2 3 15,-7-3 1-15,2 5-1 0,5 11 2 0,0-2-7 0,-2 3 1 16,0-7-2-16,7 10 2 0,-1 4 1 0,-4-5 2 16,-2-5-1-16,7 5 0 0,3 0-4 0,-5-1 1 15,-3-5-2-15,7 12 2 0,0-4 0 0,-3-4 1 0,-4-10-1 16,3 19 1-16,1-5-3 0,-4-9-1 0,0 5 1 16,3 11 1-16,1-5-1 0,-1 0 1 0,-3-2 0 15,4 5 1-15,-1 5-4 0,-3 1 2 0,0-8-2 16,4 4 2-16,3 7-2 0,-3 0 1 0,-4 0-1 15,0 7 1-15,7-5-2 0,-7 5 1 0,8-7-1 16,-8 7 0-16,14-6-1 0,-3 4 2 0,0-1-1 16,10 3 1-16,5 2-2 0,2-1 0 0,1-2 0 0,8 1 2 15,-2 1-3-15,0-1 1 0,2-3 0 0,7 3 1 16,2 2-2-16,-3-1 1 0,8-2-1 16,7 1 1-16,-2 1-1 0,3 3 1 0,-1-4-1 15,5 2 0-15,-1 1-1 0,-4 3 1 0,8-10 0 0,6 8 0 0,-2 1 0 16,-4-2 0-16,-1-3 0 0,4 4 2 0,7-1-2 15,-4 1 0-15,2-8 0 0,4 8 1 0,-4-1 1 16,-5-3-1-16,10-3 0 0,0 3 0 0,1 3-1 16,-5 1 2-16,1-8-1 0,0 4 0 0,7 4 0 15,-5-2 1-15,-2-4-1 0,3 4 1 0,-1 3-2 16,-4-3 2-16,5-2-1 0,4 3 0 0,0 6 0 16,-11-2 1-16,4-7-1 0,10 7 1 0,-10 0-1 15,-5-3 1-15,-2-1-1 0,6 8 0 0,-13-6-1 16,-4-5 2-16,4 0-1 0,9 7 0 0,-13 0-1 0,-9-5 1 15,6-2 0-15,3 10 0 0,-7-4-1 0,-5-5 1 16,-2 1 0-16,9 12 1 0,-5-3-2 0,-6-8 1 16,-1-3-1-16,1 14 1 0,-7-7 0 0,-1-1 0 0,-6-5-1 15,6 14 1-15,-3-8-1 0,-6-6 0 0,-2-1 0 16,5 18 2-16,-7-11-2 0,-3-3 1 0,3-1-1 16,2 15 1-16,-5-11 0 0,-6-4-1 0,-1 1 0 15,-3 12 1-15,3-2-1 0,1-7 1 0,-5-7 0 16,0 7 0-16,1 0-1 0,-1 2 0 0,-7-9 0 15,7 8 1-15,0-2 0 0,0 1 0 0,-7-7 0 16,5 17 0-16,-1-6-1 0,-1 1 2 0,1-1-2 16,-3 4 1-16,5 3 0 0,1 1 0 0,0-8 1 15,-4 12-1-15,1 0-1 0,3-6 1 0,0 4-1 16,-3 15 2-16,3-8-1 0,-6 2 0 0,3 0 0 0,1 15 1 16,0-1-2-16,-1-5 1 0,-2 0 0 0,0 5 1 15,-1 0-1-15,1-7 0 0,-2-2 0 0,-2 14 1 16,2-9-2-16,2-8 1 0,-2 5 0 0,-3 7 0 0,3 0 1 15,0-11-1-15,-4 3 0 0,0 1 0 0,1 0-1 16,-2-9 2-16,-2-4-1 0,0 17 0 16,-1-8 2-16,1-10-1 0,0 2 0 0,-3 13 2 0,-1-8-3 15,2-9 1-15,-1-5 0 0,-4 4 0 0,3-3 0 16,0-4 2-16,-6-6-1 0,-3 3 1 0,-2 1-2 16,-1-8 1-16,-6-5-1 0,-1 1 0 0,-1 1 1 0,-5-2 0 15,-4-3 0-15,-4 1 0 0,1 4-2 16,1-3 2-16,-6-4-1 0,-10 3 0 0,-2 1 2 15,2-3 0-15,-7-1 0 0,-1 5 1 0,-1 1-3 0,-1-5 1 16,-8-2 0-16,3 8 0 0,-2-2 1 0,-1-5 0 16,-7-2 0-16,-7 9 0 0,4-2-1 0,3 0 0 15,-11-5 0-15,-6 7 0 0,3 0 1 0,3-7 0 0,-3-7 1 16,-9 18 0-16,9-9-3 0,0-6 1 0,-3 0 0 16,-8 17 0-16,11-10 1 0,5-3 0 0,-8-2 0 15,-4 15 0-15,5-8-1 0,7-5 0 0,-8 0 0 16,1 16 0-16,9-8 2 0,11-4 0 0,-8-4 0 15,-6 16 1-15,13-8-3 0,8-6 1 0,-2 0-1 16,3 10 1-16,8-7 0 0,1-5 1 0,-3 0 0 16,5 11-1-16,5-4-1 0,4-7 0 0,2-4 1 0,1 18-1 15,6-10 2-15,5-6-1 0,-2 0 1 16,-2 14 0-16,6-6-3 0,3-6 1 0,2-4 1 0,6 15-1 16,1-6 1-16,5-3 0 0,4-4 1 0,3 11 0 15,4-6-3-15,-3-1 2 0,3-2-2 0,7 7 1 16,0 0 1-16,0 0 0 0,0 0 1 0,3-7 0 15,-3 7-3-15,11-4 2 0,-11 4-2 0,17-7 1 0,-4 4 1 16,1-3-1-16,-2-1 1 0,4 6-1 0,2-1 0 16,-4-4-1-16,-5-1 0 0,1 7 1 0,3 2-1 15,-1-2 2-15,-2-5-2 0,-3 8 2 0,8 1-3 16,-5-2 1-16,1-4 1 0,5 7-1 0,5 1 0 16,0-5 2-16,-3-1-2 0</inkml:trace>
  <inkml:trace contextRef="#ctx0" brushRef="#br1" timeOffset="-155326.84">20616 11891 1960 0,'0'0'0'0,"0"0"0"15,0 0 0-15,0 0 112 0,-23 3 2 0,16-3-1 16,-9 9 0-16,2 2-97 0,0-4 0 0,0 0-1 16,0 10 1-16,-4 4 32 0,4-3 2 0,0-7-1 0,0 15 0 15,0-7-32-15,2-6 0 0,1 2 0 0,0 22 0 16,1-14 1-16,1-9 0 0,0 6 0 0,4 10 1 15,3-6-9-15,4-4 0 0,0 1 0 0,3 0 1 0,4 0-10 16,1-3 2-16,4-6-1 0,4 4 0 0,-2-1-1 16,0-4 1-16,2-6 0 0,4 4 0 15,7-2-2-15,-3-3 0 0,-1-4 0 0,-8 0 0 0,6 3 0 16,-1-6 0-16,-1-8 0 0,-4 2 0 0,5 2-1 16,-1-7 1-16,-2-5-1 0,-1 0 1 0,-2-1-2 15,1-6 2-15,-3-11-1 0,-1 16 1 0,-1-14 0 0,-5-6 0 16,0 6 0-16,-3 7 0 0,-4 0 0 0,0 3 0 15,-11 0 0-15,1 10 0 0,-5 0 0 0,3 1 0 16,-4-5 0-16,-3 5 1 0,-2 9-1 0,1-2 0 16,-4-6 0-16,-8 10 2 0,4 3-1 0,3-4 1 15,-5-1-1-15,0 10 1 0,2 6-1 0,3-2 1 16,-1-6-1-16,-1 11 1 0,4 2 1 0,2-2 1 16,-4-2-1-16,2 13 2 0,2-4-3 0,4-3 1 0,-3-4-1 15,1 21 2-15,3-5 0 0,5-9 2 0,1 2-1 16,3 16 1-16,0-11-3 0,5-2 2 0,2-5-2 15,2 7 2-15,8-3 3 0,1-4 1 0,-1-5 0 16,8 2 0-16,3-1-4 0,2-3 1 0,2-8-1 16,3 4 2-16,-2 1 2 0,-1-6 1 0,0-5 0 15,3 9 0-15,9-6-4 0,-5-6 1 0,-2-6-1 16,-5 4 1-16,3-2 2 0,-2-6 0 0,-1-8 0 16,-7 2 1-16,3-4-4 0,-2-7 1 0,-1-10-2 15,-8 10 2-15,4-9 1 0,-1-5 0 0,-6-4-1 0,-5 12 1 16,-2 6-3-16,-4 1 0 0,-3 0 1 0,-4 7 0 15,3 10-1-15,-1-4 1 0,-2 2 0 0,-6 7 0 0,6 5-2 16,2 1 0-16,-1-5 1 0,-5 8-1 0,5 3-1 16,3-1 2-16,-4-2-2 0</inkml:trace>
  <inkml:trace contextRef="#ctx0" brushRef="#br1" timeOffset="-154856.66">21791 11514 1821 0,'0'0'0'0,"0"0"0"15,0 0 0-15,0 0 66 0,0 0 1 0,0 0 0 16,-19-8 0-16,15 16-49 0,1 1 0 0,-4 0 0 16,-2 7 0-16,0 7 47 0,0-2 0 0,-1-2 0 15,-3 25 1-15,1-2-48 0,1-7 0 0,4 4 0 0,-7 2 0 16,5 6 12-16,2-8 2 0,-2-4-2 0,-1 9 1 15,5-7-17-15,1-7 1 0,0-7-2 0,-6 26 2 16,3-12-8-16,7-5 1 0,-4-8 0 0,1 8 0 16,3-2-4-16,3-6 2 0,1-2 0 0,-1 29 3 15,4-37-5-15,0 0 0 0,-3 3 0 0,7 3-2 16,1-6 2-16,-1-6-1 0,-3 5 0 0,5 1 1 16,1-11-1-16,-4-3 0 0,4 11 2 15,2-6-3-15,0-5 2 0,0-7-2 0,-2 9 1 0,2-2 2 16,-2-7-1-16,-3 0 1 0,1 7-1 0,4-4-1 15,-2-6 1-15,-7-4-1 0</inkml:trace>
  <inkml:trace contextRef="#ctx0" brushRef="#br1" timeOffset="-154452.77">21655 12053 1620 0,'0'0'0'0,"0"0"0"0,0 0 0 0,27-7 56 0,-17 7 1 0,3 0-1 15,8 7 2-15,4-4-42 0,-1-1 2 0,3-4-1 16,6 14 1-16,4-1 50 0,-5-7-1 0,1-6 0 16,-3 12 1-16,0-3-51 0,0-7 1 0,-7-5 0 15,-1 17 0-15,-1-12 6 0,0-3 1 0,-11-6-2 16,3 18 2-16,-3-9-14 0,-10 0 1 0,7-11 1 16,-7 11-1-16,8 11-5 0,-8-11 0 0,3 7-1 0,1 7 2 15,-3 0-3-15,-1 0-1 0,-3 0 1 16,1 16 0-16,0-5-3 0,1-2 2 0,1-2-2 0,5 5 1 15,-2 1 0-15,-1-8-1 0,3-3 0 0,8 3 0 16,-3-5 1-16,1 0 0 0,-2-7 0 0,5 4 1 16,-2-2-2-16,-3-6 0 0,2-5 1 0,3 4 0 0,0 0 2 15,-4-4 1-15,-1-7 0 0,4 1 0 16,-1-1-1-16,-2-2-1 0,5-5 1 0,-1-3-1 16,-2-2 7-16,-1-4-1 0,-4-1 0 0,-7 5 1 0,-4 3-4 15,-1-6-1-15,-2-3 1 0,-7 20 0 0,-7-7 10 16,-6-2 0-16,1-3-1 0,-1 17 1 0,-6-1-8 15,1-3 1-15,-3-3-1 0,-1 17 1 0,3-8 9 16,5-4 1-16,-2-3-1 0,1 19 0 0,-1-8-9 0,7-2 1 16,1-2-1-16</inkml:trace>
  <inkml:trace contextRef="#ctx0" brushRef="#br1" timeOffset="-153926.56">23361 11799 1808 0,'0'0'0'0,"0"0"0"0,-16 28 0 0,5-6 63 16,-1 0 0-16,0 1 0 0,-2 12 0 0,-4 2-45 16,0-1 0-16,3-1 0 0,6 18 0 0,-2-4 65 0,-1-3 0 15,5-4 0-15,3 14 1 0,-3-7-67 0,-2-8 1 16,4-2 0-16,5 8 0 0,-5-5 12 0,-2-8 1 16,1-6 1-16,5 19-1 0,-6-13-17 15,0-6 0-15,1-4 0 0,6 1 0 0,-5 9-1 0,-6-13 0 16,4-6 1-16,4 1-1 0,-1 2-5 0,-1-9 0 15,-2-6 0-15,7-3 1 0,-4 13-4 0,4-13 2 0,0 0 0 16,0 0-1-16,0 0-1 0,0 0-1 0,0 0 1 16,-3-7 1-16,3 7-2 0,0-13 0 0,0 4 1 15,-4-8-1-15,-5-4 0 0,-5-4-1 0,-5-1 1 16</inkml:trace>
  <inkml:trace contextRef="#ctx0" brushRef="#br1" timeOffset="-152533.7">19487 11372 1658 0,'0'0'0'15,"34"-11"0"-15,8 11 0 0,4 0 55 0,2-3 1 16,1-3-1-16,9 12 1 0,1-3-39 0,-3-4 1 0,6-3-1 15,17 8 1-15,1-1 49 0,-8-3 2 16,7-3-2-16,8 6 1 0,-1 1-50 0,-3-6 0 0,7-7 0 16,7 9 0-16,-4-2-1 0,-1-1 1 0,9-1-1 15,10 8 1-15,-4-3-8 0,-6-2 0 0,15-5 0 16,3 12 0-16,-7-6-10 0,-2-4 0 0,8 2 0 16,9 9 1-16,-11-1-1 0,-13-4 0 0,11-2 0 15,5 8 0-15,-17-2-4 0,-7-3-1 0,9-3 1 16,-2 12 1-16,-8 1-1 0,-11-6 1 0,0-4-1 15,7 8 1-15,-7-1-10 0,-13-1 0 0,3-2 1 16,-3 2 0-16,-8 5 4 0,-8-2 0 0,5-8 0 0,-1 8 0 16,-3 1-3-16,-8-5 0 0,3-2-1 0,-8 6 1 15,-2 0 3-15,-6-6 2 0,1-5-2 0,2 13 1 16,-3-7-1-16,-4-5 1 0,2-2 1 0,-6 14-1 16,2-8 1-16,-8-6 2 0,-4 0-2 0,-4 10 2 15,0-6 4-15,-3-4 0 0,-2-7 0 0,-7 7 0 16,7 7 0-16,-7-7 0 0,0 0 0 0,0 0 0 0,4 7 7 15,-4-7 0-15,0 0 0 0,-7 5 1 0,-2 2-4 16,2-2 2-16,0-1-1 0,-4 5 0 0,-1-2 12 16,-1-4 1-16,3-3-1 0,3 11 1 0,0-4-8 15,7-7 0-15,-13 0 0 0,6 7 0 0,7-7 9 16,-8 7 0-16,8-7 0 0,-11 10 2 0,6-1-11 0,1-2 1 16,4-7-1-16,-7 25 1 0,2-11 5 0,-1-7 0 15,3 0-1-15,3 7 1 0,-4 5-7 0,1 6 0 16,-1-2 0-16,-3 14 1 0,0 7 1 0,4-6 2 15,-1 6-1-15,2 16 0 0,-1-3-5 0,-1-3 1 0,3 4 0 16,2 5 0-16,1-1 2 0,-4-13 0 0,1-1 0 16,-1 26 0-16,-2-16-3 0,-1-11 0 0,1 2-1 15,3 6 1-15,-3-9 3 0,-1-6 0 0,0-3 0 16,-1 11 0-16,1-6-3 0,-2-9 0 0,3-1 0 16,4 12-1-16,-7 5 4 0,-3-15 1 0,3 1-1 15,1-4 1-15,-1 3-4 0,0-8-1 0,0-6 1 16,0 1 0-16,2 0 2 0,1-9 0 0,1-5 0 15,-1 4 1-15,3-2-5 0,1-9 2 0,-7 3-1 0,7-3 1 16,0 0 3-16,-8 5 0 0,8-5 0 0,0 0 0 16,-3-7-3-16,3 7-1 0,0 0 1 0,-7-8 0 15,7 8 2-15,-7-7 0 0,7 7 0 0,-7-8 1 16,7 8-5-16,-9-12 2 0,4 5-1 0,-2 4 1 0,0-1 0 16,0-1 2-16,-2-2 0 0,-2 0 0 15,-3 0-3-15,-2 5 0 0,0-3-1 0,-12-2 2 16,5 1 0-16,-5 1 1 0,-6-4-2 0,-1 2 2 0,-4 5-3 15,-1-1 0-15,-4-4 0 0,-2-2 0 0,-2 6 2 16,-5 3 1-16,-5-9 0 0,-7 4 0 0,-6 5-4 16,4-2 2-16,-3-2-1 0,-6 2 1 15,-5 1 0-15,-1-3 0 0,-6-1 1 0,-5 1 0 0,5 4-3 16,1-1 1-16,-13-5-1 0,-3 3 2 0,3 5-3 0,3-2 2 16,-7-6-1-16,0 3 1 0,5 6-2 0,5-3 0 15,-6 0 1-15,-8 4-1 0,11 3 0 0,5-2 1 16,-5-5-1-16,-10 5 2 0,10 4-3 0,10-5 1 15,-8-2 0-15,-4 3 0 0,6 7-1 0,8-3 2 16,-1-9-1-16,1 3 0 0,9 4-1 0,8-7 1 0,-5 0-1 16,4 6 1-16,8-1-2 0,6-3 2 0,6-2-2 15,-1 3 1-15,13-1-1 0,4-2 0 0,3-3 0 16,3 1 2-16,6 4-2 0,3-4 0 16,1-3 0-16,4-1 1 0,-1 4-1 0,7-5 1 0,0-5-1 15,4-2 0-15,-3 5-1 0,3-1 1 0,-1-4 0 16,1 1 0-16,-1-8-1 0,1-3 1 0,-1 1 0 15,4-7 1-15,-2-5-2 0,1-1 1 0,-1-2 0 0,2 8 0 16,2-4-1-16,-1-4 1 0,-1-6-1 0,2-4 1 16,0-1-1-16,-4 1 1 0,0-17-1 15,2 13 1-15,-1 6-1 0,-1-2 2 0,-3-8-2 0,-1 3 1 16,1 1-1-16,2 2 1 0,-5-8 0 0,1 19 0 16,4-3-1-16,-4 0 1 0,0 0 0 0,7 5 0 0,-6 3-1 15,1-1 1-15,0-9 1 0,0 9-1 0,-1-4-1 16,3-1 1-16,-1-4-1 0,1 18 1 0,1-1-1 15,0-8 0-15,-1 5 0 0,4 13 1 0,-1-1-1 16,-3-3 0-16,-1 3 0 0,6 9 1 0,0-3-1 16,-2 0 1-16,-2-2-1 0,6 5 1 0,-4 9-1 15,0 0 2-15,1-9-2 0,-1 9 1 16,0 0-1-16,0 0 1 0,0 0-1 0,2 11 1 0,2-3-1 0,-1 3 0 16,-1 0 0-16</inkml:trace>
  <inkml:trace contextRef="#ctx0" brushRef="#br1" timeOffset="-151921.4">19757 13984 1985 0,'0'0'0'0,"18"-10"0"15,1 13 0-15,6-6 84 0,0-4 1 0,1-2 0 16,9 18 1-16,-6-9-69 0,1-9 0 0,12 0 1 16,6 11 0-16,1-2 55 0,-1-5 0 0,-1-6 0 15,3 14 0-15,-3-4-55 0,-1-8 0 0,-2-3 0 16,2 15 0-16,0-8 18 0,-2-6 0 0,-3 3 0 15,-6 9 1-15,2-2-23 0,-2-7 2 0,-10 0-1 16,0 13 0-16,1-9-11 0,-8-4 0 0,-2-3 0 0,-6 13 0 16,1-2-2-16,-2-5 2 0,-2-2-1 15,-7 7 0-15,0 0-4 0,0 0 1 0,5-8 0 0</inkml:trace>
  <inkml:trace contextRef="#ctx0" brushRef="#br1" timeOffset="-151680.87">20641 13428 1595 0,'0'0'0'0,"0"0"0"0,0 0 0 0,0 0 27 0,0 0 0 15,0 0 0-15,-21 0 1 0,17 13-16 16,1 1 2-16,-2 3-1 0,-6 26 1 0,0-3 16 16,4-1 0-16,-9 3 1 0,1 7-1 0,2 0-16 15,4 1-1-15,4-6 0 0,2 23 2 0,-5-11 6 0,5-10 1 16,-1 3-1-16,4 5 1 0,4-4-10 15,-4-10-1-15,3-7 0 0,5 18 0 0,-1-15-6 16,0-13 0-16,-2 1 1 0,2 20 0 0,5-16-3 0,-1-12 2 0,-8-4-2 16,-3 6 1-16,6-6 2 0,-6-12 1 15,0 0-1-15,0 0 1 0,0 0-2 0,0 0-1 0,0-7 1 16</inkml:trace>
  <inkml:trace contextRef="#ctx0" brushRef="#br1" timeOffset="-151359.55">21250 13787 1695 0,'0'0'0'0,"0"0"0"0,0 0 0 16,-4 30 37-16,6-16 0 0,-2 6 0 0,-2 20 1 15,0 0-23-15,2-1 1 0,0-2-2 0,-1 12 2 16,2-1 42-16,3-11 2 0,1-2-2 0,-5 5 2 0,7-6-44 15,0-8 2-15,0-6 0 0,0 13 0 0,0-14 27 16,4-12 0-16,0-1 0 0,1 15 1 16,6-14-30-16,-8-12 1 0,4-6-1 0,-5 13 1 0,3-9 1 15,1-7 1-15,-1-7 0 0,0 6 0 0,10-7-8 16,-5-7-1-16,-1-4 0 0,-4 8 1 0,8-1 1 16,1-7 2-16,-5-6-2 0,2 4 2 0,-1-2-7 15,1-5 1-15,-4-1 0 0,-2 17 1 0,2 1 2 0,-1 2 2 16,-4 1-2-16,-4 11 1 0,4-1-5 0,-2 1 1 15,-7 4 0-15</inkml:trace>
  <inkml:trace contextRef="#ctx0" brushRef="#br1" timeOffset="-151023.58">21862 13981 1733 0,'0'0'0'0,"0"0"0"15,26 0 0-15,-10 0 65 0,-2-7 0 0,-2 0 1 16,-5 10-1-16,4-6-47 0,-4-8 0 0,2-3 0 16,-2 9-1-16,-7 5 52 0,9-16-1 0,-7 5 1 15,-2 11 0-15,-4-10-51 0,2 5 0 0,-1-4 0 16,3 9 0-16,-13-9 13 0,5 7 0 0,-3-1 0 0,-5 4 1 16,-9 3-19-16,3-1 2 0,6-1-2 0,-6 23 2 15,0-2-7-15,2-4 0 0,4 6-1 0,6 5 2 16,-1 5-3-16,1-9 0 0,1 2-1 0,2 6 1 0,3-6-4 15,4-3 1-15,0-11 0 0,2 14 0 16,3-7-1-16,2-7 1 0,2-2-1 0,5 11 0 0,0-9 1 16,-1-9 2-16,2-3-2 0,7 14 2 15,-3-9-3-15,2-7 1 0,2-7 1 0,4 18-1 0,-4-10 4 16,-2-6 0-16,0-9-1 0,2 10 1 0,5-4-2 16,-5-10-1-16,-2-7 1 0</inkml:trace>
  <inkml:trace contextRef="#ctx0" brushRef="#br1" timeOffset="-150339.87">23386 13451 1909 0,'0'0'0'0,"0"0"0"16,-11 27 0-16,11-6 45 0,-3 5 1 0,-10 4 0 16,3 10 0-16,1 6-30 0,2-2 1 0,0 0 0 15,-4 11 0-15,2-8 50 0,2-3 0 0,0-3 1 0,0 13-1 16,-5-6-49-16,1-10 0 0,4-2 0 0,4 2 0 15,-3-4 20-15,1-8 1 0,0-10-1 0,3 10 2 16,0-12-25-16,0-7 1 0,2-7 0 0,-1 13-1 0,1-13-2 16,0 0-1-16,-9-4 0 0,9 4 2 0,0-12-6 15,-4 3 0-15,1 0 0 0,-4-21-1 0,-9-12-1 16,0 3 1-16,2-5-1 0,7 20 1 0,-6-6-2 16,-4 0-1-16,-1 4 1 0,6 10 0 0,-4 3 0 0,0 3-1 15,2-1 1-15,-4 24 0 0,2-8-1 16,1 0-1-16,-3 4 0 0,2 19 2 0,-2-10 1 0,4-2 0 15,0-2 0-15,0 10 1 0,7 1-3 0,4 0 1 16,-1-3-1-16,2 1 1 0,2-2 0 0,2-3 1 16,2-6-1-16,1 8 1 0,5-4-3 0,1-9 2 15,0-6-1-15,-1 13 1 0,6-5 0 0,-2-5 1 16,6-8 0-16,6 8-1 0,0-4-1 0,-3-9 0 16,7 2 1-16,11 7-1 0,-6 0 2 0,-1-4-1 15,5-4 1-15,5 6 0 0,-6-2-3 0,-4-6 1 0,-2-3 0 16,-2 5 0-16,-6 1 1 0,-2-4-1 0,-3-8 1 15,0 6-1-15,-3 5 0 0,-2-7-1 0,-3-2 0 16,3-1 1-16,-5 6 0 0,-2 1 1 0,0-1-1 16,2 7 2-16,-9 5-3 0,7 0 1 0,-7 0-1 15,7 0 1-15,-7 0 1 0,7 10-1 0,-5-4 1 16,1 6 0-16,1 6-1 0,-1-3-1 0,-3-1 1 16,7 8 0-16,-7-3-1 0,0-1 1 0,0-11-1 0,7 12 0 15,0-7 0-15,1-5-1 0,-1-5 0 0,3 10 2 16,3-5-2-16,1-3 0 0,3-4 0 0,-1 5 2 0,2 0-3 15,-2-5 1-15,-4-5 0 0,-3 5 1 16,0 0-2-16,-9 0 0 0,10-16 0 0</inkml:trace>
  <inkml:trace contextRef="#ctx0" brushRef="#br1" timeOffset="-150187.39">23724 13724 2110 0,'0'0'0'16,"0"0"0"-16,23-11 0 0,-12 15 46 0,-2-1 1 16,-1-4 1-16,-8 1-1 0,13 8-32 0,-4-2 2 15,1-1 0-15</inkml:trace>
  <inkml:trace contextRef="#ctx0" brushRef="#br1" timeOffset="-149859.65">23973 13842 1658 0,'0'0'0'0,"16"-7"0"16,3 14 0-16,1 0 49 0,1-4 2 15,-4-3-1-15,5 14 1 0,-1-3-34 16,-4-2 0-16,-1 1-1 0,2 24 2 0,3-8 39 16,-5-1 0-16,-7-4 0 0,-6 19 0 0,3-3-40 0,-6-2 1 15,-4-8 0-15,-5 8 0 0,1-7 11 0,-3-7 1 0,-5-5 1 16,2 14-1-16,-4-12-17 0,2-10 1 0,2-4-1 0,0 12 2 15,0-11-8-15,3-5 1 0,1-7-1 0,-1 9 1 16,3-4-3-16,0-5 0 0,1-4 1 0,0 4 0 16,0-1-2-16,2-5 1 0,0-3-1 0,-1-3 2 15,3-2-3-15,3-2 0 0,0-5 1 0,2 3 0 16,3-1 3-16,2-4 0 0,4-2-1 0,4 4 2 0,1-3-3 16,-2-1-1-16,4-5 1 0,5 16 0 0,2 0 3 15,-1 1 0-15,3-3 0 0,-1 11 1 0,1 5-3 16,-8 2-1-16,2 0 1 0,1 8-1 15,-1 4 3-15,-2 4 1 0,0-8-1 0</inkml:trace>
  <inkml:trace contextRef="#ctx0" brushRef="#br1" timeOffset="-149603.93">24604 14007 1494 0,'0'0'0'0,"0"0"0"0,20 5 0 0,-11-1 59 0,-9-4 0 16,3-7 1-16,-3 7-1 0,-7 10-42 0,7-10 1 0,-12-5 0 15,12 5 0-15,-13 0 20 0,5 2 0 0,-3-4 0 16,-7 9 1-16,-13 0-24 0,-1 0 1 0,2-3-1 16,0 12 1-16,7-1 2 0,4 1 1 0,-6 2-1 15,2 1 1-15,9 4-9 0,5-7 0 0,2 2 1 16,-2 3 0-16,2 3 0 0,4-8 0 0,3-4 0 16,0 15 1-16,3-6-6 0,8-9 2 0,-2-7-1 15,1 18 1-15,6-10 2 0,2-10 0 0,1 1 0 16,2 15 0-16,2-14-3 0,0-6 0 0,0-3-1 0,2 13 1 15,1-13 6-15,2-8-1 0,1-4 0 0</inkml:trace>
  <inkml:trace contextRef="#ctx0" brushRef="#br1" timeOffset="-149133.17">25024 14081 1394 0,'0'0'0'0,"0"0"0"0,14-16 0 0,-10 9 62 16,-4-2 1-16,-4-1 0 0,4 10 0 0,-7-4-45 15,-1 1 0-15,-5-1-1 0,3 4 1 0,-8 4 52 16,-1-1 0-16,3 1-1 0,-14 6 1 0,1 4-52 15,7 0 0-15,2 2 0 0,4 9 0 0,-1 0 22 0,4-4 1 16,4-2 0-16,1 2 0 0,2 0-25 16,5-7 0-16,1 0 0 0,0 15 0 0,5-12 2 0,4-6 0 15,0-3 0-15,-2 15 1 0,0-7-9 0,3-12 1 16,6-6-1-16,2 16 0 0,-1-9 0 0,1-6 1 16,3-7 0-16,6 16 0 0,-1-12-4 0,1-8 1 15,-1-9-1-15,8 10 1 0,-1-3 0 0,-5-7-1 0,0-7 1 16,-1-2 1-16,-4 2-3 0,3-15-1 0,4-8 1 15,-3 6 0-15,-3-8-1 0,1-3 1 0,-4-8-1 16,6 3 1-16,-10 10-3 0,-2 0 2 0,-5 0-1 16,-3 8 1-16,-7 6-3 0,0 4 2 0,-3 5-1 15,-1 17 0-15,-6 1 0 0,-1-1-1 0,2 1 0 16,9 10 1-16,-16 21-4 0,6-4 1 0,1-3 0 16,-4 13 0-16,1 8-1 0,0-3 1 0,-2 1 0 15,1 4 0-15,5 5-4 0,-3-7-1 0,-1-3 1 16,-4 19-1-16,2-10 2 0,3-3-1 0,0-1 1 15,-6 11 0-15,4-6-7 0,10-5 0 0,-1-7-1 0,-3 9 2 16,4-8 3-16,-1-8-1 0,8 2 0 16,-1 6 2-16,4-6 2 0,4-9 1 0,1 3 0 0,1 20 1 0,3-20-1 15,1-3 0-15,3 0 0 0,-3 5 1 0,-1-7 1 16,-2-9 0-16,-1-1 0 0,1 3 0 0,-4-7 0 16,-4-7 0-16,-5-5 0 0,1 1 0 0,-2-8 1 15,-2-11 0-15,-1-2 0 0</inkml:trace>
  <inkml:trace contextRef="#ctx0" brushRef="#br1" timeOffset="-148933.15">25331 14081 1306 0,'0'0'0'0,"0"0"0"0,20-11 0 0,-6 11 47 0,0-3 1 16,0 1-1-16,7 4 2 0,2-4-33 0,-4 0 1 15,-3 1 0-15,9 4 0 0,0 2 15 0,-1-3 1 16,3-4-1-16,-4 6 1 0,0-2-20 0,0-4 2 16,1-2 0-16,-6 8-1 0,0 1-5 0,1-1 1 15,6-6-1-15,-9 7 1 0,-2 9-4 0,-2-3 1 0,2-4-1 16,-5 11 1-16,-2-1-7 0,-3-1 1 0,-4-2-1 15,-7 12 1-15,1-3-1 16,1-9 2-16,0 2-2 0,-4 11 1 0,2-8-1 0,1-9 1 16,1 1 0-16,-5 15 0 0,4-12-1 0,6-14 1 0,0 0 0 15,-3 11 0-15,-1-4 4 0,4-7 1 0,0 0-2 16</inkml:trace>
  <inkml:trace contextRef="#ctx0" brushRef="#br1" timeOffset="-148763.15">25876 13764 1444 0,'0'0'0'0,"0"0"0"0,23 0 0 16,-14 7 33-16,-5 0 2 0,-4-7 0 0,10 16 0 0,-6-3-21 16,-1-3 1-16,-3 1 0 0</inkml:trace>
  <inkml:trace contextRef="#ctx0" brushRef="#br1" timeOffset="-148177.02">26118 14083 1520 0,'0'0'0'15,"0"0"0"-15,-27 40 0 0,6-8 37 0,9 0 0 16,0-4 0-16,-6 14 0 0,9-5-22 0,6-9 0 0,3-5 0 15,-4 17 1-15,4-12 33 0,2-6 1 0,3-5-1 16,-3 10 1-16,3-12-33 0,2-4 0 0,0-6 0 16,-7 4 0-16,0-9 10 0,11 5 0 0,-4-10 0 15,-7 5 1-15,12-11-16 0,2 3 1 0,-7-5 1 16,2-6-1-16,5-13 0 0,2-5 0 0,0-8 0 16,-9 9 0-16,0 5-5 0,4-6 0 0,-1-4 0 15,-4-1 1-15,3 5 2 0,-1 0 1 0,-1-3 0 16,2 10 1-16,-2 0-6 0,2 0 0 0,5-3 1 15,0 19 0-15,-1 5 3 0,1-2 1 0,3-1-1 16,1 15 0-16,-11 5-4 0,4-7 1 0,3-1-2 0,2 18 2 16,-8 1 1-16,-2-3 1 0,1 5 0 0,-4 11 0 15,-6 8-4-15,-1-6 1 0,1 1-1 0,-4 4 1 16,-2 1 4-16,2-12 1 0,3-5-1 0,-3 16 1 16,0-13-5-16,4-10 1 0,-1-2 0 0,8 16 0 15,-1-12 3-15,-3-10 0 0,0-1 0 0,4 4 0 16,-2-4-4-16,-2-7 1 0,12-9-1 0,-5 9 1 0,-7 0 1 15,7-3 1-15,-4-3 0 0,5-6 0 0,2-6-5 0,2-3 2 16,6-5 0-16,-2-4 0 0,5 0 2 0,0-5 0 16,0-5 0-16,-1 3 1 0,6-2-5 0,1-2 2 15,-4 3-1-15,5 6 0 0,0 2 1 0,-7 0 1 16,-5 4 0-16,2 24 0 0,5-3-4 0,0-2 2 16,-7 7-1-16,3 24 1 0,-1-2 0 0,-2-1 0 15,-2 2 1-15,-2 12 0 0,2 2-3 0,-2-2 1 16,-1-2-1-16,-6 8 2 0,-1-1 1 0,-6-10-1 0,-5 3 1 15,-4 11 1-15,-3-7-4 0,0-5 1 0,-3 0-1 16,2 13 2-16,1-11-1 0,0-4 0 0,-2 0 1 16,2 3-1-16,4-1-1 0,-1-8 0 0,1-2 0 15,-1 15 0-15,0-8-1 0,1-9 1 0,-1 1-1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7T15:02:37.08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1944 17246 1168 0,'0'0'0'16,"0"0"0"-16,0 0 0 0,0 0 13 0,0 0 1 0,0 0-1 16,0 0 1-16,0 0-7 0,5 17 2 0,-5-17-1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5:10:24.172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26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7T15:11:12.875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11392 7029 0,'-9'9'0,"-57"48"0,-19 27 16,-18 10 0,18-28-16,38-48 15,10-8-15</inkml:trace>
  <inkml:trace contextRef="#ctx0" brushRef="#br0" timeOffset="2588.71">12493 7414 0,'9'-10'0,"10"-37"15,0 10-15,-19-1 16,0 1 0,0 18-1,-19 0-15,-28 0 16,-47 10 0,-38 18-16,-46 29 15,-20 28 1,29-1-16,37-27 15,-28 37 1,-329 272 0</inkml:trace>
  <inkml:trace contextRef="#ctx0" brushRef="#br0" timeOffset="10566.68">9445 16834 0,'19'9'0,"-10"-9"15</inkml:trace>
  <inkml:trace contextRef="#ctx0" brushRef="#br0" timeOffset="11063.01">6990 1850 0,'0'0'0,"9"-19"16,10 0 0,9 1-16,10-1 15,9 0 1,-10 0 0,1 10-1,-19 0-15,0-1 16,-19 1-1,0 9 1,-38 0 0,-56 19-16,-57 27 15,-8 20 1,8 19 0,38-10-16,57-19 15,18-9 1,19-10-1,19 1-15,19-1 16,19 1 0,28-1-1,18-18-15,10-19 16,-9 0 0,-29 0-1,1 0 1,-10 0-16,-28 0 15</inkml:trace>
  <inkml:trace contextRef="#ctx0" brushRef="#br0" timeOffset="11478.74">7752 1953 0,'0'0'15,"-10"9"-15,-9 20 16,-18 18-1,9 9-15,18 0 16,10-9 0,10-9-1,18-20-15,19-8 16,19-20 0,-10-8-1,-9-20 1,-19 0-16,-18-18 15,-29 0 1,-47 0 0,29 27-1</inkml:trace>
  <inkml:trace contextRef="#ctx0" brushRef="#br0" timeOffset="12001.46">8213 1831 0,'0'0'0,"9"9"16,19 1-16,19 18 16,19 19-1,-9 19 1,-1-1-1,-18-8-15,-10 8 16,-19-8 0,-9-20-1,-18 1-15,-1-20 16,-19-8 0,10-10-1,0-19-15,18-37 16,20-29-1,27-18 1,10-10 0,10 29-16,-1 28 15,-37 37 1</inkml:trace>
  <inkml:trace contextRef="#ctx0" brushRef="#br0" timeOffset="12430.27">9492 1615 0,'0'0'0,"0"10"0,-38 18 16,-37 47-1,-19 37 1,0 10-1,38-18-15,18-20 16,29-9 0,18-19-1,10-18-15,18 0 16,20 8 0,28 1-1,-1-9 1,-37-19-16</inkml:trace>
  <inkml:trace contextRef="#ctx0" brushRef="#br0" timeOffset="12746.81">9887 1690 0,'0'0'0,"0"0"0,10 0 15,-1 10 1,19 9 0,29 18-16,18 29 15,10-1 1,-1 10-1,1 19 1,9 38-16,-28-29 16,-29-66-1,-27-18 1</inkml:trace>
  <inkml:trace contextRef="#ctx0" brushRef="#br0" timeOffset="12979.84">10593 1728 0,'0'0'0,"0"0"15,0 9 1,-19 10-16,-19 37 16,-46 57-1,-39 18 1,1-9-16,19-28 15,18-9 1,19-29 0,38-28-1</inkml:trace>
  <inkml:trace contextRef="#ctx0" brushRef="#br0" timeOffset="13231.72">11223 2460 0,'0'0'0,"0"9"16,-19 10-1,-9 0-15,-19 37 16,-9 28-1,8-27 1,20-10 0,9-29-16</inkml:trace>
  <inkml:trace contextRef="#ctx0" brushRef="#br0" timeOffset="13780.14">11599 1822 0,'0'0'0,"0"0"15,0 0 1,10 18-16,-1 20 16,10 9-1,0 0 1,0-19-1,9 0-15,0-9 16,10 0 0,9-19-1,9-19-15,1-19 16,-10-9 0,-19 1-1,-9 8 1,-1 19-16,-8 10 15,-1-1 1,-9 10 0,10 19-1,18 28-15,0 38 16,10 46 0,-10-18-1,-28-10-15,-9 19 16,-10-19-1,-19-28 1,-28-9 0,-18-1-16,-10-27 15,-10-19 1,10-1 0,47-18-1</inkml:trace>
  <inkml:trace contextRef="#ctx0" brushRef="#br0" timeOffset="14141.23">12324 1531 0,'9'0'0,"19"0"0,29 9 15,9 19 1,18 19-16,1 19 16,0 18-1,-10 20 1,-19-1-16,-27 9 15,-20-8 1,-37 8 0,-29 10-16,-46 10 15,-29-1 1,66-65 0</inkml:trace>
  <inkml:trace contextRef="#ctx0" brushRef="#br0" timeOffset="14564.78">14384 16627 0,'0'0'0,"0"0"15</inkml:trace>
  <inkml:trace contextRef="#ctx0" brushRef="#br0" timeOffset="15685.62">14581 16796 0,'10'9'0,"-1"-9"0</inkml:trace>
  <inkml:trace contextRef="#ctx0" brushRef="#br0" timeOffset="18072.25">14309 2357 0,'0'0'0,"0"0"0,0 0 16,0 0-1,0 0 1,0 0-16,0 0 16,9 0-1,-9-10 1,0 10 0,9 0-16,-9-9 15,0 9 1,0 0-1,0 0-15,0 0 16,0 0 0,0 0-1,0 0 1,0 0-16,0 0 16,0 0-1,0 0 1,0 0-1,0 0-15,10 0 16,-10-10 0,0 10-1,0 0-15,0 0 16,0 0 0,0 0-1,0 0 1,0 0-16,9 0 15,20-9 1,65-10 0,56-9-1,19 19-15,10-1 16,-9 1 0,-39 9-1,1-9-15,-38 9 16,-28 0-1,-19 0 1,-19 0 0,-9 0-16,-10 0 15,-9 0 1,10 9 0,-10-9-16,0 0 15,0 0 1,0 9-1,0-9 1</inkml:trace>
  <inkml:trace contextRef="#ctx0" brushRef="#br0" timeOffset="19305.56">14327 2319 0,'0'0'0,"0"0"0,0 0 15,10 9 1,-1-9 0,1 0-1,18 0-15,19 0 16,28-9 0,29 0-1,-1-1 1,19 10-16,10 0 15,0 10 1,-19 8 0,9-8-16,0-1 15,-18 1 1,-19-1 0,-20-9-1,-8-9-15,-20 18 16,1-9-1,-10 0 1,-9 0-16,0 9 16,0-9-1,0 0 1,-10 0 0,0 0-16,-9 0 15,0 0 1,0 10-1,-28 8-15,-75 20 16,-104 18 0,-47 19-1,19-18 1,18-10 0,48-1-16,56-27 15,38 0 1,18-19-1,20-9-15,8 9 16,20 0 0,0 0-1,-1 0-15,1 0 16,9 0 0,0 9-1,-10-9 1,10 0-16</inkml:trace>
  <inkml:trace contextRef="#ctx0" brushRef="#br0" timeOffset="20366.93">16143 2910 0,'0'0'0,"0"9"0,-38 1 15,-46 18 1,-67 19-16,-56 0 31,-18 18-31,8 1 16,38-38-1,10 19-15,37-9 16,29-1 0,18-9-1,29-9 1,9 0-16,19 0 16,-1-1-1,20-8 1,0-10-16,9 0 15,0 0 1,0 0 0,0 0-1,9 0-15,19-10 16,29-8 0,46-10-1,19-1-15,19-8 16,19-19-1,0 9 1,0 0 0,0 9-16,-28 1 15,-38 9 1,0-1 0,-19 20-1,-18-10-15,-20 10 16,1 0-1,-19 9 1,-10 0-16,1 0 16,-10 0-1,0 0 1,0 0 0,0 0-16,0 0 15,-10 9 1,-18 0-1,-47 10-15,-76 19 16,-56 18 0,-19 19-1,1 0 1,18-9-16,37-29 16,48-9-1,47-9 1,18-10-1,20 10-15,9-19 16,18 0 0,10 0-1,0 0-15</inkml:trace>
  <inkml:trace contextRef="#ctx0" brushRef="#br0" timeOffset="21164.76">14487 2169 0,'0'0'0,"0"0"16,0 0-16,0 0 16,10 0-1,18 0 1,28 9-16,20 1 15,27-1 1,10 0 0,19-9-16,-10 0 15,-9 10 1,0-1 0,0 1-16,-19 8 15,-19 1 1,0 0-1,1 0 1,-20-1-16,-9-8 16,-9-1-1,-19 1 1,-1-10-16,-8 9 16,-10-9-1,0 9 1,0 1-1,-19-1-15,-28 10 16,-28 9 0,-57 9-1,-9 1 1,-19 0-16,-19-1 16,0 1-1,10-10 1,9 0-16,28 0 15,20-9 1,27 0 0,28-1-1,20 1-15,9-10 16,18 1 0,1-10-1,9 0 1</inkml:trace>
  <inkml:trace contextRef="#ctx0" brushRef="#br0" timeOffset="21789.78">13340 1118 0,'0'0'0,"0"0"0,0 0 15,0 9 1,-10 20-16,-9 55 15,1 66 1,8 28 0,10 19-16,0 0 15,-9-9-15,-10 0 16,0-19 0,0 0-1,-9-19-15,9-19 16,1-9-1,-11-19-15,11-9 16,-1-19 0,0-9-16,0-10 15,10-9 1,-1-28 0,1-1-16,9-18 15,0 0 1</inkml:trace>
  <inkml:trace contextRef="#ctx0" brushRef="#br0" timeOffset="23914.66">6378 837 0,'0'0'0,"0"0"15,0 0 1,-9 9-16,-19 38 16,-19 37-1,-10 38-15,-9 47 16,0 28-1,10 0 1,9 0-16,0 10 16,19-20-1,-1-8-15,1-11 16,9-8 0,1-10-16,-1-28 15,9-28 1,1-10-16,0-9 15,9-18 1,0-20 0,0-18-16,0-10 15,0-9 1,0 0-16,0 0 16,0-18-1,0-20-15,0-18 16,0-19-1,0-10-15,0-9 16,9-9 0,0-9-1,1-1-15,-10 0 16,9 1 0,1-1-16,-1 1 15,0-1 1,1 1-1,-1-10-15,1 18 16,-1 1 0,0 0-16,10 0 15,0 9 1,0 9-16,-10 1 16,1 0-1,-1 27 1,1 10-16,-1 0 15,-9 19 1,0 10-16,0 8 16,0 10-1,0 0 1,0 10-16,0 27 16,0 29-1,-9 37-15,-10 19 16,0 0-1,0 9-15,0 1 16,0-1 0,10 0-16,0-9 15,-1 0 1,10 0 0,0-28-16,-9-10 15,-1-8 1,10 8-16,-9-9 15,0 0 1,-1-19 0,1 1-16,-1-1 15,1-9 1,0 0-16,-1 0 16,1 0-1,-1-10-15,1 1 16,0-10-1,-1-9 1,1-1-16,-1 1 16,1 0-1,-1-10-15,10 1 16,0-10 0,0 0-16,0 0 15,0 0 1,0-19-1,10-37-15,-1-38 16,1-28 0,9-19-1,-1-9-15,11 0 16,-1 18 0,-9 1-16,-1-10 15,1 1 1,0 8-16,0 1 15,0-10 1,-1 0-16,1 10 16,-9 9-1,-10 28 1,0 10-16,0 28 16,0 9-1,0 19-15,0-1 16,0 20-1,0 9 1,0 0-16,0 9 16,0 10-1,-10 28-15,-9 47 16,1 37 0,-1 10-16,0 18 15,-9 10 1,0 10-1,-1-1-15,1-9 16,0 0 0,0-10-16,-1-18 15,1-19 1,9-19 0,1-9-16,8-19 15,1-19 1,-1-18-16,10-1 15,-9 1 1,9-19 0,0-10-16,0-9 15,0 0 1,0 0-16,9 0 16,10 0-1,0-9-15</inkml:trace>
  <inkml:trace contextRef="#ctx0" brushRef="#br0" timeOffset="25422.58">13349 1381 0,'0'0'15,"0"0"-15,0 0 16,0-19-16,0 0 15,0 10 1,0-10-16,0 0 16,0 1-1,0-11 1,10 1-16,-1 0 16,0 0-1,1-10-15,-1 10 16,1 0-1,-10 9 1,0 10-16,0 0 16,0-1-1,0 10-15,0 0 16,0 19 0,0 28-16,-19 37 15,0 20 1,0 18-1,0 18-15,-9 10 16,0 0 0,0 1-16,-1-1 15,11-10 1,-1-8-16,0-1 16,10 1-1,-1-11 1,1-27-16,-1 0 15,10 0 1,0-19-16,0 0 16,0-9-1,0-1-15,0-8 16,0-1 0,0-18-1,0-1-15,0-18 16,0 0-1,0-10 1,0-9-16,0 0 16,0 0-1,0 0-15,10-28 16,-1-10 0,1-27-16,-1-20 15,0-18 1,1-10-1,-1 1-15,10-10 16,0-10 0,0 11-16,9-11 15,-9 1 1,9-10 0,-9 0-16,0 1 15,-1 18 1,1 9-16,0-9 15,0 19 1,0 0 0,-1 18-16,-8 20 15,-1-1 1,-9 19-16,0 0 16,0 19-1,0 19-15,0-1 16</inkml:trace>
  <inkml:trace contextRef="#ctx0" brushRef="#br0" timeOffset="25891.3">17582 16890 0,'0'0'0,"0"0"15,0 0-15,0 0 16,0 0-1,0 0 1,-9 0-16,-10 0 16,0 0-1,-18 0 1,-10 0-16,28 0 16</inkml:trace>
  <inkml:trace contextRef="#ctx0" brushRef="#br0" timeOffset="27302.27">17611 2347 0,'0'0'16,"0"0"-16,0 0 15,-19 0 1,-9 10-16,-10-1 16,-18 28-1,-10 1 1,19 18 0,0 10-16,18-10 15,20 10 1,18-10-16,1-9 15,18-9 1,10-10 0,9-9-1,0-1-15,0-8 16,9-20 0,1-18-1,-1-9-15,-18-10 16,-10-10-1,-9 1 1,-19-10-16,-19 1 16,0-10-1,-18 9 1,-1 10-16,0 28 16,-18 18-1,-29 29 1,29 0-16</inkml:trace>
  <inkml:trace contextRef="#ctx0" brushRef="#br0" timeOffset="27751.97">18147 2854 0,'0'0'0,"0"0"0,0 0 16,0 0 0,0 0-1,0 0-15,0 0 16,0 0-1,0 0 1,0 0-16,0 0 16,0 0-1,0 0 1</inkml:trace>
  <inkml:trace contextRef="#ctx0" brushRef="#br0" timeOffset="28656.47">19360 2291 0,'0'0'0,"0"0"15,-9 0 1,-29 0-16,-37 9 16,-10 10-1,1-10 1,9 20-1,18-11-15,19 1 16,10 19 0,9-10-16,10 0 15,18 19 1,10 9 0,38 19-16,9 10 15,9-1 1,9-18-1,-27-10-15,-1 0 16,-18-9 0,0-9-1,-20 9 1,1 0-16,-19-1 16,-9 1-1,-29 28 1,-56 0-16,-19-9 15,0-28 1,29-20 0,27-18-16,20 0 15,8-18 1,20-1 0,0-9-1,18-19-15,19-19 16,19-9-1,10-9 1,9-1-16,18 10 16,1-9-1,-10 18 1,-18 0 0,-1 1-16,-9-1 15,-9 0 1,-10 10-1,-9 9 1,-10 0-16,-9 0 16,-9 10-1,-10 9-15,-9 0 16,-38 18 0,19 1-1</inkml:trace>
  <inkml:trace contextRef="#ctx0" brushRef="#br0" timeOffset="30510">17789 17321 0,'0'0'0,"0"0"0,10 10 16,9-10-1,-10 0 1,0 9-16,-9-9 15,0 0 1,0 0 0,0 0-16,0 0 15,0 0 1,0 0-16,0 0 16,0 0-1,0 0 1,0 0-16,0 0 15,0 0 1,0 0 0,0 0-16,0-9 15,-28-10 1,9 0-16</inkml:trace>
  <inkml:trace contextRef="#ctx1" brushRef="#br1">21779 2333 225 0,'0'0'0'0,"0"0"0"0,0 0 0 0,0 0 69 16,0 0-1-16,0 0 0 0,0 0 2 0,0 0-52 16,0 0 0-16,0 0 0 0,-4-18 0 15,4 18 115-15,-3-8 2 0,3 8 0 0,-7-7-1 0,-2 5-120 16,0-2-1-16,-2 3 1 0,-1 2-1 0,-2 3 87 15,0 1 0-15,-4-5 0 0,1 9 0 0,-1 5-83 16,2-3-1-16,5 3 1 0,1-4 0 0,-1 4 51 0,-1 0 1 16,5 2-1-16,3-2 2 0,1 2-52 0,-1-2 0 15,4-2 0-15,6 4 0 0,1-2 17 16,1 0 1-16,5-5-1 0,4 5 1 0,1-1-21 16,-2-3-1-16,0 3 1 0,3 1 1 0,-1-2 15 15,-2-2 1-15,5-2-1 0,0 7 2 0,-3-1-20 16,-4 0 2-16,0 1-2 0,2 2 2 0,-4 1 13 15,-3-2 0-15,-2 5 0 0,0 3 0 16,-3-3-15-16,-1-7 1 0,-6 6-1 0,-1 1 1 0,-3-3 8 0,-4-6 2 16,-1 0-1-16,-2-1 1 0,0 1-13 15,0-1 2-15,-4-4-1 0,-3 0 0 0,0-4 12 0,0 1-1 16,1-4 1-16,-1 0-1 0,-2 0-11 0,2 0 0 0,-4-4 0 16,2 4 1-16,2-3 5 0,4-1 1 0,-1-3-1 15,2 0 1-15,5 0-9 0,3-2 0 0,-1 2 0 16,-2-3 1-16,2 3 1 0,4 0 0 0,2-4 0 15,-1 4 1-15,4 7-7 0,-3-7 2 0,3 7 0 16,0 0 0-16,0-7 0 0,0 7 0 0,0 0-1 0</inkml:trace>
  <inkml:trace contextRef="#ctx1" brushRef="#br1" timeOffset="361.45">22186 2168 1557 0,'0'0'0'0,"0"0"0"0,0 0 0 0,14-20 65 0,-3 17 0 16,-6-6 0-16,-5 9 0 0,7-7-47 15,-7 7 0-15,0 0 0 0,0 0 0 0,7-4 44 0,-7 4 0 16,0 0-1-16,7 11 2 0,-3 3-46 0,-2 4 1 15,-1-1 0-15,3 17 0 0,1 8 16 0,1-5-1 16,-5 9 1-16,1-1 0 0,2-1-20 0,-1-8 1 0,-3 2-1 16,0 3 1-16,0-1 0 0,-5-8 0 0,-2 10 1 15,1-2 0-15,1 3-7 0,0-12 0 16,0 1 0-16,-1 1 0 0,-1-8 2 0,2-4 1 16,1-1-1-16,3 1 2 0,-1-5-7 0,2-6 2 0,0-5 0 15,2 2 0-15,-2-7 6 0,1 11-1 0,-1-11 0 16,0 0 1-16,0 0-6 0,0 0 1 0,0 0-1 15,4-11 1-15,-8 4 4 0,1-5 1 0,-4-2-1 16</inkml:trace>
  <inkml:trace contextRef="#ctx1" brushRef="#br1" timeOffset="589.82">22047 2537 1733 0,'0'0'0'0,"0"0"0"0,21 0 0 0,-5 4 59 16,3-4 0-16,6-4 1 0,1 8-1 0,6-1-42 16,-4-3 1-16,2 0 0 0,2 0 0 0,-9 4 58 0,4-4 2 15,6-4-1-15,-1 8 0 0,-6-4-59 16,-1 0 0-16,3 0 0 0,-3 0 0 0,-4 3 16 0,-2-3 0 16,-1 0-1-16,0 4 2 0,-4 5-20 0,-2-6-1 15,2 1 1-15,-3-1-1 0,-4 4-10 0,2-2-1 16,0-1 0-16</inkml:trace>
  <inkml:trace contextRef="#ctx1" brushRef="#br1" timeOffset="953.35">22823 2597 1569 0,'0'0'0'0,"0"0"0"16,0 0 0-16,0 0 44 0,0 0 0 0,0 0 0 15,0 0 1-15,0 0-30 0,0 0 2 0,0 0-1 16,-9 7 1-16,9-7 41 0,-12 11 2 0,1-6-2 15,-3 9 1-15,0 5-42 0,3 1 1 0,1-3 0 16,1 10 0-16,2 1 16 0,2-7-1 0,3 0 1 16,2 0 0-16,5 5-20 0,2-8 1 0,0-4 0 0,4 0-1 15,5 0-5-15,0-1 1 0,-6-6 0 0,1 3 0 16,3-3-4-16,2-3 1 0,0-4-1 0,0 0 1 16,1-2 1-16,-4 0 0 0,-1-1 0 0,7-4 1 15,-1 0-4-15,-4 0 1 0,0-9 0 0,-10 5-1 16,-1-1 12-16,-1 0 1 0,0-6 0 15,-2 7 0-15,-4-4-8 0,-1 0 0 0,0 5 0 16,1-4 0-16,-3 3 13 0,0-3-1 0,7 0 1 16,-12 5-1-16,-1 2-11 0,3 2 0 15,3-2 1-15,7 7 0 0,-9-5 12 0,9 5 0 0,0 0 0 0,0 0 1 0,0 0-14 16,0 0 1-16,5-7 0 0,-5 7 1 0,11 7 6 0,-11-7 0 16,12 1 0-16</inkml:trace>
  <inkml:trace contextRef="#ctx1" brushRef="#br1" timeOffset="1400.81">22698 2337 1997 0,'0'0'0'0,"0"0"0"16,31 7 0-16,-2 7 55 0,-3-6 0 0,-3 5 0 16,-5-6 0-16,-4 9-38 0,2-2 1 0,7 3-1 15,-4 1 1-15,0 8 33 0,-1-5 2 0,1 2-1 16,1 4 0-16,-2 3-35 0,-6-8 0 0,-3 1 0 0,-9 11 1 16,-4-1 8-16,-5-6 0 0,-7 8 0 0,-3 0 1 15,1-2-14-15,-1-4 0 0,3-7-1 0,0 7 2 16,2-8-10-16,4-7 2 0,-1-2-2 0,-5 0 2 0,0 2-3 15,0-10 2-15,-1 1-2 0,6-1 2 0,-1-4-3 16,1-4 1-16,1-5 1 0,-3 2-1 0,4 0-1 16,2-5 1-16,0-4-1 0,0-5 1 15,4-2 1-15,-1-1-1 0,8-12 0 16,-1 3 2-16,1 1-3 0,-1-3 1 0,10 5 0 16,-1 2 0-16,2-4 1 0,0 6 1 0,2-6-1 15,-5 1 2-15,3 8-3 0,2-4 1 0,1 1-1 0,5 0 2 16,2 3-1-16,-3 2 2 0,2-2-1 15,-2 7 1-15,-3 4-3 0,-2 1 2 0,3 4-2 16,1 4 2-16,1 3 0 0,-5-4 2 0,-2 4-1 0,-3 4 0 0,-1 3-1 16,-3 0-1-16,-3 0 1 0</inkml:trace>
  <inkml:trace contextRef="#ctx1" brushRef="#br1" timeOffset="2078.35">23402 2535 1934 0,'0'0'0'0,"-16"2"0"15,-11 5 0-15,6 4 61 0,2-2-1 0,3-2 1 0,-2 8 0 16,4-1-45-16,2-3 2 0,1 1 0 0,2 11 0 16,0-3 34-16,2-6 1 0,-3 3-2 0,10 3 2 15,0 4-36-15,0-6 0 0,0-1-1 0,3-4 2 16,8-3 7-16,-1 3 0 0,-1-5-1 0,-2 3 1 0,-1-4-12 15,-6-7-1-15,12 7 0 0,-1-7 1 0,3-4-7 16,-4 1 1-16,1-1 0 0,-1-3-1 0,1-3-1 16,0-6-1-16,1 2 1 0,-1 0 1 0,-8-4-4 15,-3 1 0-15,0-4 0 0,7 5 2 16,-3 2-2-16,-1-4 0 0,-3-1 0 0,-3 6 1 0,-4-1 0 16,0 2 2-16,3 1-2 0,-1-1 1 0,1 2-1 0,4-1 0 15,5-1 0-15,-5-2 1 0,-3 5 1 0,1 2 1 16,2-4 0-16,4 2 0 0,1 2-2 0,-1 0 0 15,3 0 1-15,7 4-1 0,-2 3 2 0,2-4-1 16,0 4 1-16,2 0 1 0,4 4-3 0,-5-1 1 16,5 4-1-16,-1 4 1 0,2 1 4 0,-3 2 0 0,-4-5 0 15,2 9 0-15,0 1-4 0,-4-8 2 16,-1 4-2-16,3 5 2 0,-7-3 0 0,0 1 1 16,-2 0 0-16,2 3 0 0,-3 2-4 0,-2-2 2 0,-1-4-1 15,1 1 1-15,-2-4 1 0,0-4-1 0,0 1 1 16,0 1 1-16,0-1-4 0,0-4 1 0,0-7-1 15,2 11 2-15,-2-11 1 0,0 0 1 0,0 0-2 16,0 0 2-16,0 0-3 0,0 0 0 0,0 0 0 16,4-11 0-16,1-3 2 0,2-5 1 0,2-3-1 15,-6-2 1-15,4-4-4 0,0-2 2 0,2 2-1 16,11 1 1-16,-3 4-1 0,-1 8 2 0,2-5 0 16,-8 6 0-16,1-2-3 0,-1 6 1 0,5-1-1 15,-1 6 2-15,2 1-2 0,-6 4 2 0,2 0-1 16,3 4 1-16,0 5-3 0,0-2 2 0,0 3-2 0,-4 6 2 15,-4-2-1-15,2 2 2 0,0-5-2 0,-4 11 2 0,-1 0-3 16,-4-1 2-16,0 1-2 0,-2 7 2 16,0-1 0-16,0-7 1 0,0-2 0 0,-1 2-1 15,1-3-2-15,2 0 2 0,0-8-1 0,-2 4 1 0,4 0-1 16,2-1 1-16,1-6-1 0,2 3 2 0,0-3-3 16,0 0 1-16,0-3-1 0,11-1 2 0,-1 3-2 15,3-6 0-15,-2-4 1 0</inkml:trace>
  <inkml:trace contextRef="#ctx1" brushRef="#br1" timeOffset="2557.73">24185 2924 1557 0,'19'-30'0'16,"20"-19"0"-16,0-6 0 0,-6 13 78 0,-8 4-1 15,-4 8 0-15,-9 7 2 0,-1 0-61 0,-4 7 0 16,-3 2 0-16,-4 3 0 0,0 4 35 0,0 7-1 16,-4-8 1-16,4 8 1 0,-11 1-37 0,3 3 1 0,-1-1-2 15,-5 11 2-15,1-3 7 0,3 1 0 0,3 2 0 16,-4 11-1-16,1-7-11 15,4-1-1-15,5-1 0 0,-1 9 1 0,2-4-12 0,2-4 0 0,1-4 0 16,4 3 0-16,0-4 0 0,0-2 0 0,6 1 0 16,-3-4 1-16,-1-3 0 0,2-1 0 15,1-3 0-15,-2 0 1 0,1-3-2 0,0-1 1 0,-4 0-1 16,2-3 1-16,1-3 2 0,2-6 0 0,1-3 1 16,-1 3-1-16,8-5-1 0,-5-6 1 0,-2 4-1 15,-4 11 1-15,-1-5 2 0,3-3 2 0,1 4 0 0,-5 6 0 16,-7 3-4-16,0-2 2 0,-3 2 0 0,3 7-1 15,0 0 10-15,0 0-1 0,0 0 1 0,0 0 1 0,10 11-7 16,-10-3 0-16,4 3 0 0,-4 14 0 16,3 3 10-16,-3 2 1 0,0 8 0 0,-3-1 0 0,3 5-10 15,-4-5 2-15,1 2-1 0,-4 5 0 0,0-5 7 16,2-6 1-16,-3 4 0 0,-2 12 0 0,1 2-9 16,0-7 0-16,-3 2 0 0,0-4 2 0,1 2 2 15,2-12 2-15,-1-4 0 0,-5 6-1 16,3-6-6-16,2-7 0 0,-3 2 0 0,3 3 0 0,-5-7 7 15,5-4 0-15,1-5-1 0,2 1 2 0,-2-4-8 0,-1-4 1 16,1-6-1-16,2 3 1 0,-4-9 5 0,1-2 0 16,3-5-1-16,-9 1 2 0,0-6-7 0,0-6 0 0,2 1 0 15,0 1 0-15,5 0 3 0,2-4 2 0,3-3-2 16,3 0 1-16,1-1-5 0,1 5 0 16,5-8 0-16</inkml:trace>
  <inkml:trace contextRef="#ctx1" brushRef="#br1" timeOffset="3150.56">24933 2769 2023 0,'0'0'0'0,"0"0"0"0,33-17 0 15,-3 6 58-15,-7-5 2 0,-2 1-2 0,0 7 1 16,0-4-42-16,-8-2 1 0,-3 0 0 0,-1 2 0 15,2-1 53-15,-4-1 1 0,-7 2-2 0,2 5 2 0,-1-4-54 16,-2 3 0-16,-6 1 0 0,7 7 0 0,-7-4 13 16,7 4 2-16,-9 0-2 0,0 0 2 0,-2 4-20 15,2-1 2-15,-1 2 0 0,-1 13-1 0,1-4-6 16,1-2 1-16,0 6 0 0,0 10 0 0,2-7-3 16,2-1-1-16,1 4 1 0,3 1 1 0,1-2-4 0,0-4 0 15,1-3 1-15,1 1 0 0,2-2-2 16,3-5 2-16,3 1-2 0,3-1 1 0,4-3 1 0,-3 2 0 15,-3-9 0-15,3 0 0 0,4 0-2 0,1-3 2 16,2-6-1-16,-1 2 0 0,1-4 3 16,-2 1 0-16,4-4-1 0,-3-4 2 0,-1-8-4 0,0 4 2 15,-1-6-1-15,0 4 1 0,-1-5 2 0,-1 3-1 16,-3-2 1-16,-3 3 0 0,3 6-3 0,-3-2 1 16,-6 2-1-16,-1 3 2 0,2 3-1 15,1 6 2-15,-4-3 0 0,-2 1 0 0,1 2-3 16,-1 7 1-16,0 0-1 0,-3-7 2 0,3 7 0 0,0 0 2 0,0 0-1 15,0 0 1-15,0 0-4 0,-7 7 2 0,7-7-2 16,-4 12 2-16,4 2 0 0,0-5-1 0,2 2 1 16,9 8 0-16,4-5-3 0,3-2 1 0,1-1 0 15,-1 5 0-15,-4-2 1 0,2 0-1 0,2 0 1 16,-1 4-1-16,-3 3 0 0,-3-5-1 0,-2 5 0 16,0 3 1-16,-2 1-1 0,0-4 0 0,2 2 1 0,-4-2 0 15,-3 0-2-15,-2 0 2 0,-2-1-1 0,-3-3 1 16,-4-1-3-16,0-4 1 0,2-5 0 0,-4 9 0 0,2-2 0 15,-1-7 0-15,-1-5-1 0,-5 3 1 16,1-1-1-16,0-6 0 0,3-1 1 0,2 1 0 16,-5-2-1-16,1 1 0 0,4-8 0 0,-1-1 1 0,2 1 0 15,4-4 0-15,2-5 0 0</inkml:trace>
  <inkml:trace contextRef="#ctx1" brushRef="#br1" timeOffset="3488.25">26084 2020 1897 0,'0'0'0'16,"0"0"0"-16,0 0 0 0,0 0 58 0,7-19 1 16,-7 19-1-16,4-7 2 0,-4 7-44 0,0 0 2 15,7 7 0-15,-7-7 0 0,5 12 53 0,-3-2 0 0,0 3-1 16,-7 17 2-16,-4 3-54 0,0-3 0 0,2 9 0 15,-5 5 0-15,6 5 20 0,3-3 0 0,-1 5 1 16,1 0-1-16,1-6-24 0,2-1 2 0,2-5 0 16,-2 12-1-16,-2-5-1 0,4 0 0 15,3-6 1-15,-5 6 0 0,0-7-7 0,0-3 1 0,0-7-1 16,0 1 1-16,2-2 2 0,1-5-1 0,3-8 0 16,-5 5 0-16,3-3-3 0,3-8-1 0,-4 2 1 15,-3-4 0-15,0-7 1 0,7 7 1 0,-7-7 0 16,0 0 0-16,0 0-4 0,0 0 1 0,0 0-1 0,0-14 2 15,-7-6-1-15,0-1 0 0,-3-7 0 0</inkml:trace>
  <inkml:trace contextRef="#ctx1" brushRef="#br1" timeOffset="3767.41">26174 2555 1834 0,'0'0'0'0,"0"0"0"0,25 0 0 0,-6 0 64 15,6 0 0-15,2 0 0 0,4 0 0 0,5 3-46 16,-1-3 0-16,0 0 0 0,-1 6 0 0,-4-3 47 0,-4 1 0 16,-1-4 0-16,-2 3 0 0,-6 1-47 0,-1-4 0 15,2 0 0-15,-2 1 0 0,-2 3 17 0,-2-4 0 16,-1-2-1-16,-4 4 2 0,-7-2-21 0,10 2 0 16,-10-2-1-16,0 0 2 0,9 0 0 0,-9 0 0 0,0 0 0 15,0 0 1-15,0 0-8 0,0 0 1 0,0 0-1 16,0 0 1-16,0 0 0 0,-3 8 1 0,3-8 1 15,0 0-1-15,-9 7-4 0,9-7 0 0,-12 0 0 16</inkml:trace>
  <inkml:trace contextRef="#ctx0" brushRef="#br1" timeOffset="53427.85">15024 16918 0,'0'0'0,"0"0"0,0 0 0,0 0 31,0 0-31,0 0 31,-10-9-31</inkml:trace>
  <inkml:trace contextRef="#ctx1" brushRef="#br0" timeOffset="12817.24">15265 4858 967 0,'0'0'0'15,"0"0"37"-15,-34 0 1 16,22 0 46-16,-22 0 0 0,27 0-8 16,-7 0 0-16,14 0-5 15,-7 0 0-15,7 0-29 16,0 0 1-16,0 0-9 15,11 0 2-15,3 0-4 16,55 15 0-16,-38-8 6 16,77 4 0-16,-67-9-9 15,84 12 0-15,-85-7-1 16,57 19 0-16,-70-17-1 0,36 17 1 16,-63-26-1505-16</inkml:trace>
  <inkml:trace contextRef="#ctx1" brushRef="#br0" timeOffset="12955.62">15653 5208 1646 0,'0'0'0'16,"-16"7"57"-16,-49 8 1 16,35-6 50-16,-85 21 1 15,73-19-28-15,-68 20 0 16,71-20-46-16,-56 15 2 16,67-19-10-16,-65 14 0 15,93-21-1727-15</inkml:trace>
  <inkml:trace contextRef="#ctx1" brushRef="#br0" timeOffset="13050.76">14933 5431 1608 0,'0'0'0'16,"0"0"-1207"-16</inkml:trace>
  <inkml:trace contextRef="#ctx1" brushRef="#br0" timeOffset="13302.31">15794 5440 1117 0,'0'0'0'0,"0"0"84"0,0 0 1 16,0 0 72-16,0 0 0 16,0 0-109-16,0 0 1 15,0 0-1322-15</inkml:trace>
  <inkml:trace contextRef="#ctx1" brushRef="#br0" timeOffset="13418.33">15697 5464 1369 0,'0'0'0'0,"0"0"31"0,-28 16 0 15,15-9 41-15,-40 16 1 16,36-11-9-16,-52 24 1 15,41-28-22-15,-64 31 0 16,60-28-21-16,-58 22 2 16,59-21 0-16,-61 25 2 15,60-26-1-15,-68 21 1 16,100-32-1481-16</inkml:trace>
  <inkml:trace contextRef="#ctx1" brushRef="#br0" timeOffset="13472.37">14764 5855 1608 0,'0'0'0'0,"0"0"-1207"16</inkml:trace>
  <inkml:trace contextRef="#ctx1" brushRef="#br0" timeOffset="13562.3">14736 5880 1646 0,'0'0'0'0,"0"0"49"16,0 0 2-16,0 0 51 16,0 0 0-16,0 0-34 15,47-27 2-15,-27 20-34 16,64-28 0-16,-84 35-1657 16</inkml:trace>
  <inkml:trace contextRef="#ctx1" brushRef="#br0" timeOffset="13631.3">15420 5626 1658 0,'0'0'0'0,"25"-7"55"0,68-35 0 16,-63 30 46-16,46-27 0 15,-55 28-32-15,18-10 0 16,-39 21-1651-16</inkml:trace>
  <inkml:trace contextRef="#ctx1" brushRef="#br0" timeOffset="13678.37">15737 5475 1646 0,'0'0'0'16,"0"0"-1236"-16</inkml:trace>
  <inkml:trace contextRef="#ctx1" brushRef="#br0" timeOffset="13762.08">15676 5454 1646 0,'0'0'0'15,"0"0"57"-15,-25 0 1 16,16 0 50-16,-26 0 1 16,35 0-1594-16</inkml:trace>
  <inkml:trace contextRef="#ctx0" brushRef="#br0" timeOffset="69312.72">14901 4768 0,'0'0'0,"0"0"0,0 0 16,10 0 0,9 9-1,18-18-15,20 9 16,8 28-1,1-9 1,10 18-16,27 10 16,10-37-1,-28-10 1,-10 46-16,-19-8 16,-18-19-1,9-10-15,-9 10 16,-1-10-1,-9 29 1,1-10-16,-29-28 16,0 0-1,0 9-15,-19 10 16,-19 19 0,-37-1-1,-28-37-15,-20 19 16,-8 0-1,8-1 1,10 11-16,29-11 16,18-8-1,9-57-15,1 9 16,9 132 0,9 0-1,29-75-15,-1-1 16,1-8-1</inkml:trace>
  <inkml:trace contextRef="#ctx0" brushRef="#br0" timeOffset="69705.11">15673 5875 0,'0'-9'0,"-19"-38"16,-19 9-16,-9 19 15,-9 10 1,-19 28-16,-20-10 31,-27 29-31,9 37 16,29-38-16,-1 1 15,38-10 1</inkml:trace>
  <inkml:trace contextRef="#ctx0" brushRef="#br0" timeOffset="70374.73">16792 5152 0,'0'0'0,"0"0"16,-9 10 0,-10 9-1,0-19-15,-9 37 16,0 10 0,18 0-16,1 19 15,9-1 1,19-8-1,9-1-15,10-28 16,9-19 0,9 1-16,10-20 15,0-27 1,-10-10 0,-18 9-16,-1-18 15,-18-28 1,-19-10-1,-19 28-15,-9 29 16,-19 27 0,-37 20-1,-20 27-15,38-9 16</inkml:trace>
  <inkml:trace contextRef="#ctx0" brushRef="#br0" timeOffset="70759.1">17347 5565 0,'0'0'0,"0"0"0,0 10 15,-9 8 1,-1-8-16,1-10 15,9 9 1,-9 1-16,-1 8 16,1-18-1,9 10-15,-10-10 16</inkml:trace>
  <inkml:trace contextRef="#ctx0" brushRef="#br0" timeOffset="71898.09">18504 4899 0,'0'-9'0,"0"-1"0,0 10 15,-9 0 1,-38 38-1,-19 18-15,-47 113 16,19-19 0,56-140-1,-9 74-15,0 0 16,29 20 0,8 46-16,20-56 15,8-1 1,20 1-1,9-28-15,10-19 16,8-19 0,11-9-16,8-29 15,1 1 1,-29 9 0,1-38-16,-20 1 15,-18-1 1,-9-8-1,-20-1-15,-18-19 16,-28-19 0,-1 29-1,-9 28-15,-9 9 16,9 19 0,-9 47-16,28-19 15,19-28 1,18 10-1,1-29-15,-1 0 16,10 10 0,0 9-1,10-10-15,18 10 16,10 19 0,-1 9-16,10-9 15,0 0 1,0 9-1,-9 10-15,0-29 16,-1 47 0,-8 19-1,-11-47-15,-8 10 16,-10 18 0,-10-9-1,-8-19-15,-11-9 16,-27 19-1,-10-20-15,0-36 16,0-11 0,19 11-16,10-20 31,-10-46-31,9-48 16,19 48-1,19 28-15,10-10 16,8-18-1,39-57-15,-10 28 16,-9 76 0,27-95-16,-8 20 15,-48 112 1,-9-10 0,0 10-16</inkml:trace>
  <inkml:trace contextRef="#ctx0" brushRef="#br0" timeOffset="72260.81">19502 6175 0,'0'19'0,"-10"9"0,-18 0 16,-38 38-1,-47 28-15,47-47 32</inkml:trace>
  <inkml:trace contextRef="#ctx0" brushRef="#br0" timeOffset="72928.98">21976 4984 0,'0'0'0,"0"9"0,-29 10 15,-27 28 1,9 0-16,9-19 16,10 19-1,-9 56 1,18 19-16,19-85 15,9-46 1,29 0-16,37 74 16,10-8-1,-19-48 1,9 10-16,0 18 16,-19 10-1,-8-28 1,-20 9-16,-19 0 15,-9-28 1,-19 10 0,-56 46-16,-57 28 15,1-27 1,-1-20-16,0-46 16,29-19-1,37 28 1,28 0-16</inkml:trace>
  <inkml:trace contextRef="#ctx0" brushRef="#br0" timeOffset="73336.89">22738 4580 0,'0'0'0,"0"0"0,0 0 16,0 0 0,0 10-16,0 8 15,0 39 1,-19 102-1,9-18 1,10-113-16,0 113 16,0 28-16,0-76 15,0 1 1,-9 0 0,0-9-16,-1 36 15,1-36 1,9-38-16,0 0 15,0-38 1,0-9 0</inkml:trace>
  <inkml:trace contextRef="#ctx0" brushRef="#br0" timeOffset="73628.72">22239 5396 0,'10'-9'0,"-1"0"16,10 18-1,28-9-15,28-9 16,10 9 0,18 18-1,10-8-15,0-10 16,-19 0-1,-19 0-15,-9-10 16,-28 10 0,-19-9-1,-1 18-15,-18 1 16</inkml:trace>
  <inkml:trace contextRef="#ctx0" brushRef="#br0" timeOffset="74279.92">23396 5434 0,'0'9'0,"10"-46"16,-10-1-1,9 38-15,0-18 16,1 8 0,9 1-16,18-10 15,10 10 1,29 46-1,-11 1-15,-8-38 16,-1 18 0,1 39-1,-10-10-15,-19-29 16,0 39 0,-9 8-16,-19 20 15,0-10 1,-28-9-1,0-10-15,9-56 16,-28 19 0,0-1-1,9-18-15,10-9 16,9 0 0,10-20-16,9-36 15,9-1 1,19 10-1,19-19-15,-9 9 16,9 10 0,0-1-16,-9 39 15,-1-39 1,1 11 0,-29 55-16</inkml:trace>
  <inkml:trace contextRef="#ctx0" brushRef="#br0" timeOffset="75312.33">24657 5575 0,'0'0'0,"0"0"0,0 0 16,0 0 0,-19 0-1,-9 9-15,-10 0 16,10 1 0,0 9-1,-1 18-15,20 10 16,0-19-1,9-28-15,9 47 16,10 9 0,-10-37-1,10-9-15,9-1 16,-9 0 0,0-9-16,0-9 15,9-47 1,-9-1-1,-10 48-15,1-75 16,8-1 0,-8 38-16,18-19 15,-9 20 1,0 17 0,9-8-16,10-10 15,-1 9 1,-9 38-1,1 0-15,-1 10 16,9 9 0,-8-10-1,-1 10-15,0 37 16,0 19 0,-9-28-16,-9-19 15,-10 10 1,0 18-1,0-18-15,0-20 16,0 1 0,0 28-16,0-10 15,0-37 1,0 0 0,9-9-16,10-57 15,28-56 1,-10 19-16,-8 47 15,8 0 1,1 9 0,0 19-16,-1-1 15,-9 29 1,10-9-16,0 9 16,-10 28-1,10 29 1,-1 18-16,-18-10 15,0 1 1,-19 0 0,0 37-16,0-19 15,0-46 1,0-19-16,0 9 16,0-10-1,0 1 1,0-9-16,0-10 15</inkml:trace>
  <inkml:trace contextRef="#ctx0" brushRef="#br0" timeOffset="76508.97">26632 5518 0,'0'0'0,"0"-9"16,0-10-16,-18-9 15,-20-9 1,-9 18-16,-10-9 16,-8 9-1,-1 19 1,19 0-16,9 9 15,10 29 1,9-1 0,10-9-16,-1 29 15,20-10 1,-1-29-16,10 11 16,18-1-1,20 0 1,9-19-16,0-18 15,-1 9 1,1 0 0,-9 0-16,-20-9 15,10-29 1,0-28-16,-18 19 16,-10 0-1,-10 1 1,-9-1-16,0 19 15,0 9 1,0 9-16,0 10 16,0 0-1,-9 19 1,-1 0-16,-9 18 16,0 57-1,10 19 1,0 46-16,-1-18 15,1-38 1,9-103-16,-28 169 16,-19 169-1,18-66 1,1-75-16,0 19 16,19-132-1,-10 1 1,-10 18-16,-8-28 15,-1-9 1,10-29-16,-10-37 16,-9-9-1,-9 18 1,9-9-16,-19-47 16,-9-18-1,18 18 1,1-10-16,9 1 15,9-10 1,10 1 0,19-48-16,9 10 15,18 19 1,11-20-16,36-36 16,-8 27-1,-1 57 1,29-66-16,0 28 15,-10 56 1,19-18 0,0 0-16,19-19 15,9-28 1,-28 18-16,-18 38 16,-11-9-1,1 9 1,-19 19-16,-9 9 15,-10 0 1,-9 10-16,0 9 16,0-9-1,-10 27 1,-9-8-16</inkml:trace>
  <inkml:trace contextRef="#ctx0" brushRef="#br0" timeOffset="78183.84">14873 5959 0,'10'0'0,"-1"-18"16,19-11-16,10 1 16,-1 0-1,10 0 1,0 0-16,19 9 16,0 0-1,19 1-15,9 8 16,9-18-1,-9 0 1,-18 0-16,-10 18 16,-1 29-1,1-28-15,-19-38 16,-9 9 0,0 1-1,-20 9-15,-18 18 16,0 10-1,0 0-15,-37 10 16,-38-10 0,-38 9-1,-38 38-15,10 28 16,9-19 0,10-56-16,19 0 15,8 19 1,1 47-1,29-19-15,17-47 16,20 0 0,0 0-1,9 9-15,10-9 16,9 0 0,0 19-16,-10-10 15,10-9 1,10 0-1,18-28-15,19-10 16,0 20 0,10 18-16,18 9 15,28-28 1,-9-28 0,10 10-16,-1 18 15,1-9 1,-10-19-1,-19 10-15,-18 37 16,-1-19 0,-9-9-1,-9 18-15,-19 10 16,-1-9 0,1-1-16,-9 10 15,-10 0 1,0 0-1</inkml:trace>
  <inkml:trace contextRef="#ctx0" brushRef="#br0" timeOffset="79106.94">14788 4890 0,'0'0'0,"0"0"15,10-38-15,-10 10 16,9 28-1,10 0 1,9-19-16,19 19 16,19 0-1,0 0-15,19 10 16,-1-10 0,20 0-1,-10 18-15,0 1 16,-9-9-1,-19-1 1,-10 0-16,0 10 16,1 19-1,-10-29-15,-9 0 16,-1 20 0,-18-11-1,0-18-15,-10 10 16,1-29-1,-10 0 1,0 19-16,0 0 16,-19 19-1,-38 19-15,-18 8 16,-28-27 0,-10 0-1,0 18-15,0 10 16,19-9-1,9-19 1,1 9-16,18 0 16,9 0-1,10-18-15,10 8 16,-10 20 0,9-10-1,19-19-15,-9 1 16,18-10-1,1 0-15,0-19 16,-1 10 0,10 9-1</inkml:trace>
  <inkml:trace contextRef="#ctx0" brushRef="#br0" timeOffset="79930.22">15767 5481 0,'0'9'0,"0"19"0,0-18 15,0 9 1,-10-10-16,-8-9 16,-20 37-1,-28 20 1,-9-20-16,-19 20 16,0-29-1,-10-10 1,-9 20-16,19-10 15,10 19 1,8 9 0,29-37-1,19-19-15,0 0 16,18 0-16,1 19 16,0 65-1,9-27 1,18-104-1,11 9-15,-1 10 16,38-28 0,28-19-16,-10 37 15,1 29 1,28-48 0,9-8-16,-9 18 15,-19 19 1,0-29-1,-9 29-15,-19 19 16,-10-19 0,-9 28-16,-9 0 15,-10 0 1,-9 0 0,0-10-16,-19 10 15,0 10 1,0-10-1</inkml:trace>
  <inkml:trace contextRef="#ctx0" brushRef="#br0" timeOffset="143811.78">14647 7536 0,'0'0'15,"0"0"-15,10 0 16,-1 0-16,19 9 16,10 0-1,18 20-15,29 8 16,19 10 0,8 9-1,11-9-15,-1-9 16,-9-1-1,-28-18-15,-20 0 16,-8 0 0,-19-10-16,-1 0 15,-9 1 1,-9-1-16,0 0 16,-10 1-1,-9-1-15,0-9 16,0 10-1,0-1-15,-18 19 16,-29 0 0,-19 10-16,-10-1 15,1 1 1,0-1 0,-10 1-16,1-10 15,8-9 1,11 0-16,-1-10 15,0 0 1,9 1-16,1-1 16,-10 0-1,0 1-15,0 9 16,19-10 0,10 10-16,8 0 15,11-10 1,-1 0-1</inkml:trace>
  <inkml:trace contextRef="#ctx0" brushRef="#br0" timeOffset="144236.97">15974 8577 0,'0'0'0,"0"0"0,0 0 15,-19 0-15,-9 9 16,-57 10 0,-75 19-16,-66 9 15,-18 9 1,9 0-1,37-9-15,48-9 16,27-10 0,29 0-16,47-19 15</inkml:trace>
  <inkml:trace contextRef="#ctx0" brushRef="#br0" timeOffset="144912.62">16585 7920 0,'0'0'0,"0"0"16,0 0-16,0 10 15,-19-1 1,-9 19-16,-9 19 16,8 19-1,1-10-15,19 10 31,-1-10-31,20 0 0,18-18 16,19-1 0,19-18-16,19 0 15,9-19 1,-10-19-16,-8-18 16,-20-20-1,0-27 1,-27-10-16,-29-9 15,-38-10 1,-28 1-16,-9 37 16,-10 18-1,10 20-15,-10 27 16,-9 29 0,-9 56-16,37-28 15</inkml:trace>
  <inkml:trace contextRef="#ctx0" brushRef="#br0" timeOffset="145225.6">17291 8371 0,'0'0'0,"0"0"16,0 0-16,0 0 15,0 9 1,0 0-16,-10 1 16</inkml:trace>
  <inkml:trace contextRef="#ctx0" brushRef="#br0" timeOffset="145895.71">17677 7601 0,'0'0'0,"0"0"0,0 10 16,0 8-1,0 29-15,0 38 16,9 37 0,19 18-1,29 1-15,8 0 16,1-28-16,-9-29 16,-1-18-1,-18-19 1,9-29-16,0-8 15,0-20 1,9-27-16,1-29 16,-10-9-1,-10-9-15,-18-1 16,0 10 0,-9 28-16,-1 0 15,-9 19 1,0 9-16,0 10 15,0 9 1,0 0-16,0 9 16,0 20-1,0 27 1,-9 47-16,-1 28 16,10 29-16,0 9 15,0 0 1,0-10-1,0-9-15,-9-9 16,-1-19 0,1-19-16,-1-28 15,1 0 1,0-28 0,-1-28-16</inkml:trace>
  <inkml:trace contextRef="#ctx0" brushRef="#br0" timeOffset="146217.95">19379 9102 0,'0'0'0,"0"0"0,0 0 16,0 0-1,0 0-15,-19 19 16,-75 38-1,-75 46 1,-47 9-16,-132 29 16</inkml:trace>
  <inkml:trace contextRef="#ctx0" brushRef="#br0" timeOffset="153032.13">21007 7883 0,'0'0'0,"0"0"0,0 0 15,0 0 1,0 0-16,9 9 16,1 10-1,18 18 1,0 38-16,10 29 15,-1-1 1,-9 0-16,-9-18 16,0-29-16,-9-19 15,-10 1 1,0-19-16,0-1 16,0-18-1</inkml:trace>
  <inkml:trace contextRef="#ctx0" brushRef="#br0" timeOffset="156764.81">20931 7826 0,'0'0'0,"10"-9"0,28-10 16,18-18-16,38-1 15,0 1 1,0 9 0,-9 18-16,-10 10 15,0 10 1,-9 18-16,-9 19 16,-10 0-1,-19-10-15,-9 48 31,-29-39-31,-18 1 16,-19-9 0,-28-1-16,0 1 15,-10-19 1,10-1-16,9-8 16,0-10-1,19 0 1,19 0-16,-1 0 15,20 0 1,0 0-16,-1 0 16,10 0-1,10 9-15,8 19 16,20 19 0,19 10-16,8 8 15,11 10 1,-1 0-1,-19-9-15,1-10 16,-10-9-16,-10-9 16,-18-19-1,0-1 1,0 1-16,-19-10 16</inkml:trace>
  <inkml:trace contextRef="#ctx0" brushRef="#br0" timeOffset="157206.25">21957 8586 0,'0'0'0,"9"0"0,10-9 15,9 0 1,19-10-16,-9 0 16,0 0-1,-1 1-15,-9-1 16,-9-9 0,0 0-1,-19-1-15,-9-8 16,-10 9-16,0 0 15,-19 18 1,-18 1-16,0 28 16,-10 9-1,19 19 1,18 9-16,11 19 16,36-9-1,20-1-15,28-8 16,28-10-1,9-19-15,-46-19 16</inkml:trace>
  <inkml:trace contextRef="#ctx0" brushRef="#br0" timeOffset="157506.73">22531 7601 0,'0'0'0,"0"0"0,0 10 16,0 37-16,-10 37 15,20 38 1,-1 9-1,19 10-15,-9-10 16,0 1-16,0-29 16,9-19-1,0-18 1,-18-38-16</inkml:trace>
  <inkml:trace contextRef="#ctx0" brushRef="#br0" timeOffset="158278.7">23321 8511 0,'0'0'0,"0"0"0,0 0 16,0-9-16,-9 0 16,-10-1-1,-9 1-15,-10 18 16,0 1-1,1 18 1,8 9-16,20-9 16,0 1-1,-1-11-15,20 1 16,-1 0 0,0 0-16,10-10 15,9 0 1,1-9-16,-1 10 15,0-1 1,0 1-16,1-1 16,8 10-1,1-1 1,-1 1-16,-8 0 16,8 0-1,-8-10-15,8-9 16,-9 0-1,10-19-15,0-9 16,9-19 0,0-37-16,-10-10 15,1-19 1,0-18-16,-20 0 16,1 9-1,-9 19 1,-10 9-16,0 19 15,0 28 1,0 19-16,0 18 16,-10 1-1,10 18-15,-19 19 16,1 47 0,8 29-16,1 18 15,18 0 1,1 9-16,8-18 15,11-1 1,-1-18-16,9-28 16,-8-10-1,8-19-15,-8-18 16,-1 0 0,-19-19-1</inkml:trace>
  <inkml:trace contextRef="#ctx0" brushRef="#br0" timeOffset="158712.18">23528 8267 0,'0'0'15,"19"0"-15,18 0 16,48-9-16,28 9 16,37-9-1,1-1-15,-19 1 16,-1 0 0,-8-10-16,-39 9 15,-18 1 1,-19 0-16,-19 9 15,-9 9 1,0 0 0,0 10-16,-10 19 15,10 18 1,-9 19-16,-1 9 16,0 1-1,-9-10-15,0-19 16,0 1-1,10-20-15,-10-18 16,0-19 0</inkml:trace>
  <inkml:trace contextRef="#ctx0" brushRef="#br0" timeOffset="158899.44">24676 7695 0,'0'0'16,"0"0"-16,0 0 15,9 9-15,0 29 16,20 37 0,-11-19-16</inkml:trace>
  <inkml:trace contextRef="#ctx0" brushRef="#br0" timeOffset="159703.24">25287 8549 0,'0'0'0,"0"0"15,0 0-15,0 0 16,0 9-1,-9 1-15,-1 8 16,1 1 0,-1 9-16,10 0 15,10-9 1,-1 0-16,1 0 16,-1-10-1,19-9 1,1-19-16,-1-9 15,0-47 1,10-19-16,-1 1 16,1 8-1,-10 19-15,10 10 16,-10 28 0,0 0-16,0 18 15,1 20 1,18 9-1,0 18-15,0 10 16,-10 9-16,-8 1 16,-11-1-1,1-19 1,-19-8-16,0-11 16,0 1-1,0-19-15,0 0 16,0 0-1,0 0-15,0-28 16,10-10 0,-1-18-16,0 0 15,20-10 1,-1 19-16,10 10 16,-1 9-1,1-1-15,-1 20 16,1 18-1,9 10 1,0 19-16,0 27 16,-9 10-1,-1 29-15,-18 8 16,-9 1 0,-10-19-16,0-10 15,-10-9 1,1-19-16,-1 1 15,1-38 1</inkml:trace>
  <inkml:trace contextRef="#ctx0" brushRef="#br0" timeOffset="160520.82">26595 8905 0,'0'0'0,"0"0"15,0 0-15,-10-9 16,10 0 0</inkml:trace>
  <inkml:trace contextRef="#ctx0" brushRef="#br0" timeOffset="161016.37">27413 8333 0,'0'0'0,"0"0"0,0 0 16,-28 0 0,-10-9-16,-18 18 15,-19 0 1,-1 20-16,-8-11 16,8 1-1,20 0 1,28 0-16,18-10 15,20 0 1,9 20-16,28 8 16,18 10-1,20 0-15,9 0 16,-19-10 0,-9 1-16,-9-10 15,-20 0 1,1 0-1,-19 1-15,-10-11 16,-9 1 0,-28 9-16,-28 0 15,-48-9-15,-56-19 16,-169-9 0</inkml:trace>
  <inkml:trace contextRef="#ctx0" brushRef="#br0" timeOffset="161811.76">28006 7864 0,'0'0'0,"0"0"0,0 9 16,0 29 0,-10 46-16,1 38 15,0 10 1,-10 8-1,9-8-15,1-20 16,0-37 0,9-37-16,0-10 15,0-9 1,0-19-16,9 0 16,0 0-1,20-19-15,-1-18 16,9 8-1,1 1-15,-10 19 16,1-1 0,-1 20-16,19 9 15,9 28 1,10 18-16,0 1 16,-10-10-1,1 0 1,-1-18-16,-9-19 15,0-10 1,0-18-16,0-10 16,0-28-1,-9 0-15,0 0 16,-19 10 0,-1 9-16,-8 9 15,-10 9 1,0 10-1,0 0-15,0 0 16,9 10 0,1 9-16,-1 9 15,10 9 1,9-9-16,0 1 16,10-11-1,0 1-15,-10-10 16,-19-9-1</inkml:trace>
  <inkml:trace contextRef="#ctx0" brushRef="#br0" timeOffset="161986.1">28796 8371 0,'0'0'0,"0"0"0,0 0 16,0 0-16,0 0 16,0 0-1</inkml:trace>
  <inkml:trace contextRef="#ctx0" brushRef="#br0" timeOffset="162312.35">29389 8755 0,'0'0'0,"0"0"0,0 0 16,0 0-1,0 19-15,0 19 16,0 55-1,0 48-15,0 19 16,0-10 0,0-9-16,0-1 15,0-8 1,9-20-16,-9-18 16,0-10-1,0-27 1,0-29-16,-9-19 15</inkml:trace>
  <inkml:trace contextRef="#ctx0" brushRef="#br0" timeOffset="162630.81">29483 8615 0,'9'0'0,"10"-19"16,9-9-16,10 0 15,9 9 1,0 9-16,0 20 16,0 9-1,0 18-15,-9 19 16,-10 10-1,-19 0-15,-18-10 16,-29 10 0,-28-10-1,-56-19-15,-57-18 16,-169-19-16</inkml:trace>
  <inkml:trace contextRef="#ctx0" brushRef="#br0" timeOffset="165449.25">15626 10360 0,'0'0'0,"0"0"16,0 0-16,0 0 15,0 0 1,-29 9-16,-18 10 16,-37 18-1,-39 20-15,-18-1 16,28 0 0,10-18-16,18-10 15,19-9 1,19-1-16,19-8 15,9-1 1,10-9-16,9 0 16,9 10-1,29-1-15,56 19 16,47 19 0,29 19-1,-1-1-15,0 10 16,-18 10-1,-20-1-15,-8-9 16,-29-9 0,-28-19-16,-29-19 15,-18-9 1,0 0-16,-10-10 16,-9-9-1,0 9 1,0 1-16,-9-1 15</inkml:trace>
  <inkml:trace contextRef="#ctx0" brushRef="#br0" timeOffset="166270.51">16886 10913 0,'0'0'0,"-9"0"0,-19 10 16,-10 18-1,0 9-15,10 29 16,19 9-1,9 19-15,28 0 16,19-19 0,19-10-16,9-18 15,0-19 1,10-18-16,9-29 16,0-28-1,0-37-15,-28-29 16,-38-9-1,-46-9 1,-58-1-16,-55 1 16,-48 47-1,10 37-15,27 47 16,20 37 0,66-9-16</inkml:trace>
  <inkml:trace contextRef="#ctx0" brushRef="#br0" timeOffset="166546.09">17893 11457 0,'0'0'0,"0"0"0,0 0 15,0 0 1,0 0-16,0 0 16,0 0-1,0 0-15</inkml:trace>
  <inkml:trace contextRef="#ctx0" brushRef="#br0" timeOffset="167296.81">18316 10735 0,'0'0'0,"0"0"16,0 9-16,0 10 15,0 19 1,10 27-1,-1 10-15,0 0 16,1 1 0,-1-1-16,1-19 15,-1-19 1,0-18-16,1 0 16,-1-19-1,1 0-15,18 0 16,0-9-1,19-10-15,10 0 16,8 10 0,1-1-1,10 1-15,-11 9 16,-8-10 0,-1 1-16,1 0 15,-20-1 1,1-8-16,-10-1 15,0-19 1,-9 1-16,0-20 16,-19 1-1,-9 9 1,-1 10-16,1 18 16,-1 10-1,1-1-15,9 10 16,0 19-1,-9 28-15,-1 37 16,1 48 0,-1-1-16,1-18 15,9-20 1,-9-8-16,-1-10 16,1-9-1,-1-10 1,10-28-16</inkml:trace>
  <inkml:trace contextRef="#ctx0" brushRef="#br0" timeOffset="167543.13">19661 12049 0,'0'9'0,"-37"10"0,-67 56 16,-74 47-1,-133 84-15</inkml:trace>
  <inkml:trace contextRef="#ctx0" brushRef="#br0" timeOffset="168457.03">21214 10932 0,'0'0'0,"0"9"16,0 10-16,0 37 15,9 20 1,1 8-16,18-9 16,0-9-1,0-19-15,10-10 16,9-18-1,0-10-15,19-18 16,0-38 0,9-9-16,0-10 15,-18-9 1,-20 9 0,-18 19-16,0 19 15,0 0-15,-10 19 16,-9-1-1,0 10 1,9 10-16,1 8 16,18 39-1,0 27-15,10-9 16,0-9 0,-10-10-16,9-18 15,1-10 1,-10-9-1,19-1-15,-9-18 16,0-18-16,-1-10 16,1-19-1,-19-19 1,-10-19-16,-28-18 16,-28-9-1,-19 8-15,-9 29 16,0 29-1,9 27-15,28 9 16</inkml:trace>
  <inkml:trace contextRef="#ctx0" brushRef="#br0" timeOffset="168938.08">22757 11392 0,'0'0'0,"9"0"0,29-10 16,9-8-16,9-1 15,0 0 1,-8-18-1,8-1-15,0-18 16,-18-10 0,-19 0-16,-19 1 15,-10 18 1,-8 19-16,-29-1 16,-38 29-1,-56 29-15,9 36 16,29 20-1,27 18-15,20-9 16,28-10 0,18-9-16,20-9 15,18-10 1,10-9 0,27-9-16,20-20 15,9-18 1,10 0-16,-48-9 15</inkml:trace>
  <inkml:trace contextRef="#ctx0" brushRef="#br0" timeOffset="169397.65">23998 11260 0,'0'0'0,"0"0"0,0 0 16,-19-9-1,1 0-15,-11-1 16,-18 20-1,-9 8-15,0 20 16,8-1 0,20 1-1,0 0-15,19-20 16,-1 1-16,10-10 16,10 1-1,-1-1 1,0 1-16,20-10 15,-1 9 1,0 0-16,19 1 16,0 8-1,19 11-15,0 8 16,9 10 0,-37-19-16</inkml:trace>
  <inkml:trace contextRef="#ctx0" brushRef="#br0" timeOffset="169746.04">24666 10613 0,'0'0'0,"0"0"15,0 0-15,0 9 16,0 10 0,10 47-16,-1 18 15,0 19 1,1 10 0,9 0-16,-10-20 15,0-17 1,1-20-16,-1 10 15,-9-10 1,0-9-16,0 9 16,0-18-1,0-20-15</inkml:trace>
  <inkml:trace contextRef="#ctx0" brushRef="#br0" timeOffset="170277.41">25503 10801 0,'0'0'0,"0"0"15,0 0-15,0 9 16,-18 0-1,-29 20-15,-29 17 16,-27 20 0,-19-10-1,28-9-15,9-18 16,10-11-16,18 1 16,10-19-1,19 0 1,0 0-16,18 0 15,1 0 1,9 0-16,0 0 16,9 9-1,29 1 1,56 37-16,38 37 16,28 10-16,0 19 15,-19 9 1,-10 9-16,-27-28 15,-20-18 1,-27-20-16,-10-8 16,-9-20-1,-20-9-15,1-9 16,-19 0 0,0-10-1</inkml:trace>
  <inkml:trace contextRef="#ctx0" brushRef="#br0" timeOffset="185137.73">26924 1615 0,'0'0'0,"0"0"0,9-18 16,1-1-1,9 0-15,18 10 16,29-1 0,47 20-16,38 8 15,18 11 1,0-1-16,1-10 15,-20 1 1,-18-19-16,-29 10 16,-18-10-1,-29 0-15,-18 0 16,0 0 0,-1 0-1,-18 0-15,0 0 16,-10 0-1,1 0-15,-1 9 16,0 0 0,1 10-16,-1 9 15,1 29 1,-1 36-16,1 29 16,-1 28-1,0 19-15,1 19 16,-10 28-1,0 0 1,0-1-16,-10 20 16,1 9-16,-10 9 15,10-18 1,-10 9 0,0 9-16,0 10 15,0-1 1,1-18-16,8 10 15,1-20 1,9-18-16,0-28 16,0-19-1,0-29 1,0-8-16,0-29 16,0-37-1,0-10-15,0-19 16,0 1-1,0-19-15,0-1 16,0 1 0,0-9-16,0-1 15,0-9 1,0 0-16,0 0 16,0 0-1,0 0-15,0 0 16,0 0-1,0 0 1,-19 0-16,-19 0 16,-18 0-1,-29 0-15,-18 9 16,-20-9 0,-8 0-16,-1 10 15,0-1 1,1 1-16,8-1 15,10 0 1,1 1 0,-11-1-16,1 10 15,-10-10-15,1 1 16,-11 8 0,-8-8-16,-29-1 15,-9 1 1,-28-10-1,-19-10-15,-19 1 16,-29-1 0,1 10-16,0-9 15,0 0 1,9-1-16,-9-9 16,-10 10-1,0-10 1,1 10-16,-1-10 15,-9 0 1,9 1-16,1-1 16,-20 0-16,1 0 15,-1-9 1,-27 9 0,9 1-16,-1-1 15,-8 0 1,-10-9-16,-1 9 15,1-9 1,0 9-16,-9 10 16,-1 9-1,1 0 1,-10 0-16,-9 0 16,-29 0-1,-37-9-15,19 9 16,28-10-1,9 1-15,0-1 16,10 10 0,9 0-16,0 0 15,0-9 1,-37 0-16,-10-29 16,28 10-1,0-10 1,19 1-16,19-19 15,10-10 1,18 19-16,-9 0 16,9 19-1,-10 0-15,-27 18 16,9 1 0,9 18-16,38 1 15,19-1 1,28-9-16,19 0 15,28 0 1,9-9-16,1-10 16,18 10-1,19-1 1,19 1-16,9 9 16,10-9-1,9 9-15,10-10 16,18 1-1,19 9-15,19-10 16,0 1 0,19 0-1,0-10-15,-1 0 16,1-9 0,0-10-16,0 1 15,-1-1 1,1-18-16,0-10 15,9 1 1,0-20-16,1-18 16,-1-10-1,0-18-15,0-19 16,0 9 0,10-18-16,-1-10 15,1-19 1,0 1-16,9-1 15,0-18 1,-10-20 0,10 11-16,-9-1 15,-10 9 1,0 1-16,10 9 16,-10 9-1,10 1-15,-1 8 16,10 10-1,0 19-15,0 28 16,10 0 0,-1 10-16,0 9 15,10 18 1,-9 10 0,18-9-16,0 18 15,0 10-15,19-10 16,0 10-1,0-1 1,19 10-16,10 1 16,27-1-1,0 0-15,29 0 16,9 9 0,19 10-16,38 0 15,18 0 1,19 0-16,19 18 15,29-8 1,8 8 0,10 20-16,10-10 15,18 0 1,0 0-16,-9 9 16,0 0-1,19 1-15,-1-10 16,1 9-1,9 0-15,0 10 16,19-9 0,0 8-16,0-18 15,28 10 1,-9 18-16,9-19 16,-10-9-1,29 0-15,-9 0 16,-10-9-1,-9 18 1,-1-9-16,20 0 16,-10 0-1,-9 0-15,-19 10 16,-1-10 0,30 9-16,-11 10 15,10 0 1,10-1-16,9-8 15,19 9 1,9-10-16,9 0 16,1-9-1,-10 10 1,0-1-16,-9 0 16,-10 1-1,10-1-15,-29 10 16,10-10-1,-9 19-15,-10 1 16,-9-11 0,9 11-16,-38-1 15,-27 9 1,-29-9 0,-10 1-16,-27-11 15,-29 1 1,-47-10-16,-38 10 15,-18-9 1,-19-1-16,-19 0 16,-9 10-1,-10-10-15,0 10 16,-9-9 0,-9 8-1,-1 1-15,-18-9 16,-1-1-16,1 0 15,-10 1 1,0-1 0,1 10-16,-1 0 15,0 9 1,10 0-16,-1 0 16,10 19-1,0 0-15,-9 0 16,9 28-1,19 37-15,0 39 16,9 64 0,10 67-1,-10 56-15,-9 65 16,-29 19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7T15:19:03.7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6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7T15:19:32.990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4034 511 1281 0,'0'0'0'0,"0"0"0"0,-18-15 0 0,-6 15 28 0,3-3 1 16,8-4-1-16,13 7 2 0,0 0-17 0,0 0 0 15,-7-4 1-15,0 8-1 0,7-4 78 0,-7 10 0 16,7 1 0-16,0 10 0 0,0 9-74 0,0 0 1 15,0 0-1-15,7 3 1 0,0 2 69 0,0-1 1 0,-7-1-1 16,4-3 2-16,-1 5-72 0,-6-3 1 0,-1-2 0 16,-6 2-1-16,3-2 41 0,3 5-1 0,-3-7 0 15,3-3 0 1,4 1-40-16,0-5 1 0,-7 2 0 0,7-7 0 0,-3 3 19 0,3-5 0 0,-4-2 0 16,4-5 1-16,0 1-23 0,0-8 1 0,0 10-2 15,0-10 2-15,0 0 14 0,0 0 1 0,-3 5-1 16,3-5 0-16,7 0-16 0,0-3-1 0,3 3 1 15,19 0 0-15,11 0 10 0,-1 0 0 0,2-2 1 16,-6-1 0-16,-2 3-13 0,-1 0 0 0,-4-4 1 0,-1 1-1 16,-6 3 9-16,-3 0 2 0,-1-4-2 15,-3 0 2-15,-1 4-12 0,-3 4 0 0,4-4 0 0,-3 0 2 16,0 0 4-16,-1 0 0 0,-3 0 1 0,0-4 0 0,-7 4-8 16,7-3 1-16,-7 3-1 0,9-4 0 0,2 4-1 15,-4 0 0-15,-7 0 0 0,0 0 1 0,0 0-5 16,-4-8 2-16,4 8-1 0,0 0 1 0,0 0-5 15,0-7 0-15,0 7 0 0,4-11 2 0,3 8-2 16,3-6 0-16,-10 9 0 0</inkml:trace>
  <inkml:trace contextRef="#ctx0" brushRef="#br0" timeOffset="303.04">4680 644 1269 0,'0'0'0'0,"-29"-3"0"16,29 3 0-16,14-4 48 0,-6 1 0 0,-8 3 0 16,7 0 2-16,-7 0-33 0,0 0 0 0,0 0-1 15,10 14 1-15,-6 2 37 0,-1 3 0 0,-3 2 0 16,4 11 0-16,-1-1-38 0,-3-2 2 0,0 0-1 15,0 1 1-15,0 9-18 0,4-4 0 0,-4-1 0 16,0-10 0-16,0 10 0 0,0-6 0 0,0-4 0 0,0-1 0 16,0-7 75-16,0 4 1 0,0-6-1 0,-11-4 0 15,11 2-57-15,4-4 0 0,-1-1 0 0,-3-7 0 16,0 5-16-16,0-5 1 0,0 0 1 0,0 0-1 16,0-5-1-16,0 5 1 0,0-11-1 0</inkml:trace>
  <inkml:trace contextRef="#ctx0" brushRef="#br0" timeOffset="758.48">4597 690 1080 0,'0'0'0'0,"0"0"0"0,31-37 0 0,6 18 51 0,2-4-1 16,-2 3 1-16,-5 1-1 0,0 5-33 16,-6-5 0-16,3 5 0 0,-5 7 1 0,-1 1 128 0,2 5 1 15,-4-3 0-15,4 9 0 0,-2 4-136 0,-2-2 1 16,0 9 0-16,0 2 1 0,-1 1 68 0,-3 0 0 15,-6 2 0-15,-1 6 1 0,-6-4-64 0,-8-1 0 0,-3 1 0 16,0 0 0-16,-3 2 24 0,-4-6 0 16,-6 2 0-16,-1 4 0 0,0-4-26 0,0-2 0 15,1 3-1-15,-4-1 2 0,-5 3 16 0,-1-6 1 0,2 1-2 16,-4-5 2-16,-1 4-21 0,1-6 2 0,4-3-1 16,5-2 1-16,2 0 12 0,3 2 0 0,4-6 0 15,3-3 1-15,4 0-16 0,7 0 2 0,-7 0-2 16,7 0 1-16,4-8 10 0,-4 8-1 0,10-7 1 15,1 0 0-15,3-1-11 0,0 3 0 0,7-4-1 16,-3 6 1-16,1-1 6 0,-1 4 0 0,3 0 0 16,0 4 1-16,2 5-8 0,-1-1-1 0,-1 7 0 0,0-3 0 15,2 5 4-15,-9-1 1 0,-11 2 0 0,1-2-1 16,7 7-5-16,6-6 0 0,6-1 0 0,12 0 0 16,-3-2 2-16,-5 2 1 0,-3-4-1 0,-3 2 0 15,1 0-4-15,-3 0 1 0,-5-8-2 0,0 4 2 0,-3-1 4 16,-1 3 1-16,-1-5-1 0,-2-3 1 0,-7-4-7 15,11 7 2-15,-11-7 0 0,0 0 0 0,0 0 2 16,0 0 0-16,0 0 0 0,-11 3 1 0,-5-3-4 16,-8 0 0-16,-5 0 0 0</inkml:trace>
  <inkml:trace contextRef="#ctx0" brushRef="#br0" timeOffset="1161.58">3443 1503 1960 0,'0'0'0'0,"0"0"0"16,0 0 0-16,-10 23 76 0,6-18 2 0,4-5-1 16,0 0 1-16,0 0-60 0,0 0-1 0,11 3 1 15,-4-3 0-15,3 0 77 0,1 0-1 0,1 0 0 16,16-3 0-16,20 6-77 0,8 1 0 0,13-4 0 15,-3-7 1-15,2 7 35 0,12 0-1 0,13-4 1 16,-3-4 1-16,7 2-37 0,7 3 0 0,16-4-1 16,2-4 2-16,-7 4 5 0,1 4 0 0,2-4 0 15,-10-6 0-15,-20 10-11 0,-10 3 0 0,-20-4-1 16,14 1 2-16,-7 6 3 0,-8 4 2 0,-6-1-1 0,-9-6 1 16,-12 7-8-16,-5-4 0 0,0 1 0 15,-10-4 1-15,0 3 2 0,-5 4 1 0,1-3-1 0,-4-4 2 0,-7 0-8 16,10 0 2-16,-10 0-1 0,0 0 1 15,0 0 5-15,0 0-1 0,0 0 1 0,0 0 0 16,-3-7-6-16,3 7 1 0,-7-4-1 0,7 4 1 0,-4-10 4 16,1 3 1-16,-1-2-1 0,1-2 1 0,3 2-6 15,0 1 1-15,-7 1-2 0,-4 0 2 0,-5-1 0 16,-1 1 0-16,2 4 0 0</inkml:trace>
  <inkml:trace contextRef="#ctx0" brushRef="#br0" timeOffset="8661.82">9804 1575 12 0,'0'0'0'0,"0"0"0"15,0 0 0-15,0 0 0 0,0 0 0 0,0 0 0 16,0 0 0-16,0 0 0 0,0 0 0 0,0 0 0 16,0 0 0-16,0 0 40 0,0 0 1 0,0 0-1 15,0 0 0-15,-16 3-24 0,16-3 0 0,0 0 0 16,0 0-1-16,0 0 103 0,0 0 1 0,0 0 0 16,0 0 0-16,7 0-104 0,-7 0 0 0,0 0 0 15,0 0 1-15,5 0 105 0,-5 0 0 0,0 0 0 0,0 0 1 16,7 0-107-16,-7 0 0 0,6 7-1 0,-6-7 2 0,0 0 29 15,8 6 0-15,-8-6 0 0,0 0 0 0,4 7-30 16,-4-7 2-16,0 7 0 0,0-7 0 0,0 9 40 16,0-2 0-16,0 0 0 0,0-7 1 0,0 12-42 15,0-5 2-15,0-7 0 0,0 11 0 0,0-11 35 16,0 12 1-16,0-12 0 0,0 7 0 0,0-7-37 16,-4 7 0-16,4-7 0 0,0 0 1 0,-3 7 29 15,3-7 1-15,0 0-1 0,-2 5 0 0,2-5-30 16,0 0-1-16,0 0 1 0,-2 7 0 0,2-7 28 0,0 0 0 15,0 0 0-15,2 7 0 0,-2-7-30 0,0 0 2 16,0 0 0-16,0 7 0 0,0-7 23 0,0 0 2 16,0 0-2-16,0 0 2 0,0 0-27 0,0 0 1 15,0 0 0-15,0 0 1 0,0 0 22 0,0 0 0 16,0 0 1-16,0 0 0 0,0 0-24 0,0 0-1 16,0 0 1-16,0 0 0 0,0 0 15 0,0 0 2 15,0 0-2-15,0 0 2 0,0 0-20 0,0 0 2 0,0 0-1 16,0 0 1-16,0 0 12 0,0 0 1 0,9 6-1 15,-9-6 1-15,0 0-16 0,0 0 2 0,7 0-1 16,-7 0 1-16,0 0 4 0,0 0 1 0,0 0-1 16,0 0 1-16,0 0-9 0,0 0 0 0,0 0 0 15,0 0 1-15,0 0 2 0,0 0 0 0,0 0 0 16,0 0 1-16,0 0-6 0,0 0 0 0,0 0 0 16,0 0 1-16,0 0 1 0,0 0 1 0,0 0-1 15,0 0 1-15,0 0-4 0,0 0 0 0,0 0-1 0,0 0 2 16,0 0-1-16,0 0 0 0,0 0-1 0,0 0 2 15,0 0-3-15,0 0 0 0,0 0 0 0,0 0 0 0,0 0 0 16,0 0-1-16,0 0 1 0,0 0-1 16,0 0 0-16,0 0-1 0,0 0 1 0,0 0-1 0,0 0 0 15,0 0 2-15,0 0-1 0,0 0 1 0,-4-9-2 16,4 9 0-16,0-7 1 0,0 7-1 0,0-14 1 16,-3 8-1-16,3 6 0 0,0-10 2 0,-7 3-3 15,3 0 1-15,4 7 0 0,0-13 0 0,0 6 0 0,0 7 1 16,-3-12-1-16,3 12 0 0,2-10 0 0,-2 10-1 15,1-11 0-15,-1 11 2 0,-1-5-2 0,1 5 1 16,-4-7 1-16,4 7-1 0,2-7-1 0,-2 7 0 16,0 0 1-16,0 0 0 0,2-7-1 0,-2 7 0 15,0 0 1-15,0 0-1 0,0-6-1 0,0 6 1 16,0 0 1-16,0 0-1 0,0 0 0 0,0 0 1 16,0 0 0-16,0 0 0 0,0 0-1 0,0 0 1 15,0 0-1-15,0 0 0 0,0 0 0 0,0 0 2 0,0 0-2 16,0 0 1-16,0 0-1 0,0 0 1 0,0 0-1 15,0 0 0-15,0 0 0 0,0 0 1 0,0 0-1 16,0 0 1-16,1-7 0 0,-1 7-1 0,0 0 0 16,0 0 0-16,11-7-1 0,-11 7 2 0,0 0-1 15,0-7 0-15,0 7-1 0,0 0 2 0,0 0-2 16,0-9 1-16,0 9-1 0,0 0 1 0,0 0-1 16</inkml:trace>
  <inkml:trace contextRef="#ctx0" brushRef="#br0" timeOffset="16679.16">4124 2233 1344 0,'0'0'0'0,"0"0"0"0,0 0 0 0,26 7 21 15,-11-4 1-15,-8-3-1 0,-7 0 0 0,0 0-10 16,3 7 1-16,-3-7-1 0,-7 11 0 0,4-1 148 16,-5 1 2-16,1 1-2 0,-8 13 2 0,4 3-151 15,0-3 0-15,-10 8 0 0,11-1 1 0,3 0 105 0,3-3-1 16,-8-2 1-16,6 6 1 0,5-3-103 16,-3-3 2-16,-6-1 0 0,-5 9-1 0,5-5 57 0,3 2 0 15,3-1 0-15,4-4 1 0,4 4-55 16,-8-6 0-16,1-4 0 0,-4 6 0 0,3-6 28 0,-3-7 1 15,2 2-1-15,1-4 1 0,1 2-31 0,-1-5 0 16,4-2 1-16,0-7 0 0,0 10 15 0,0-10-1 16,0 0 0-16,-7 0 1 0,7 0-19 0,0 0 2 0,-7-3-2 15,7 3 2-15,4-11 10 0,-4 4-1 0,3-2 1 16,-3-1 0-16,4-2-13 0,-4-4 0 0,0-2 1 16</inkml:trace>
  <inkml:trace contextRef="#ctx0" brushRef="#br0" timeOffset="17000.41">4038 2326 2248 0,'0'0'0'0,"0"0"0"0,33-14 0 0,-5 9 98 15,1 1 0-15,0-3-1 0,0 5 1 0,-12 1-81 16,1-1 0-16,5 2-1 0,-2 3 2 0,-3 3 70 16,-1 1-1-16,-4 5 1 0,1-1 1 0,-4 3-73 15,-3 0 2-15,1-2 0 0,-1 4 0 0,0 0 13 0,-4 1 0 16,-3-3 0-16,0 2 1 0,-3-4-19 16,3 4 2-16,-4-2-2 0,-3 0 2 0,0-3-7 0,0-2 1 15,-7-2 0-15,0 2 0 0,-2-2-4 0,2 0 1 16,7-4 0-16,-4 3 0 0,0 1-3 0,-3-7-1 15,-3 0 0-15,-10 3 0 0,3 1-1 0,6-4 2 16,2-4-2-16,16 4 1 0,7 5-2 0,-7-5 1 0,-7-1-1 16</inkml:trace>
  <inkml:trace contextRef="#ctx0" brushRef="#br0" timeOffset="17409.66">4362 2516 1985 0,'0'0'0'0,"0"0"0"16,32-14 0-16,-6 7 59 0,-5 0 2 0,1 3-2 0,-6-3 2 16,1 2-44-16,-6 2 1 0,-1 3 0 0,8-4 0 15,3 4 79-15,-10 4 1 0,-2-1-1 0,12 2 1 0,3 6-81 16,-6-1 0-16,-2-1 0 0,-2 5 0 0,-7 0 27 15,0-5 0-15,0 2 0 0,0 8 1 0,0-7-30 16,-3 2 2-16,-4-6-1 0,0 4 1 0,0 2-4 16,-4-7 1-16,4 2-1 0,-3 3 1 0,3-1-7 15,-7-4 1-15,-7-4 0 0,14-3 1 0,-11 7 1 0,4-3 0 16,-4-4 0-16,3 0 2 0,-3-4-6 16,-3 1 1-16,0-1 0 0,7 1 0 0,7 3 4 0,-11-14 1 15,1 1 1-15,13 6-1 0,8-5-5 16,3-2 0-16,0 5 1 0,7-2 0 0,-5-4 0 0,-2 1 0 15,-3 1 0-15,-1 3 1 0,4-1-4 0,0 6 1 16,-1-6 0-16,-3-1-1 0,1 5 6 0,-4 0 1 16,4 0-1-16,-4 3 0 0,3-3-4 0,-3 2 1 15,-7 5-2-15,11 0 2 0,-11 0 1 0,7 5 0 0,-7-5 0 16</inkml:trace>
  <inkml:trace contextRef="#ctx0" brushRef="#br0" timeOffset="18275.59">4925 2532 1646 0,'0'0'0'0,"0"0"0"16,0 0 0-16,0 0 72 0,21 3 1 0,-21-3-1 0,-14 2 1 16,7 2-55-16,0-1 0 0,0-3 0 0,0 7 0 0,1 0 47 15,-1 2 2-15,0-5-2 0,4 6 1 0,-1 2-48 16,1-5 0-16,-1 1 0 0,1 4 0 0,-1 2 23 15,4-7 1-15,0 2-1 0,4 3 2 0,-1-5-27 16,4 0-1-16,4-3 1 0,-4-1 1 0,2-3-1 16,5 4-1-16,0-4 1 0,7 0 1 0,4-4-8 15,1-3 0-15,2 0 0 0,1 7 1 0,-3-7 3 16,-8 0 1-16,-8-2-1 0,1 4 1 0,-4-2-6 16,-4-4 1-16,1 3-2 0,-4 1 2 0,0 7 10 0,4-8 0 15,-4 1 1-15,0 7-1 0,-8-12-9 0,1 9 1 16,-7-4-1-16,0 0 1 0,4-6 12 15,-6 3 0-15,2 1 0 0,7-2 0 0,3 1-11 0,0 1 0 16,-10-2 0-16,21 4 1 0,4 0 5 0,3-1 1 16,-2 4 0-16,6-3 0 0,0 3-9 0,-8 4 0 0,4-3 0 15,1 3 1-15,0 0 5 0,3 3 1 0,-4 1 0 16,-3 3-1-16,3 0-7 0,-4 5 2 16,-2-5-2-16,0 7 1 0,-1-1 4 0,0 1 2 0,0-5 0 15,-3 8-1-15,3 3-6 0,-3-12 0 0,-4 3 0 16,3 3 0-16,-3-5 7 0,4 1 0 0,-4 1-1 15,0 1 2-15,3 1-8 0,-6-3 0 0,3-10 0 16,-4 11 1-16,4-11 0 0,-3 10 2 0,3-10-1 16,0 0 0-16,0 0-4 0,0 0-1 0,-7 4 1 15,7-4 1-15,0 0-1 0,0 0 1 0,-8-7 0 16,8 7-1-16,-3-11-2 0,3 4 0 0,0 0 1 0,0-11 0 16,0-6-1-16,0 1 2 0,3 0 0 0,5 0 0 15,-1 2-3-15,0 9 0 0,0-4 1 0,0 2-1 16,0 3 0-16,2-1 0 0,-4 5 0 0,7 0 0 0,-1 3-2 15,-1 1 2-15,-10 3-1 0,15 3 1 0,-1 4-1 16,0 4 0-16,-2-2 1 0,9 5-1 16,0-4-1-16,-3 3 2 0,-4-3-2 0,-1 3 1 0,-3 1-1 15,-3-5 2-15,-3 1-1 0,-1 1 1 0,1 1-2 16,-4-5 0-16,0-7 0 0,-18 14 2 0,2-9-2 0,9-1 0 16,7-4 0-16,0 0 1 0,-7 10-2 15,7-10 1-15,0 0-1 0,-7 0 1 0,7 0 1 0,0 0-1 16,-7-3 0-16,7 3 0 0,0 0-1 0,0 0 2 15,-3-7-2-15,3 7 1 0,3-7-1 0,1 2 1 16,3-2 0-16,10-4 0 0,6-8-1 0,-2-1 0 16,-7 6 0-16,-3 2 1 0,0 5 0 0,5-2 0 15,-2 2-1-15,0 0 1 0,-4 3-1 0,4 4 0 16,-3-3 1-16,1 3 0 0,-1 0-1 0,0 3 0 0,-4 1 0 16,0 1 1-16,0 2-1 0,-4 0 1 0,-3-7-1 15,7 16 0-15,-3-5 0 0,-1-1 1 0,-3 3-1 16,4-1 2-16,-8 2-2 0,1-7 0 0,-1 4 0 15,4-3 1-15,0 6-1 0,-3-5 2 0,3-2-2 16,0 2 1-16,0 2-1 0,0-4 0 0,0-7 0 16,3 14 2-16,-3-7-2 0,0-7 1 0,4 9 0 15,-4-9 0-15,3 8 0 0,-3-8 0 0,0 0-1 16</inkml:trace>
  <inkml:trace contextRef="#ctx0" brushRef="#br0" timeOffset="18642.34">6100 2555 1922 0,'0'0'0'0,"0"0"0"0,0 0 0 0,0 0 92 15,-20-4 0-15,20 4 0 0,-7 4 0 0,7-4-75 0,-7 9 1 16,7-9-1-16,-21 14 0 0,0-4 75 0,-2-1 1 15,2-2-1-15,10 9 1 0,7-6-76 0,4-3 0 16,4 2 0-16,10 2 1 0,-2 1 20 0,3-5 2 16,-1-3-2-16,-4 6 1 0,8-3-24 0,3-3 0 15,2-3 1-15,-2 3 0 0,-3-4-4 0,-1 0 1 0,-2-4-1 16,0 3 1-16,-4-3-5 0,0-6 0 0,-1 3 0 16,-3 0 0-16,0 0-4 0,0-4 2 15,0 2-1-15,-3 0 1 0,-1 2-3 0,-3-3 2 0,-3 5-2 16,-1-2 2-16,-3 3-1 0,0-3 1 0,0 0-1 15,-14 2 1-15,0-2-2 0,2 0 0 0,-6 0 1 16,4 7-1-16,10-6 2 0,-3 3 0 0,2-1 0 16,-3 4 0-16,8 0-1 0,0-3 0 0,0 3 0 15</inkml:trace>
  <inkml:trace contextRef="#ctx0" brushRef="#br0" timeOffset="18949.59">6341 2233 1758 0,'0'0'0'0,"0"0"0"0,32-18 0 0,-14 15 75 16,-4-1 1-16,-7-3 0 0,3 4 0 0,-1 1-58 15,-9 2 0-15,-9 0 0 0,9 0 0 0,7 5 57 0,-7-5 0 16,6 7 0-16,4 4 1 0,1 10-59 0,-1 3 1 15,-3-1 0-15,4 9 0 0,-4 3 26 0,-7-3 0 16,-18 1 0-16,15-1 1 0,3-2-30 0,0-6 2 16,0-1-1-16,0 4 1 0,-4-4 2 0,4-8 0 15,-3 0 0-15,3 7 1 0,-4-4-10 16,4-4 1-16,0-3-1 0,4 3 2 0,-1 0 1 0,-3-9 2 16,0 2-1-16,4 0 1 0,-4-7-7 0,3 11 1 0,-3-11 0 15,0 0 0-15,0 0 1 0,0 0 1 0,0 0 0 16</inkml:trace>
  <inkml:trace contextRef="#ctx0" brushRef="#br0" timeOffset="19241.75">6556 2488 1771 0,'0'0'0'0,"22"-4"0"0,-7 4 0 0,7 0 70 15,-5 4 0-15,1-8-1 0,-4 4 2 16,0 0-53-16,-2 0 0 0,3 0 0 0,-5 0 0 16,1 4 84-16,-1-1 0 0,-3 1 0 0,4 3 0 15,-4-2-86-15,0 1 1 0,-7-6 0 0,9 15-1 0,-6-2 34 16,1-3-1-16,-1 3 1 0,-3 2 0 0,0-1-33 16,0-3 0-16,0 0 0 0,0 1-1 0,-3-2 14 0,3 1-1 15,-4-4 0-15,4 4 0 0,0-1-15 0,0-3-1 16,0-7 0-16,-3 11 1 0,3-11 17 0,0 0 1 15,0 7-1-15,0-7 1 0,0 0-19 0,0 0 2 16,-9 1-2-16</inkml:trace>
  <inkml:trace contextRef="#ctx0" brushRef="#br0" timeOffset="19436.56">6694 2291 2072 0,'0'0'0'0,"0"0"0"16,0 0 0-16,25-4 98 0,-15 1-1 0,-3 3 1 16,-7 0 0-16,-7-2-81 0,7 2-1 0,7 2 1 15,7 5 1-15,1-2 62 0,0 2 0 0,-15-7-1 16,29 16 2-16,-1-2-63 0,-2-3 0 0,3-1 0 16</inkml:trace>
  <inkml:trace contextRef="#ctx0" brushRef="#br0" timeOffset="20048.04">7064 2461 1595 0,'0'0'0'0,"0"0"0"0,0 0 0 16,4 11 64-16,-4-11 0 0,7 9 0 0,-7-9 0 15,0 0-46-15,-7 10 0 0,7-10 0 0,-11 11 0 16,11-11 50-16,-10 11 1 0,3-6-1 0,-4 9 1 0,-3-2-51 16,5 2 0-16,-1-1 0 0,3 1 0 0,3-2 21 15,0-1 0-15,4-4 0 0,4 5 1 0,3 2-25 16,0-5 1-16,-7-9 0 0,11 12 0 0,-11-12 8 0,10 7 2 15,-10-7 0-15,9 4 0 0,-9-4-14 0,7 0 0 16,-7 0 1-16,0 0 0 0,11 0 13 16,-11 0 1-16,0 0-1 0,7-11 1 0,-7 11-15 0,10-12 1 15,1 3 0-15,7-2 0 0,-3-8 13 0,0 1 1 16,-5-4 0-16,4-1 0 0,-3 3-15 0,-1 3 2 16,-2 1-2-16,0-7 1 0,-1 9 17 0,0 2-1 15,0 1 0-15,-3 2 0 0,3 2-15 0,0 4-1 0,0 3 1 16,0 0-1-16,0 3 21 0,4 1 1 0,-4 3-1 15,4 5 1-15,1 4-20 0,-5 3-1 0,0-5 1 16,0 6 1-16,-3-3 34 0,-4-4 2 0,3 1-1 16,-3 5 1-16,4-5-35 0,-4-2 0 0,-4-4-1 15,4 4 2-15,0-2 13 0,0 1 0 0,0-11 1 16,-3 12-1-16,3-12-18 0,-4 9 2 0,4-9-2 16,0 0 2-16,0 0-4 0,0 0 2 0,0 0-1 15,0 0 0-15,0 0-5 0,0 0 1 0,0 0 0 0,4-11 0 16,3 1 19-16,0-1 1 0,0 1-1 0,0-13 1 15,0-3-16-15,2-1 1 0,8-1 1 0,1 3-1 16,-7-1 28-16,3 10-7 0,7-3-34 0,-2 5 0 0,-1 3 0 16,-1 4 0-16,5-2 0 0,-5 6 0 0,-1 6 0 15,-2 6 0-15,4-2 0 0,-4 0 0 0,-2 7 0 16,-1 0 0-16,0 0 0 0,-1 4 0 0,-6 1 0 16,-1-5 0-16,1 2 0 0,-4 4 0 0,0-3 0 15,-4 3 0-15,4-5 0 0,0 7 0 0,0-7 0 0,-3 1 0 16,3-3 0-16,-4 8 0 0,1-4 0 0,-1-4 0 15,1 2 0-15,-1 5 0 0,-3-3 0 0,3-3 0 16,4-1 0-16,4-3 0 0,-2 3 0 0,-1-5 0 16,3-1 0-16,-4-7 0 0,-4 11 0 0,4-11 0 15,0 0 0-15,8 7 0 0,-8-7 0 0,0 0 0 16,0 0 0-16,0 0 0 0,7-7 0 0,-7 7 0 16,0 0 0-16</inkml:trace>
  <inkml:trace contextRef="#ctx0" brushRef="#br0" timeOffset="21442.47">8253 1710 1030 0,'0'0'0'0,"0"0"0"0,0 0 0 0,0 0 36 15,18 20 1-15,-18-20-1 0,0 12 1 0,5-5-23 16,0 0 2-16,-1 4-2 0,-2-4 2 0,0 1 99 15,-1 3 0-15,-1 3 1 0,0 4-1 0,-1 6-99 16,-1-4 0-16,2 4 0 0,2 1-1 0,-2 1 64 0,-2 2 0 16,0-3 1-16,4 1 0 0,1-3-62 0,-4 0 0 15,-10 0 0-15,14 3 0 0,3 1 23 0,-3-1 1 16,-3-1-1-16,4 1 2 0,-1 13-27 16,-3-6-1-16,0 10 1 0,4-5 1 0,-1 3 9 0,1-8 1 15,-4 2-1-15,3 9 1 0,1-5-14 0,-1 2 0 16,-3 4 0-16,4 8 0 0,-4 7 8 0,0-9 1 15,0-2-1-15,4 6 0 0,-1-6-9 0,1 4-1 0,-4 5 0 16,0 3 0-16,0 4 7 0,-4-8 1 0,4-5-1 16,-3 14 1-16,3-10-9 0,0 4 0 0,0 3 1 15,0 6 0-15,0-3 0 0,0-4 1 0,-4-6 1 16,4 13-1-16,0 1-5 0,-4-1 1 0,-3-2-1 16,7 7 1-16,0-9 14 0,-7 0-1 0,0 3 0 15,7 6 2-15,0 2-12 0,0-6 0 0,-7-5 0 16,4 9 1-16,-3-2 8 0,1-1 1 0,0 3 0 0,5 5 1 15,0-7-11-15,-7-3 0 0,-7 6 0 0,10 11 1 16,1-6 8-16,3-3 1 0,-4-1-1 0,1 3 2 16,-1 5-11-16,-3-3 0 0,-4-2 0 0,11 6 1 15,-3-3 12-15,-2-2 1 0,-8 6 0 0,17 4-1 16,-1-3-11-16,-1-4-1 0,0 3 0 0,-2 6 1 0,-2 1 8 16,-3-7 2-16,-4 0-1 0,9 6 0 0,0 6-10 15,0-3-1-15,-4-3 0 0,1 5 1 0,3-1 3 16,-11-6 1-16,-10 5-2 0,11 4 2 0,3-10-7 15,-6 1 0-15,-1 10 0 0,3-3 0 0,4-5 2 0,0-6 1 16,-3 11 0-16,3 1 0 0,0-3-5 16,0-5 1-16,0 5-1 0,1 7 1 0,1-5 1 0,-2-6 1 15,-2-1 1-15,2 8-1 0,-4 1-5 0,4-1 2 16,-3-8 0-16,3 7-1 0,0 1 2 0,0-8 0 16,1 0 0-16,-2 3 0 0,-1-3-4 0,2-4 2 15,-4 7 0-15,1 4-1 0,-1-11 2 0,7-5 0 0,1 5-1 16,-1 4 1-16,1-4-2 0,-4-7-1 0,-2 1 1 15,0-3 0-15,0 4-1 0,-5-6-1 0,0 1 0 16,14 3 2-16,-3-8-3 0,-1-6 1 0,1 3 0 16,-1 4 0-16,0 1-1 0,1-7 2 0,-4-4-1 15,0 3 0-15,2-9 0 0,-3 1-1 0,1 3 0 16,4-1 1-16,-1 1 0 0,1-9 0 0,-4-3-1 16,3 6 2-16,1-10-2 0,-1 2 0 0,1-4 0 15,3 9 1-15,0-2 1 0,-4-5 2 0,1 0-1 16,-1-5 1-16,4 2-3 0,-3-10 2 0,3 1-2 15,0 3 2-15,0-5 0 0,-4-5 2 0,4 3 0 16,0 3-1-16,4-6-1 0,-8 1-1 0,4 3 1 0,0-7 1 16,0 5-1-16,-4-4 2 0,4-2 0 0,0 0-1 15,0 2-1-15,-3-6-1 0,-1 1 1 0,8-2 0 16,-4 1 0-16,-4-3 1 0,4-3-1 0,0-2 1 0,0 0-3 16,4-2 0-16,-4-7-3 0,0 7 0 0,0-7 0 15,7 3 0-15,-7-3 0 0</inkml:trace>
  <inkml:trace contextRef="#ctx0" brushRef="#br0" timeOffset="22858.6">2886 3389 552 0,'0'0'0'15,"0"0"47"-15,-48-29 1 16,38 22-3-16,13-14 1 16,-3 21 13-16,7-23 1 0,-7 23-14 15,4-17 1-15,-4 17-10 16,0-11 0-16,0 11 33 16,-11-14 0-16,11 14 11 15,-11-14 0-15,11 14-4 16,11-7 1-16,-11 7-15 15,7-3 1-15,-7 3-14 16,7 0 2-16,-7 0-2 16,34 21 2-16,-24-14-5 15,22 10 1-15,-21-13-15 0,36 1 0 16,-26-3-8-16,62 5 0 16,-47-7-4-16,108-5 2 15,-96 3-7-15,81-3 2 16,-78 3 1-16,136-9 1 15,-122 4-12-15,97-3 3 16,-102 6 0-16,143-6 1 16,-127 6-4-16,153-6 0 15,-160 4-3-15,107 4 2 16,-107 1-2-16,176 2 0 16,-158 1-1-16,165 4 0 15,-176-6 2-15,121 3-1 16,-124 1 0-16,241 6 0 15,-178-6 3-15,202 6 0 16,-235-10-2-16,173 0 1 0,-193 4 0 16,155 10 1-16,-158-9 6 15,165 7-1-15,-151-5 2 16,204 0 0-16,-196-1 0 16,207 1 0-16,-209-4-2 15,196 4 1-15,-202-7-8 16,144 4 2-16,-181-4-4 15,138 10-1-15,-126-10-2 16,167-3 0-16,-149 3 5 16,199 10-1-16,-193-6 4 0,170 1 1 15,-191-1 2-15,108 5-1 16,-116-6 3 0,170 11 2-16,-165-9-1 0,86 2-1 15,-104-3-6-15,133 7 0 16,-133-4-2-16,60 1 0 15,-86-4-1-15,19 6 1 16,-35-6-4-16,17 8 0 16,-15-8-1-16,28 12 0 15,-27-9-1-15,-1 3 1 16,-11-10 1-16,7 9 0 16,-7-9 0-16,7 7 0 15,-7-7-1-15,-4 7 2 16,4-7-2-16,-7 7 0 15,7-7-1954-15</inkml:trace>
  <inkml:trace contextRef="#ctx1" brushRef="#br0">9708 7489 0,'0'0'0</inkml:trace>
  <inkml:trace contextRef="#ctx0" brushRef="#br0" timeOffset="29314.05">9190 2650 1192 0</inkml:trace>
  <inkml:trace contextRef="#ctx0" brushRef="#br0" timeOffset="29396.11">9220 2641 1134 0,'0'0'0'15,"0"0"-3"-15,0 0-1 16,-20-4 5-16,20 4 2 16,-7-3-4-16,-3-1 1 0,-11-3 0 15,21 7-849-15</inkml:trace>
  <inkml:trace contextRef="#ctx0" brushRef="#br0" timeOffset="29731.79">9190 2528 237 0,'0'0'0'16,"0"0"-13"-16,-21-12-1 0,7 9 3 15,-31-5 0-15,31 5 84 16,-28-1 0-16,26 8 211 15,-33 15 0-15,31-12-105 16,-5 20 1-16,20-15-31 16,3 11 0-16,3-16-47 15,18 14 1-15,-8-16-29 16,41 18 1-16,-36-18-20 0,28 17 0 16,-36-15 7-16,31 23-1 15,-30-20-15 1,24 39 0-16,-26-35-14 0,-2 30 0 15,-9-30-10-15,-12 16 0 16,3-21-7-16,-17 18-1 16,14-20-1-16,-41 0-1 15,34-7-3-15,-37-11 0 16,40 4-4-16,-43-16 2 16,39 14-3-16,-39-24-1 15,47 19-3-15,-15-27 1 16,24 31-1-16,-9-11 0 15,14 21-1829-15</inkml:trace>
  <inkml:trace contextRef="#ctx0" brushRef="#br0" timeOffset="29771.64">8784 2725 1105 0,'0'0'0'16,"0"0"0"-16,0 0-829 15</inkml:trace>
  <inkml:trace contextRef="#ctx0" brushRef="#br0" timeOffset="29786.76">8968 2805 766 0</inkml:trace>
  <inkml:trace contextRef="#ctx0" brushRef="#br0" timeOffset="30242.55">9536 2673 288 0,'0'0'0'0,"0"0"-2"0,-32 0-1 16,21 0 65-16,-19 10 1 15,20 1 128-15,-36 29 1 16,30-22-42-16,-9 26 2 16,22-28-30-16,3 31 0 15,3-36-29-15,15 13 0 16,-11-15-16-16,30-5-1 16,-19-4-16-16,29-23-1 15,-33 10-14-15,22-24 0 16,-28 23-5-16,14-17 2 15,-15 22-8-15,3-2 1 16,-10 11-7-16,7-7 2 16,-7 7-6-16,11 7 1 15,-4 0-35-15,26 34 1 16,-22-27-171-16,7 28 2 16,-15-28 1-16,4 27-1 0,-3-33 11 15,3 10 0-15,-7-18 160 16,33 19 0-16,-22-10 16 15,14-2 1-15,-25-7-822 16</inkml:trace>
  <inkml:trace contextRef="#ctx0" brushRef="#br0" timeOffset="30497.68">9902 2293 992 0,'0'0'0'16,"0"0"88"-1,0 0 1-15,0 0 44 0,0 0 2 16,0 0-27-16,0 0 1 16,0 0-38-16,6 68 1 15,-10-34-19-15,-1 87 0 16,3-82-8-16,6 72 0 16,-3-76-8-16,-1 63 0 15,0-66-10-15,13 47-1 16,-6-58-2-16,21 18 0 15,-21-32-6-15,6 5 1 16,-13-12-1674-16</inkml:trace>
  <inkml:trace contextRef="#ctx0" brushRef="#br0" timeOffset="31053.77">10185 2838 1004 0,'0'0'0'0,"0"0"105"15,0 0 1-15,0 0 69 16,17-4 0-16,-6 4-65 16,29-7 0-16,-29 4-52 15,17-25 1-15,-21 19-27 0,18-26 2 16,-16 24-14-1,8-29 1-15,-17 29-7 0,-7-13 0 16,4 15-2-16,-11-7 0 16,7 12-3-16,-23 4 0 15,16 4 2-15,-32 24 1 16,33-14-3-16,-4 25 2 16,17-20 5-16,-4 27 2 15,11-32 5-15,29 37 0 16,-21-39 2-16,45 24 1 15,-37-29 6-15,32 0 1 16,-34-11-5-16,46-15 1 16,-44 8-6-16,34-28 0 15,-41 25-7-15,22-44 1 16,-27 37-17-16,21-40 1 16,-24 40-3-16,10-37-1 15,-18 43-2-15,-7-14 0 0,4 20-4 16,-5 2 0-16,8 7-1 15,-22 3 1-15,22-3 1 16,-18 28 1-16,21-17-4 16,13 29 2-16,-5-24-2 15,31 32 0-15,-28-36-7 16,25 30 1-16,-39-42-1717 16</inkml:trace>
  <inkml:trace contextRef="#ctx0" brushRef="#br0" timeOffset="31167.78">10814 2917 1470 0,'0'0'0'0,"-1"11"46"16,-5 20 1-1,-1-20 39-15,-21 15 1 0,14-19-29 0,-23 9 1 16,23-16-17-16,-21 0 1 16,20 0 6-16,-18-10 1 15,33 10-26-15,-4-9 0 16,4 9-1589-16</inkml:trace>
  <inkml:trace contextRef="#ctx0" brushRef="#br0" timeOffset="32564.6">10786 2694 12 0,'0'0'0'15,"0"0"0"-15,0 0 0 16,0 0 40-16,0 0 1 16,0 0 198-16,0 0 1 15,21 19-75-15,-7 20 1 16,-8-25-31-16,18 37-1 16,-13-34-34-16,14 33 0 15,-22-31-22-15,3 23 1 16,-6-28-18-16,-6 20-1 0,3-27-10 15,-18 23-1 1,6-20 0-16,-50 10 2 0,44-12-4 16,-23 6 0-16,30-12-26 15,-21-4 2-15,20 1-12 16,-18-3 0-16,22 4-6 16,4 0 0-16,7 0-42 15,0 0 2-15,7 0-166 16,7 0 0-16,-14 0 191 0,15 0 1 15,-15 0 9-15,33 11 0 16,-22-8 9-16,20 1 0 16,-15-4 36-16,41-7 1 15,-40 5 22-15,20-3 2 16,-30 1-2-16,15-17 2 16,-19 14-12-16,4-23 1 15,-3 14-17-15,-8-43-1 16,1 39-9-16,-15-33 0 15,7 45-8-15,-19-31 1 16,20 27-16-16,-25-13 0 16,20 18-2-16,-29-21 1 15,30 21 4-15,-28-25-1 16,33 25 1-16,-1-2 2 16,10 9-1-16,-4-10 1 15,4 10 0-15,-7-14 1 16,7 14-2-16,16-16 1 0,-16 16-10 15,14-11 2-15,-14 11-6 16,14-12 0-16,-14 12 0 16,11-7 0-16,-11 7-2 15,3-7 0-15,-3 7 0 16,-7-5 1-16,7 5 2 16,0 0-1796-16</inkml:trace>
  <inkml:trace contextRef="#ctx0" brushRef="#br0" timeOffset="33970.07">12081 1575 2186 0,'0'0'0'0,"0"0"0"0,0 0 0 0,0 0-8 0,0 0 0 16,0 0 0-16,0 0 1 0,0 0 2 0,0 0-1 15,0 0 0-15,-2 19 2 0,-5-8 8 0,0 5 2 0,-4 3-2 16,-6 4 2-16,6 10-3 0,2-3 2 0,-3 0-2 16,0 0 2-16,1 12 15 0,1-5 0 0,-8 9 0 15,7 0 1-15,-1 5-11 0,0-9 1 0,-1-3 0 16,3 5 0-16,-1 5 10 0,-3-2 0 0,0 11-1 15,5 9 1-15,0-9-10 0,-1-5 0 0,-3 0 0 16,6 8 0-16,0-10 12 0,-3 9-1 0,-1 12 1 16,4 4-1-16,-4-11-11 0,-1-9 2 0,-2 8-2 15,0 15 1-15,3-4 6 0,1-6 1 0,-4 1 0 0,1 10 0 16,4-17-9-16,1 6 0 0,-3 13 1 0,-3 4 0 16,7-6 11-16,-4-8 2 0,1 3-2 0,-3 15 2 15,4 5-13-15,-1-12 1 0,-2-8 1 0,1 15-1 16,4 2 9-16,-4-3 1 0,-3 5-1 0,2 1 0 15,1-4-9-15,1-5-1 0,-1 16 0 0,8 0 0 16,-1-12 20-16,-3 0-1 0,3 19 0 0,8 0 0 16,-4-9-16-16,0-7-1 0,-7 13 1 0,10 7 0 0,-6-11 11 0,-4-7 0 15,0 12 0-15,7 11-1 0,-7-11-11 16,-2-3-1-16,-5 7 0 0,7 12 1 0,-4-7 7 16,-3-11 1-16,0 17 0 0,7-1 1 0,-7-5-11 0,0-3 0 15,1 12 0-15,3 5 1 0,3-19 4 0,-4 3 2 16,1 11 0-16,2 5 0 0,8-17-8 0,-3-6 1 15,-4 23-1-15,10 2 0 0,-3-19 5 0,0 0 1 16,0 13 0-16,7 1 0 0,-3-15-7 0,0 3 0 16,-1 6-1-16,4 9 3 0,0-14 1 0,-3-6 1 15,-4 11 1-15,7 4-1 0,-4-14-5 0,-3-4 0 16,-3 7 0-16,6 4 1 0,1-11 0 0,-8-10 1 0,1 14-1 16,3 2 1-16,-4-18-4 0,1-2 0 15,-4 11 1-15,3 5 0 0,1-18 0 0,-1-6 0 16,1 17 1-16,-1-4 0 0,4-10-3 0,-4-10 0 15,1 1 1-15,6 14-1 0,-3-3 1 0,0-15 0 0,0-1-1 16,4 4 1-16,0-10-3 0,-1-8 2 0,-3 14-1 16,4-4 1-16,3-6-1 0,-7-12 1 0,0 1-1 0,3 5 1 15,-3-10-2-15,-3-4 0 0,-1 3 1 0,4 8-1 16,0-11 1-16,-7-9-1 0,0-3 0 0,0-1 2 16,3-3-3-16,-1-5 1 0,2 4 0 0,-1-3 0 15,1-4 0-15,-1-5 1 0,-1 3-1 0,1 5 0 0,4-4 0 16,-2-3-1-16,-1-2 0 0,-1 4 2 0,1-2-1 15,3-1 0-15,-7 0 1 0,3-1 0 0,1 3-2 16,-1-1 2-16,1-5-2 0,-1-3 1 0,1 5 1 16,-1-3-1-16,-3-1 0 0,4 0 1 15,3 3-2-15,-4-1 1 0,-3-3 0 0,0 1 0 0,5 0 0 16,0-2 2-16,2-7-2 0,-5 9 2 0,5-2-3 16,-2 0 1-16,2-7 1 0,-3 7-1 0,3-7 0 0,-2 9 1 15,2-9-1-15,-4 7 1 0,4-7-2 16,-3 12 1-16,-1-5-1 0,4-7 2 0,0 11-2 0,0-11 1 15,-3 12 1-15,3-1-1 0,0-1-1 0,0 2 1 16,3-4-1-16,-3 4 1 0,0 0-1 0,0-3 1 16,0 2-1-16,-3 1 0 0,3-2-1 0,3 1 2 15,-3-2-1-15,0 3 0 0,0-1-1 0,0-4 1 0,4 0 0 16,-4 0 0-16,0 2-1 0,0-2 0 0,0-2 0 16,0 4 1-16,0-9-2 0,0 8 2 0,0-8-1 15,0 0 0-15,0 0-1 0,-4 7 1 0,4-7 0 16,0 0 0-16,0 0-1 0,-7 0 1 0,7 0-1 15</inkml:trace>
  <inkml:trace contextRef="#ctx0" brushRef="#br0" timeOffset="95500.19">5738 1846 1947 0,'0'0'0'0,"0"0"186"16,0 0 1-16,19-18 42 15,-19 11 0-15,0 7-120 16,-8-10 1-16,8 10-53 16,0 0 0-16,-11 7-16 15,4 10 0-15,-4 10-13 16,4 8 0-16,4 7-6 16,-4 6-1-16,-7-5 3 15,-1 0 0-15,15-6-1 0,4-2-1 16,-4-9 6-16,0-5 1 15,-7-8 3-15,5-3 0 16,11-6-7-16,2-4 1 16,3-11-6-16,-4-1 1 15,-6-13-2-15,-1-10 1 16,15-2-5-16,-4-3 2 16,-2-4-3-16,-8 5 0 15,6 0-2-15,1 9 1 16,0 4-5-16,-4 7 1 15,-4 6-5-15,1 6 2 16,-4 7-5-16,0 0 0 16,0 11-1-16,-11 6 0 15,-6 17 0-15,2-1 0 16,8 6-1-16,4 0 1 16,-4-4-1-16,0-2 1 0,1-6-3 15,-1-4 2 1,7-4-2-16,0-3 0 0,-3-6-1 15,3-3 1-15,0-7 1 16,-7 11-1-16,7-11-2793 16</inkml:trace>
  <inkml:trace contextRef="#ctx0" brushRef="#br0" timeOffset="95807.58">5353 1828 1532 0,'0'0'0'0,"25"0"201"0,-4 0 0 16,13 0 18-16,8 0 1 15,20-3-96-15,3-1 2 16,2 1-38-16,-2-1-1 15,-6 4-25-15,-8 0 1 16,-5 0-25-16,-2 4 1 16,2-1-8-16,-9 1 0 15,-13-1-11-15,-10 1 0 16,-14-4-6-16,-7 7 0 0,7-7-2362 16</inkml:trace>
  <inkml:trace contextRef="#ctx0" brushRef="#br0" timeOffset="96144.53">6128 1825 2186 0,'0'0'0'0,"0"0"111"15,0 0 0-15,0 0 82 0,0 0 1 16,0 0-109-16,3 28 0 15,1-4-51-15,-1 10 1 16,8 1-15-16,-8 6 0 16,-17-5 2-16,11-6 0 15,17 2-2-15,5-4 0 16,2-8 7-16,-3-5 1 16,-4-4 4-16,0-6-1 15,2-8-6-15,5-8 0 16,1-14-5-16,-1-4 0 15,3-14-3-15,3-2 0 16,-9-3-5-16,-1 6 0 16,-17 42-2580-16</inkml:trace>
  <inkml:trace contextRef="#ctx0" brushRef="#br0" timeOffset="96184.69">6549 1749 2463 0,'0'0'0'16,"0"0"-1849"-16</inkml:trace>
  <inkml:trace contextRef="#ctx0" brushRef="#br0" timeOffset="96208.52">6549 1767 2449 0,'-7'0'0'15,"-10"7"74"-15,-5-2 0 0,22-5-2023 16</inkml:trace>
  <inkml:trace contextRef="#ctx0" brushRef="#br0" timeOffset="96538.27">5336 1594 1709 0,'0'0'0'0,"0"0"104"0,-23 16 1 15,2 5 103-15,-8 7 0 16,-8 9-91-16,2 9 1 15,7 1-41-15,9 10-1 16,8-3-26-16,11-1 2 16,25 3-12-16,12-6 1 15,1-10-7-15,10-6 0 16,-48-34-2265-16</inkml:trace>
  <inkml:trace contextRef="#ctx0" brushRef="#br0" timeOffset="96827.64">6750 1492 1834 0,'0'0'0'0,"0"0"135"0,27 27 0 16,5-5 76-16,-1 15 0 16,-17 2-90-16,-5 17 1 15,-9-56-2199-15</inkml:trace>
  <inkml:trace contextRef="#ctx0" brushRef="#br0" timeOffset="96907.57">6770 2240 2362 0,'0'0'0'16,"-30"21"173"-16,-2 0 0 16,-19-3 72-16,-6 1 0 15,57-19-2644-15</inkml:trace>
  <inkml:trace contextRef="#ctx0" brushRef="#br0" timeOffset="97507.56">6484 1874 2135 0,'0'0'0'16,"0"0"211"-16,0 0 0 15,0 0-31-15,-3-14 0 16,3 7-88-16,-4 0 0 16,0 0-58-16,1 0 1 15,3 7-18-15,-7-11-1 16,7 11-6-16,-11 0 2 16,4 4-3-16,-9 10 0 15,-1 9-3-15,-1 12 2 16,0 3-1-16,1 3 1 15,-1 6-1-15,2-4 0 0,-1-6 1 16,3-4 0-16,6-5 1 16,5-7 1-16,3-5-1 15,-4-2 1-15,8-1-2 16,3-8 0-16,4-5 0 16,3-13 1-16,3-6-2 15,3-7-1-15,1-16 1 16,4-4 0-16,-8-5 1 0,10 5 1 15,1 2-3 1,-3 5 2-16,-25 39-2582 0</inkml:trace>
  <inkml:trace contextRef="#ctx0" brushRef="#br0" timeOffset="97563.6">6445 1818 2463 0,'0'0'0'0,"-3"10"109"0,-1 1 1 16,4-11-2123-16</inkml:trace>
  <inkml:trace contextRef="#ctx0" brushRef="#br0" timeOffset="97985.66">6715 1568 1444 0,'0'0'0'0,"0"0"119"15,35 12 0-15,-8 2 168 16,-2 6 1-16,-4 13-120 16,-2 7-1-16,9 8-56 15,-6 6 1-15,-19 3-5 0,-10 4-1 16,-11-1-20-16,-8 0 0 16,-6-9-27-16,-7-4 2 15,-1-4-25-15,-10-10 0 16,-8 2-14-16,-4-7 2 15,62-28-2603-15</inkml:trace>
  <inkml:trace contextRef="#ctx0" brushRef="#br0" timeOffset="98203.66">5288 2092 2362 0,'0'0'0'0,"0"0"128"15,21-9 1-15,-14 6 65 16,-7 3 1-16,9-7-86 16,-9 7 0-16,11-11-31 15,-8 2 1-15,-3 9-2617 16</inkml:trace>
  <inkml:trace contextRef="#ctx0" brushRef="#br0" timeOffset="98343.82">5457 1763 3091 0,'0'0'0'15,"0"0"-2319"-15</inkml:trace>
  <inkml:trace contextRef="#ctx0" brushRef="#br0" timeOffset="98463.09">5399 1767 2802 0,'0'0'0'0,"0"0"229"0,-24 22-1 16,6 7 14-16,-3 6 0 16,5 9-203-16,2 2 2 15,10 5-39-15,4-2 0 16,7 0-4-16,6-5 0 16,4-2-13-16,4-8 2 15,4 1-9-15,2-7 1 16,-27-28-2793-16</inkml:trace>
  <inkml:trace contextRef="#ctx0" brushRef="#br0" timeOffset="100415.7">5357 1656 1017 0,'0'0'0'16,"0"0"0"-16,0 0 0 0,0 0 1 0,0 0 2 0,0 0-1 15,0 0 0-15,-18 10 9 0,8-13 1 0,1 6-1 16,-5 1 0-16,0-1-4 0,3 4 1 16,-3 0-2-16,0 2 2 0,2 2 15 0,1 5 0 0,4-4 0 15,0 6 0-15,3 3-12 0,1-6 2 0,-4 10-1 16,3-4 1-16,1 6 47 0,6 1 2 0,1-4 0 15,3-1-1-15,3 4-44 0,4-1 1 0,2-7 0 16,-2 2 0-16,4-5-7 0,-4 4 0 0,4-10 1 16,1 6-1-16,2-2-4 0,-3-5 0 0,-4-2 0 15,4 0 1-15,-2 5 1 0,-2-5 0 0,-4-5 0 16,1 2 1-16,0-1-4 0,-1 1 0 0,-3-4 0 16,-7 0 1-16,7 3 7 0,-7-3 1 0,0 0 0 0,0 0-1 15,0 0-6-15,-7 7 1 0,7-7 0 0,-10-3 0 16,-1 3 14-16,-3 0 2 0,3-4 0 0,-6-1 0 15,1 1-13-15,-2-1 0 0,4 0 1 0,0-4-1 16,3 2 13-16,1-4-1 0,-1 3 1 0,-1-3 0 16,-2-3-13-16,3 2 0 0,8-2 1 0,-4-6-1 0,3 4 9 15,4 1 1-15,0-6-1 0,-4-2 0 0,4 5-9 16,0 4-1-16,0-4 0 0,0 1 0 0,8 1 8 16,-5 2 1-16,1 3 0 0,3 1 0 0,0-1-10 15,0 1 1-15,0 3-1 0,3-4 1 0,3 2 7 16,-3 4 0-16,1 1 0 0,0-3 0 0,-1 2-8 0,-3-2 0 15,4 0 1-15,-4 0-1 0,-2 0 6 0,0 0 2 16,1 0-1-16,-6 7 1 0,7-11-8 0,-7 11 0 16,0 0 1-16,7-7-1 0,-7 7 5 0,0 0 1 0,-4-7 0 15,4 7-1-15,-7 0-6 0,-2 4 0 16,2-4 0-16,-7 9 1 0,-7 3 4 0,0 2-1 0,0-3 1 16,1 6-1-16,6-1-5 0,4 5 0 0,-5 0 0 15,5-3 1-15,-4 3 1 0,3 5 1 0,6-5 0 16,-2-3 1-16,3 3-6 0,4 2 2 0,0-5-1 15,0-4 1-15,0 1 0 0,7-2 1 0,6 3-1 16,-3-6 1-16,1 3-4 0,-1-3 1 0,1-3-1 16,3 0 2-16,0 0 0 0,-1-2 0 0,1-1-1 15,0-1 2-15,-4 5-3 0,1 0 0 0,0-4 0 16,-1-1 0-16,-3 4 0 0,0-3-1 0,-7-4 1 0</inkml:trace>
  <inkml:trace contextRef="#ctx0" brushRef="#br0" timeOffset="-180302.3">6570 868 1457 0,'0'0'0'0,"0"0"0"0,0 0 0 0,0 0 40 0,-14-21-1 16,14 10 0-16,-3 4 0 0,-4 3-23 0,0-3 0 16,7 7-1-16,-7-7 1 0,7 7 23 0,0 0 1 15,-4-7-1-15,-3 4 0 0,-3 6-23 0,-3-3 0 16,-1 0-1-16,-7 4 1 0,-4 3 68 0,6 0 0 0,1 0 1 16,1 7 0-16,-1 2-68 0,4 0 1 0,0 7 0 15,-2 5 0-15,2 0 47 0,3 2 1 0,4 0 0 16,0 0 0-16,0 3-48 0,0-1 0 0,7 1 0 15,0-7 0-15,0 1-9 0,0 1 1 0,0-3 0 16,3 1 0-16,4 0-4 0,0 1 1 0,1-6-1 16,2-2 1-16,4 6 3 0,-3-4 2 0,1-3-1 15,2-1 0-15,4 3-4 0,-4 1-1 0,-3-7 1 0,3-4 1 16,-5 4 6-16,-2 0-1 0,-6-7 0 0,-1-7 2 16,6 13-7-16,-6-13 1 0,0 0-1 0,7 7 1 15,0-7 1-15,0 0 0 0,3 0 0 0,1 0 1 16,-11 0-4-16,0 0 0 0,0 0-1 0,0 0 1 0,-11-11 0 15,4 2 1-15,0 2 0 0,0-3-1 0,0-2-2 16,0-1 1-16,2-1-1 0,-2 0 1 16,3-5 3-16,-3 1 1 0,4 1 0 0,-1-1 0 15,1 0-4-15,3-4 0 0,0 4 1 0,0-3 0 0,0 3 2 0,-7 1 0 16,-8-1 0-16,1-5 0 0,4 0-4 16,4 4 1-16,3 1 0 0,-1-1 0 0,6 0 0 15,3 5 1-15,1-6-1 0,-3 4 1 0,4-1-2 16,0 4-1-16,0-1 1 0,-3-5 0 0,7 5 0 0,-1 2 0 15,1-1 0-15,-2-4 0 0,1 6-1 0,4-5 0 16,-3 6 0-16,3-1 0 0,-3-3 0 0,-4 4-1 16,0 3 0-16,-4-4 1 0,1 4-2 0,-4 7 1 15,1-12-1-15,-1 12 2 0,0-7-2 0,0 7 0 0,0 0 1 16,0 0-1-16,0 0-1 0,9-6 1 0,-9 6 0 16,0 0 1-16,-3 7-2 0,-4-1 1 0,0 2-1 15</inkml:trace>
  <inkml:trace contextRef="#ctx0" brushRef="#br0" timeOffset="-179969.41">6570 987 1243 0,'0'0'0'0,"0"0"0"0,15-24 0 0,4 8 73 15,-8 2 0-15,-1 0 0 0,-3 3 1 0,-3 1-56 16,3 3 0-16,-4-4 0 0,1 0 0 0,-4 11 72 16,7-7 3-16,-7 7-1 0,11-3 0 0,-6 3-76 15,2 3 2-15,-7-3-1 0,14 7 1 0,0 7 17 16,-3-3 0-16,-1 7-1 0,1 3 1 0,-1 9-20 16,-1-6-1-16,2 3 1 0,-1-1 1 0,5 7 5 0,-1-3 0 15,3-1 1-15,-3-3 0 0,2 4-11 0,2 0 1 16,3-7-1-16,0-2 1 0,-1 2 3 0,1 1-1 15,3-3 1-15,-2 0 1 0,-6-1-7 0,1 4 0 16,1-6 0-16,-8 0 0 0,8-4 5 0,3 3 2 16,-1-1-2-16,-6-9 2 0,-4 0-7 0,-3 0 0 0,-7-7 0 15,0 0 0-15,7-3 7 0,-7 3-1 0,0-7 1 16</inkml:trace>
  <inkml:trace contextRef="#ctx0" brushRef="#br0" timeOffset="-179691.24">7108 919 1721 0,'0'0'0'0,"-19"7"0"0,16 0 0 16,-1 3 53-16,-3 4-1 0,-4 6 1 0,1-6 1 16,-1 3-37-16,1 1 1 0,-8 8-1 0,-1-1 1 15,1 1 52-15,4 3 2 0,0-5-1 0,0-1 1 16,3 0-54-16,2-2 0 0,-1-3 0 0,-1 3-1 15,0-2 27-15,4 6 1 0,4-11-1 0,-1 3 1 0,1-3-30 16,-1-1 2-16,1-1-1 0,3 0 1 0,-4-1 11 16,4-4 0-16,0-7 0 0,0 11 0 0,0-11-14 15,0 0-1-15,0 0 0 0,0 7 1 0,0-7 1 16,0 0-1-16,0 0 1 0</inkml:trace>
  <inkml:trace contextRef="#ctx0" brushRef="#br0" timeOffset="-179394.36">7230 681 1545 0,'0'0'0'0,"0"0"0"16,44 2 0-16,-5 5 60 0,-7 4 2 0,-6-8 0 15,3 6 0-15,-1 1-46 0,-5 3 2 0,-6 1 0 16,4 5 0-16,6 8 46 0,1-5 0 0,4 7 0 16,0 7 0-16,-6 7-46 0,-5-3 0 0,-7 2 0 15,-7 2 0-15,-3 0 19 0,1-1 1 0,-1-3 0 16,-13 2 0-16,-2-5-23 0,-3-2 1 0,-3 6-1 16,-15-9 1-16,5 4-4 0,6-4 1 0,-7-4-1 15,5 2 0-15,5 0-4 0,1-7 0 16,-4 0 0-16,1-6 0 0,3-1 1 0,3-3 0 15,-4-3 0-15,-9-3 1 0,13 2-4 0,4-2 0 0,-4-2 0 0</inkml:trace>
  <inkml:trace contextRef="#ctx0" brushRef="#br0" timeOffset="-178842.33">9925 1337 12 0,'0'0'0'0</inkml:trace>
  <inkml:trace contextRef="#ctx0" brushRef="#br0" timeOffset="-178296.19">9908 1237 16 0,'0'0'0'0,"0"0"0"0,0 0 0 0,0 0 79 0,0 0 1 0,0 0-2 0,10-25 2 0,-6 18-62 0,-4 7 0 15,-4-10 0-15,4 10 0 0,0 0 124 0,-7 7 1 0,4 3-1 16,-6 12 1-16,-5 6-131 0,0-5 0 0,3 5 1 15,8 7 0-15,-8 5 59 0,0-1 0 0,4 2 0 16,-8-6-1-16,7 0-53 0,5-2 0 0,3-3 0 16,3 0 0-16,-1-2 69 0,0-3 0 0,2-2 1 15,15 5-1-15,-1 0-70 0,-4-2 1 0,0-4 0 16,2-1 0-16,-2 0 22 0,0 0 1 0,0-2-1 16,4-5 2-16,-6 4-27 0,0 0 1 0,1-4 0 15,1-4 1-15,-4 6 17 0,1-2 2 0,-8-7 0 0,1 0 0 16,-4-7-21-16,0 12-1 0,0-12 1 0,7 4 1 15,4-1 8-15,-11-3 1 0,7 2 0 0,-7-2 1 16,0 0-14-16,-7-2 0 0,7 2 1 0,-7-10-1 0,-4 1 19 16,0-1 1-16,1-1-1 0,-1-12 2 15,1 6-20-15,-1-1 2 0,1-7-2 0,1-1 2 0,5 5 11 16,-6-4 1-16,-8 1 0 0,7-5-1 0,-3 3-13 16,7 0 0-16,11-1 0 0,-17-3 0 0,3 0 5 0,6 4 1 15,4 0-1-15,4-11 1 0,-8 2-9 16,8 5 0-16,1 0 0 0,13 2 2 0,-4-1 1 0,-4 3 1 15,1 1-1-15,0 4 1 0,3 4-7 0,2-3 2 16,-2 5-1-16,-7-1 1 0,0 5 0 0,0 1 1 16,0-3-1-16,0 3 1 0,0 1-4 0,-7 9 1 15,7-7-1-15,-7 7 1 0,0-7 0 0,0 7 1 16,0 0 0-16,0 0-1 0,0 0-2 0,0 0 1 16,0 0-1-16,0 0 1 0,-3 14-4 0,-1-2 1 0,-3 1 1 15,-14 11-1-15,7 3-1 0,-2 8 1 16,5 0-1-16,-17 2 1 0,0 5-3 0,5-5 1 0,19 0-1 15,4 0 1-15,-7 2-1 0,0-6 2 0,0 2-2 16,-14-3 1-16,14 1-1 0,10-1 0 0,4-2 0 16,4-2 0-16,3 0 0 0,0-3 0 0,6-1 0 15,8-1 0-15,-10-2-1 0,-4-5-1 0,2-3 1 16,1-3 0-16,-6 2 0 0,-1-4 0 16,1-8 0-16,3 0 0 0,-3-4-2 0,-6 4 2 0,-5 0-1 15,12-7 1-15,-3-2-1 0,2 2 1 0,-8-3-1 0</inkml:trace>
  <inkml:trace contextRef="#ctx0" brushRef="#br0" timeOffset="-177989.43">10343 1316 841 0,'0'0'0'0,"0"0"0"0,0 0 0 0,0 0 97 16,0 0 0-16,0 0 1 0,0 0 0 0,7 21-82 16,-7-10 1-16,-3-2 0 0,3 5 1 0,-4 7 96 0,4 0 1 15,7 0-1-15,-7-3 2 0,4 12-100 0,3-6-1 16,0-3 1-16,-3-3 0 0,-1 1 51 0,1-3 2 16,-1-2-1-16,20-3 1 0,2-2-52 0,-7 1 1 0,-1-3 0 15,-1-2 0-15,5 2 26 0,-7-3 1 0,-3-4 0 16,3 0 0-16,-3 0-30 0,-1 0 2 0,-1-4-1 15,0 1 1-15,3-6 52 0,2 6 2 16,0-4 0-16,-7-9 0 0,4-4-54 0,0 3 1 0,12-6 0 16,-20 0 0-16,-3 23-2090 0</inkml:trace>
  <inkml:trace contextRef="#ctx0" brushRef="#br0" timeOffset="-177925.98">10765 1355 2676 0,'0'0'0'0,"0"0"0"16,0 9 0-16,0-9-2008 0</inkml:trace>
  <inkml:trace contextRef="#ctx0" brushRef="#br0" timeOffset="-177769.75">10642 1438 2714 0,'0'7'0'0,"0"16"0"16,-4-2 0-16,-3 5 64 0,3 4 0 0,4 0 0 15,0 0 0-15,0-4-46 0,-3 1 0 0,3-1 0 0,-4 0 0 16,4 9 46-16,-3-3 1 0,-1-2-1 0,-3-2 1 16,-3 0-47-16,-1 2 0 0,1-2 0 0,6-6 0 15,-1 2 3-15,-2 3 1 0,3-12 0 0,1 3 0 0,-1-6-11 16,-3-1 1-16,3 1-1 0,-3-5 1 16,0 0-7-16,0-1-1 0,0-5 1 0,0-1-1 15,-2-1 0-15,2-3-1 0,0 2 0 0,-7-8 2 16,-7-3-1-16,0-1 1 0,0 2-1 0,14-7 2 15,0 1-3-15,-6 0 1 0,-4 3-1 0</inkml:trace>
  <inkml:trace contextRef="#ctx0" brushRef="#br0" timeOffset="-177429.38">11021 1037 1960 0,'0'0'0'0,"0"0"0"16,21 19 0-16,0-5 94 0,6 2 0 0,8 1 1 15,-5-4-1-15,-20 10-77 0,12-1 0 0,23 0 0 16,-15 4 0-16,6 6 84 0,-6-4 0 0,-16 0 0 15,0 9 0-15,-14 5-84 0,0 6 0 0,3-10 0 0,-3 8 0 16,11 0 49-16,-4-2 0 0,-21-6 0 0,0 3 2 16,-2-4-50-16,-2 2 0 0,-13-10 0 0,-8 7 0 15,2-1 20-15,5-4 0 0,2-1 0 0,5-3 0 0,1-1-23 16,2-3 0-16,12-5 1 0,-2-3 0 0,-6 1 11 16,4-2 0-16,-6-1 0 0,17-6 1 0,-6 0-16 15,-3-2 2-15,-6-3-2 0</inkml:trace>
  <inkml:trace contextRef="#ctx0" brushRef="#br0" timeOffset="-177366.08">10530 1925 2563 0</inkml:trace>
  <inkml:trace contextRef="#ctx0" brushRef="#br0" timeOffset="-176507.83">10557 1344 12 0,'0'0'0'0,"0"0"0"0,0 0 0 0,-23-24 302 0,12 17 0 16,1 0-1-16,10 7 2 0,-7-6-303 15,7 6 0-15,0 0 0 0,0 0 0 0,-11 13 106 0,9-6 1 16,1 0-1-16,1 7 1 0,-2 11-92 0,-2 4 2 0,1 0-1 15,-1-8 1-15,3 9 58 0,1-6 0 0,1-4 0 16,5-1 2-16,-1 7-59 0,0-8 0 0,2-2 0 16,0-4 0-16,4 2 29 0,-4 2 0 0,0-6 0 15,0-4 0-15,-3 1-31 0,-4-7 1 0,10 10-1 16,-1-10 1-16,5 0 6 0,0 0 0 0,0 0 0 16,-3 0 0-16,-4-3-11 0,3-1 0 0,8 1-1 15,12-4 1-15,2 1-1 0,-4-1-1 0,-1-5 0 16,1 2 0-16,-9-1-3 0,-3 6-1 0,0-6 1 15,-2-5 0-15,0 6 10 0,-3-1 1 0,-2-5-1 0,-6 2 1 16,4-1-7-16,-2 2-1 0,-5-1 0 0,4-3 0 16,-2 4 1-16,-2 3 0 0,0-1 1 0,-4 1 0 15,1-1-5-15,1 4 0 0,5 0 1 0,-3 7 0 16,-1-11 1-16,1 11 0 0,0 0 0 0,0 0 0 0,7-3-3 16,-7 3 0-16,0 0 0 0,-13 14 1 0,3 0 10 15,10 7 1-15,2-3 0 0,-2 8-1 0,1 2-6 16,3-3-1-16,-4 5 0 0,2-6 0 0,-1 5 6 15,-1 4-1-15,-3-7 1 0,-11 1 1 0,7 1-8 16,3 0 0-16,4-5 0 0,-3 5 1 0,-1 4-7 16,-3-8 2-16,0 6-1 0,10-5 1 0,-10 1-2 15,-7 2 0-15,-2-6 1 0,-8-7-1 0,-4 3-3 0,1-2 0 16,9-6 0-16,1 6 0 0,-1-5 0 0,1 1 0 16,-5-5 0-16,6-3 0 0,2 3 1 0,0-4 0 15,-3-3 1-15,-3-3-1 0,3-1 0 0,-1 1 0 16,0-4 0-16,4-4 0 0,-16 4 2 0,6 2 2 0,13-6-1 15,4-5 1-15,7 2-2 0,0 5 1 0,-4-6-1 16</inkml:trace>
  <inkml:trace contextRef="#ctx0" brushRef="#br0" timeOffset="-175823.91">10419 1306 210 0,'0'0'0'0,"0"0"0"0,0 0 0 0,-19 0 188 16,7 0-1-16,3 0 1 0,26 0-1 0,6 3-180 16,-5-3 0-16,-4 4-1 0,-3-1 2 0,-4 8 149 15,-4 3 1-15,3 0 1 0,-1 0-1 0,-2 9-148 0,-1-2 1 16,0 0-1-16,1 0 2 0,3 9 110 0,-3-3 0 16,4-5 1-16,-3 1-1 0,3 0-108 0,0-2 1 15,0-5 0-15,0 3 0 0,4-5 68 0,-1 2 2 16,6-5-2-16,-2-4 1 0,11 2-67 0,5-2 1 15,5-4-1-15,-3 1 1 0,-6-1 28 0,-1-3 0 16,0 0 0-16,-6 0 2 0,1-3-33 0,-1-1 2 0,-5 1 0 16,-7-4 0-16,0 1 18 0,0 3 1 15,4-8-2-15,1-6 2 0,0 1-21 0,1 0-1 0,-6 2 1 16,0-11 1-16,-4 4 13 0,1 2 0 0,0 0 0 16,-1-1 2-16,1 3-18 0,-1 3 0 0,4-2 1 15,-3 5-1-15,-3 4 1 0,-1 0 0 0,0 7 1 16,4-10 0-16,-4 10-8 0,9-7 2 0,-9 7 0 15,0 0 0-15,0 0 0 0,-9-4 0 0,9 4 0 16,-5 4 1-16,1 3-4 0,1 0 1 0,-1 3-2 0,8 8 2 16,-8 12 4-16,-3 0 1 0,4-1-1 0,-5 1 1 15,12 0-5-15,0-2 1 0,3-1 0 0,-11 1-1 16,4-2 21-16,7 2 2 0,-3-3-2 0,-15-2 1 0,0 12-16 16,4-7 1-16,4-3-1 0,-8 5 1 0,-1-6-4 15,1 1 1-15,3-2-1 0,-26-2 1 0,6-2-4 16,7-3 0-16,5-2 0 0,-12-1 0 15,-1-1-5-15,6-1 0 0,2-1-1 0,0-3 1 0,2-3-1 16,1-1 0-16,0-3 1 0,1-3 0 0,3 3-1 16,0-4 0-16,3-3 0 0,-1-3 1 0,1-1 0 15,0-1-1-15,4-4 0 0,-7-4 0 0,4-2-1 0,-3 1 0 16,-1-6 0-16,11 6 1 0,3 0-1 0,0 3 0 16,5-1 0-16</inkml:trace>
  <inkml:trace contextRef="#ctx0" brushRef="#br0" timeOffset="-175473.65">11093 1168 577 0,'0'0'0'0,"0"0"0"16,0 0 0-16,18-7 149 0,-4 7-1 0,9 0 0 0,-2 0 1 15,7 4-138-15,0 3 2 0,-6 4-2 16,15 4 1-16,-6 5 113 0,-15 3 0 0,-9 5 0 0,14 0 1 16,-14 16-112-16,-3-5 1 0,10 5-1 0,-17 0 1 15,-1-2 64-15,1 2 0 0,3-7 0 0,-11 3 1 0,-3-1-63 16,0-6 1-16,3 2 0 0,2 1 0 0,-29-3 22 15,-3 6 0-15,9-8 0 0,-8-1 1 16,11 0-25-16,8-3-1 0,0-4 1 0,-2-2 0 0,9 1 22 16,0-6 1-16,0 0 0 0,0-2 1 0,3-3-25 15,-1-2 1-15,-1 1 0 0</inkml:trace>
  <inkml:trace contextRef="#ctx1" brushRef="#br0" timeOffset="-70674.87">2389 16083 0,'0'0'0,"0"0"0,0 0 0,0 0 15,0 0-15,0 0 0,0 0 16,0 0-16,0 0 16,0 0-16,0 0 31,0 0-31</inkml:trace>
  <inkml:trace contextRef="#ctx0" brushRef="#br0" timeOffset="-40701.4">2554 3721 941 0,'0'0'0'0,"0"0"0"0,0 0 0 0,0 0 42 0,7-14 0 15,-7 14 0-15,4-11 0 0,-4 11-26 0,0 0 0 16,-4-7-1-16,4 7 2 0,0 0 100 0,0 0 0 16,0 0-1-16,0 0 2 0,0 0-103 0,-3 14 1 15,-1-6-1-15,4 7 1 0,-3 17 63 0,3-4 0 16,-4-3 1-16,4 5 0 0,0-4-62 0,0-3-1 16,0 0 1-16,-3 0 0 0,3 1 46 0,-4-8 0 15,4 7 0-15,0 0 0 0,0-2-46 16,0-9 0-16,0 6 0 0,4 0 0 0,-4-1 15 0,3-3 0 0,-3-3 1 15,0-2 0-15,4-2-20 0,-4-7 1 0,3 7-1 16,-3-7 1-16,0 0 7 0,0 0 2 0,0 0-2 16,7-6 2-16,-7 6-13 0,4-12 2 0,-4 7-1 15,3-16 0-15,1-8 6 0,-1-2 0 0,-3 4 0 16,-3 1 1-16,3 0-9 0,0 3 0 0,0 3 0 16,-4-1 1-16,1 2 5 0,-1 3 1 0,1 0 0 15,-1 2 0-15,4 0-8 0,-3 2 1 0,3 5 0 0,-4-2 0 16,4 9 6-16,0-9 1 0,0 9 0 0,-3-7-1 15,3 7-7-15,0 0 1 0,0 0-1 0,0 0 2 16,0 0 3-16,0 0 2 0,0 0 0 0,0 0-1 16,0 9-6-16,-4 3 0 0,4 2 0 0,0 9 1 0,0 2 5 15,-4-1-1-15,3-1 1 0,-1 4 1 16,0-4-7-16,2-2 0 0,0 2 0 0,-3 3 0 0,3 0 3 16,-4-3 1-16,1 0 0 0,-1-2 0 0,4-1-5 15,-3 1 0-15,3-4 0 0,0-3 0 0,-4 0 2 16,4-3 1-16,4-4-1 0,-1 0 1 0,-3-7-4 15,-3 12 0-15,3-12 0 0,0 0 0 0,0 7 1 0,0-7 1 16,0 0-1-16,0 0 1 0,0 0-3 0,0 0-1 16,0 0 1-16,0-7 0 0,0 7-1 0,0-7 2 15,0 7-2-15,0-12 2 0,0 3-2 0,0 4-1 16,0 5 1-16,0-7-1 0,0 7 1 0,0 0-1 16,0 0 1-16</inkml:trace>
  <inkml:trace contextRef="#ctx0" brushRef="#br0" timeOffset="-39943.72">2085 5243 1947 0,'0'0'0'15,"0"0"0"-15,25-11 0 0,5 8 79 0,-2-3 1 16,-7 1 0-16,2 2-1 0,-2-4-61 0,-3 3 0 0,-4-3 0 15,12 4 0-15,-1-1 56 0,-4 0 0 0,4 4 0 16,-2-3 0-16,-9 3-56 0,0 3 0 0,-3 1 0 16,3 0 0-16,-4 3 14 0,3 0-1 0,-3-4 0 15,-3 4 2-15,-3 2-20 0,-1 0 2 0,-3-2-2 16,-3 9 2-16,-1-2-6 0,1-2 0 0,-8-1 0 16,4 4 0-16,-5 3-3 0,-6-6 0 0,-7 2 0 15,11 6 1-15,0-3-5 0,-5-8 0 0,-9 5 0 0,10 2 1 16,4 0-2-16,-2-2 1 0,5-4 0 0,-3-1 0 15,4 5 0-15,3-7-1 0,-4 2 0 16,4 0 1-16,3 2-1 0,-3-4 0 0,0-4 0 0,7-3 1 16,0 0 0-16,-5 7 1 0,5-7-1 0,0 0 2 15,0 0-2-15,12 4 0 0,-1-4 1 0,21-4-1 0,8 4 2 16,-1-3 1-16,-4-1-1 0,-1 1 2 0,-6-1-3 16,-1 4 1-16,1-3-1 0,-4-1 1 0,-2 4 3 15,-3-4 1-15,-1 1-1 0,3 6 1 0,0-3-4 16,-9 0 2-16,-5 0-2 0,8 0 2 0,-1 4 3 15,-4 0 0-15,1-4 0 0,-4 3 1 0,0 1-5 16,-7-4 2-16,0 0-1 0,-4 7 1 0,4-7 1 0,0 0 1 16,0 0 0-16,0 7 0 0,0-7-3 0,0 0 1 15,0 0-2-15,0 7 2 0,0-7 0 0,0 0 1 16,-7 7 0-16,7-7-1 0,-7 5-2 16,-3 2 1-16,-1 0-1 0</inkml:trace>
  <inkml:trace contextRef="#ctx0" brushRef="#br0" timeOffset="-39342.06">2136 6256 1721 0,'0'0'0'0,"0"0"0"0,0 0 0 16,0 0 80-16,18-7-1 0,-18 7 1 0,7-3 1 0,3-1-63 15,1 0 0-15,-8-3 0 0,17 2 0 0,5 0 74 16,-1-2 0-16,1 0 0 0,5 7 0 0,-2-4-76 15,-3 1 2-15,-2-1-1 0,-9 8 1 0,-4-4 19 16,1 3 0-16,-4-3 0 0,4 7 0 0,-4-1-22 16,0-1 1-16,-7-5-2 0,9 14 2 0,-9-3-3 0,3-4 2 15,-3 0 0-15,-3 8-1 0,-1-2-6 0,-1-1 1 16,3 0 0-16,0 1 0 0,-8 1 1 0,-1-2 0 16,-7-1 0-16,1-1 0 0,-1 2-3 0,-1-1 0 15,5-4 0-15,3-2-1 0,1 2 1 0,2 0 1 0,8-7 0 16,-7 6 0-16,7-6-4 0,0 0 2 0,7 9-1 15,8-8 1-15,2 3 0 0,1-1 0 0,5-1 0 16,-6 2 1-16,-2 3-3 0,-1 0 1 0,0 0-1 16,-2 0 1-16,-1 3 0 0,-1-1 1 0,1 2-1 15,-4 1 2-15,0 0-3 0,-4-5 0 0,1 4 0 16,0-1 1-16,-4 1 1 0,0-2 0 0,0-2 1 16,-4 2 0-16,4-9-3 0,-11 12 1 0,1-9-1 15,-1 1 2-15,-3 3-1 0,-2-3 1 0,-5-4 0 16,-11 3 0-16,-1-3-1 0,1-3-1 0,-3-1 1 0,5 4-1 15,5-4 2-15,4 1 0 0,-2-1-1 0,5 1 1 16,1-1-3-16,3 1 2 0,3-2-1 0,0 5 1 16,1 0-1-16,5 5 1 0,5-5-1 0,-7 10 2 15,7-3-3-15,-4 4 0 0,4-4 1 0</inkml:trace>
  <inkml:trace contextRef="#ctx0" brushRef="#br0" timeOffset="-38860.25">2103 7120 1808 0,'0'0'0'15,"0"0"0"-15,0 0 0 0,0 0 63 0,22 0 0 16,-22 0 0-16,11 0 0 0,-11 0-45 16,7 0 0-16,-7 0 0 0,4 10 0 0,-1-3 49 0,1-1 0 15,-4-6 1-15,3 16-1 0,1-6-49 0,3 4 0 0,-4-2 0 16,1 3 0-16,-1-1 9 0,4-4 0 0,-7-1 0 16,8 0 0-16,4-2-15 0,2 0 1 0,-3 2 0 15,-1-6 0-15,4-3-6 0,-3 0 0 0,5 0-1 16,8-3 2-16,-2-3-3 0,-5-1 0 0,-3-3 0 15,6 5 0-15,-3-3-2 0,-6-6-1 0,0 2 0 16,-4 5 0-16,0-4 0 0,-4 3 0 0,1-3 0 0,-4 4 0 16,0 7 2-16,0 0 0 0,0-5-1 0,0 5 2 15,0 0-3-15,0 0 2 0,0 0-1 0,0 16 0 16,0 10 6-16,0 2 0 0,0 0 0 0,0 4 0 16,0 3-3-16,0-8 1 0,0 1-2 0,0 0 2 0,0-2 5 15,0-1 2-15,0-4-1 0,0-2 1 16,3 6-6-16,1-11-1 0,-4 0 1 0,3 5 1 0,-3-4 7 15,0-3 0-15,0 0-1 0,2-1 1 0,0-1-7 16,-4-1 0-16,0-2 0 0,-1 2 1 0,3 1 4 16,-4-2-1-16,4-1 0 0</inkml:trace>
  <inkml:trace contextRef="#ctx0" brushRef="#br0" timeOffset="-38539.92">2060 8300 1796 0,'0'0'0'0,"0"0"0"15,18-1 0-15,3 1 65 0,-2 1 0 0,-8 3 0 0,0-2 2 16,-1 3-49-16,-3 2 0 0,-3 0-1 0,-1 3 1 16,1-1 32-16,-4-2 0 0,3 0 1 0,-3 6-1 15,4-1-33-15,-4-1 0 0,0-4 0 0</inkml:trace>
  <inkml:trace contextRef="#ctx0" brushRef="#br0" timeOffset="-38397.59">2198 8786 1494 0,'0'0'0'0,"0"0"0"0,0 0 0 0,21 7 41 0,-14-4 0 15,-7-3 0-15</inkml:trace>
  <inkml:trace contextRef="#ctx0" brushRef="#br0" timeOffset="-38211.81">2110 9236 1180 0,'0'0'0'0,"0"0"0"16,23 12 0-16,-2-4 29 0,0-1 0 0,-7-4 1 16,-2-1-1-16,-1 5-16 0,-11-7 1 0,0 0-1 0,18 2 1 15,-4-1 14-15,-4-1 1 0,-10 0-1 0</inkml:trace>
  <inkml:trace contextRef="#ctx0" brushRef="#br0" timeOffset="-38066.99">2122 9625 904 0,'0'0'0'0,"0"0"0"0,28 16 0 0,0-7 16 15,-8-1-1-15,-3 1 1 0,-10 2 0 0,1-1-7 16,-8-1 0-16,-4-2 0 0,0 2 1 0,4 1 2 0,-3-3 1 16,3-7-1-16</inkml:trace>
  <inkml:trace contextRef="#ctx0" brushRef="#br0" timeOffset="-37923.23">2168 10126 740 0,'0'0'0'0,"0"0"0"16,-4 21 0-16,4-8 2 0,-3-1 2 0,-1-1-1 16,4 1 0-16,-3 0 0 0,-1 2-1 0,1-1 0 15</inkml:trace>
  <inkml:trace contextRef="#ctx0" brushRef="#br0" timeOffset="-37789.31">2074 10578 677 0,'0'0'0'0,"0"0"0"0,7 20 0 16,0-6 5-16,-3-2 0 0,-4-1 1 0,0 3 0 0,0-4-3 15,0-1 1-15,-4 0 0 0</inkml:trace>
  <inkml:trace contextRef="#ctx0" brushRef="#br0" timeOffset="-36602.84">1249 11731 365 0,'0'0'1'0,"-18"5"-1"16,18-5 2-16,-7 2-1 0,7-2 0 0,0 0 21 15,7-2 1-15,-7 2-1 0,0 0 1 0,0 0-12 16,7-9 1-16,-7 9-1 0,21-3 2 0,2-4 8 16,-1 0 1-16,-8 1 0 0,7 5 0 0,5-1-11 0,-1-2 1 15,-11 1-1-15,0 6 1 0,0-3 7 16,-5 4 2-16,2-4-1 0,3 7 0 0,0 2-10 0,-4-1 1 15,-2 5 0-15,-5 4 1 0,-6-1 40 0,-5 2 2 16,1-4-1-16,-10 7 1 0,-1-2-37 0,-5 1 1 16,2-5-1-16,3 5 1 0,1-3 44 0,3-1 1 0,-6-2 0 15,6 2 1-15,0-4-46 0,3-1 0 0,1 1 0 16,-4 1 0-16,-2-3 41 0,2-3 2 0,3 0-1 16,4 0 1-16,0-1-44 0,7-6 1 0,-11 3 0 15,11-3 0-15,-7 5 75 0,7-5 0 0,0 0 0 16,0 0 1-16,-3 7-77 0,3-7 1 0,0 0-1 15,0 0 1-15,0 0 59 0,7-3 1 0,0 1-1 16,21 2 2-16,9-2-61 0,6 1 0 0,-3-3 0 16,-8 1 0-16,-4 3 41 0,-5-2 1 0,5 2-1 15,1 0 1-15,-8-4-44 0,-5 4 2 0,1-3 0 16,-3 6 0-16,-3-3 27 0,0 0 0 0,-1 0 0 0,-1 0 1 16,1 4-30-16,-10-4 1 0,8 2-1 15,-8-2 1-15,0 0 15 0,7 0 0 0,-7 0 1 0,0 0-1 16,0 0-18-16,0 0 0 0,0 0 1 0,0 0-1 15,0 0 8-15,0 0-1 0,0 0 0 0,0 0 2 0,0 0-12 16,-7 0 0-16,7 0 1 0,0 0 0 16,0 0-5-16,0 0 0 0,0 0 0 0,3-6 1 0,-3 6-3 15,0 0 0-15,0 0 1 0</inkml:trace>
  <inkml:trace contextRef="#ctx0" brushRef="#br0" timeOffset="-36009.96">1614 11856 2023 0,'0'0'0'16,"0"0"0"-16,0 0 0 0,0 0 58 0,18-7 2 0,-18 7-2 15,0 0 1-15,0 0-42 0,0 0 1 0,3 8 0 16,-3-8 0-16,-3 9 44 0,3-2 1 0,-4-2-2 15,4 4 2-15,4 7-46 0,-4-5 1 0,0-1 0 16,0 3 0-16,0-1 12 0,0 0 1 0,0-7-1 16,3 2 1-16,-3-7-17 0,11 8-1 0,-11-8 1 15,0 0 0-15,0 0-5 0,7 8 0 0,-7-8 0 16,0 0 1-16,10 0-4 0,-10 0 1 0,7-5-2 16,0 2 2-16,6-8 0 0,8 2 1 0,-3-3-2 15,3-4 2-15,0 2-3 0,-5 2 0 0,-6-11 0 0,5 5 0 16,2-1 1-16,-6-1 1 0,-1-6-2 0,-3 8 2 15,2 1-2-15,-2-1-1 0,0-1 1 0,7 10-1 16,-7-1 5-16,1 1 1 0,-5 2-1 0,-3 7 1 0,7-7-4 16,-7 7 1-16,7 3-1 0,0 4 1 0,2 0 9 15,2 2-1-15,3 3 1 0,0 11 0 0,-4-2-7 16,1-1 0-16,0-3 0 0,-4 4 1 0,0-1 8 16,-2-3 1-16,-1-3-1 0,-1 2 1 0,1 0-9 15,-1-4 0-15,1-1 0 0,-1-2 1 0,4-2 7 0,-7-7 0 16,11 9 0-16,-11-9 1 0,0 0-8 0,7 0-1 15,-7 0 0-15,0 0 0 0,3-7-1 0,-3 7 1 16,4-7 0-16,3-4 0 0,0-3-4 0,-3-2 0 16,-1-3 1-16,-3 3 0 0,0 0-1 15,0 2-1-15,-3-4 1 0,3 3 0 0,-4 2-2 0,1 3 0 16,-1-3 1-16,-3 3-1 0,-4 3 1 0,4 0-1 16,-3-2 1-16,-1 4-1 0,-3 1 0 15,2 1-1-15,1-1 0 0,4 4 1 0,-4-2 2 0,4 1 1 16,7 1 0-16,0 0 0 0,0 0-3 0,0 0 1 0,0 0-1 15,11 0 2-15,0 0-3 0,-1 0 2 0,-3 0-2 16</inkml:trace>
  <inkml:trace contextRef="#ctx0" brushRef="#br0" timeOffset="-35681.26">2367 11731 1934 0,'0'0'0'0,"0"0"0"16,-12 7 0-16,-2 3 75 0,0-6 2 0,-1 3-2 0,1 0 1 15,-2 2-58-15,-1-1 0 0,-1 1 0 0,4 4 0 0,-4 6 75 16,4-5 0-16,-2 2 0 0,24 1 2 0,4 3-79 16,-5 3 2-16,-7-8-1 0,0 5 1 0,3-3 10 15,-3-2 1-15,-3-3 1 0,17 2-1 0,7-2-16 16,0-5 1-16,2 0-1 0,-2 0 1 0,-3-1-2 16,0-6 1-16,-4 0 0 0,5 0 0 0,-5-2-5 15,0-5 0-15,1 0 0 0,-1-4 0 0,-2 1 1 16,-1-1 0-16,-1-3 0 0,-3-4 1 0,0 3-5 15,0-3 2-15,0-1-1 0,-3-1 0 0,3 3 0 0,-3-1 1 16,-4 1-2-16,0 2 2 0,-4-2-2 0,-3 3-1 16,0 0 1-16,-4 3-1 0,-3 2 2 0,0-5 0 15,-2 2 1-15,-5 3 0 0,-11 4-3 0,2 0 1 16,2-2-1-16,10 7 1 0,1-2 2 0,-3 2-1 16,-4-2 1-16</inkml:trace>
  <inkml:trace contextRef="#ctx0" brushRef="#br0" timeOffset="-34207.26">1580 11778 14 0,'0'0'0'0,"0"0"0"16,0 0 0-16,0 0 0 0,0 0 0 0,0 0 0 15,4-7 0-15,-4 7 70 0,0 0-1 0,0 0 1 16,0 0 1-16,0 0-54 0,0 0 1 0,0 9 0 15,0-2 0-15,0 2 164 0,-4 5 1 0,4 3-1 16,4 1 1-16,-4 1-177 0,4-3 2 0,-4-2 0 0,3 2 0 16,1-4 73-16,-1-1 1 0,2-2-1 0,2 1 0 15,0-1-63-15,1-4 0 0,6-1 0 0,0-1 0 16,0 1 75-16,-4-4 1 0,-2-4-1 0,7 4 1 16,3-3-77-16,3-1 1 0,0-1-1 15,-8-2 1-15,-3 0 24 0,1-2 2 0,3-1 0 0,4-3 0 16,-8 1-29-16,1 0 2 0,-8-4-1 0,-3 2 1 15,-3 2 13-15,-4 1 0 0,-7-3 1 0,-8 0-1 16,5 5-17-16,-3 0 1 0,3 0-1 0,3 6 2 0,0-1 24 16,3 1 0-16,-7 1 1 0,2 4-1 0,2 1-23 15,4-1-1-15,-1 0 1 0,4 1 0 0,-3 1 19 0,2-2-1 16,8-2 1-16</inkml:trace>
  <inkml:trace contextRef="#ctx0" brushRef="#br0" timeOffset="-33668.46">1087 11713 1651 0,'19'-12'12'0,"16"-2"-6"0,-7 0 1 0,-8 0 0 0,-6 7 1 0,0-2 78 16,0 0 2-16,7 2-2 0,9 5 2 0,2-1-72 16,-4 3 2-16,-8-4 0 0,-6 8 0 0,0 1 38 15,0 2 0-15,-3-2 1 0,-1 8 0 0,-3-1-40 16,-3 0 1-16,-8 2-2 0,1 6 2 0,-8 1 10 15,-6 3 2-15,-5-4-2 0,-2 1 1 0,1 3-16 16,2-2 1-16,-1-3-1 0,-1-3 1 0,6 1 5 16,-1 3 1-16,8-8 0 0,-1 4 0 0,-3-2-10 15,3-4 2-15,3-3-1 0,-3 4 0 0,4-4 10 16,7-7 1-16,-7 9-1 0,7-9 0 0,-7 7-9 0,7-7-1 16,0 0 0-16,0 0 0 0,-4 7 6 0,4-7 0 15,0 0 0-15,14 2 1 0,0-4-9 0,2 0 1 16,2 0 0-16,7 1 0 0,6-1 3 0,3-2 2 15,1 1-1-15,2 3 0 0,-1 0-6 0,-8-2 1 0,2 0 0 16,-2 4 0-16,-3 0 4 0,-6-2 2 0,-1-2-2 16,-4 4 2-16,0 1-7 0,-7-1 1 0,4-2-1 15,-4 2 1-15,-7-2 3 0,8 3 0 0,-8-3 1 16,0 0-1-16,0 0-4 0,7 0 0 0,-7 0 0 16,0 0 0-16,0 0 5 0,0 0 2 0,4 7-1 15,-4-7 1-15,0 0-7 0,0 0 1 0,-7 7 0 16</inkml:trace>
  <inkml:trace contextRef="#ctx0" brushRef="#br0" timeOffset="-32322.03">1094 13094 1416 0,'0'0'12'0,"51"18"-5"0,-19-4 1 0,-13-11-1 16,-5 1 1-16,4-1 20 0,-4-1 2 0,0 0-1 15,5 0 0-15,2 1-16 0,1-1 1 0,-5 0-1 0,10-1 1 16,-3 1-2-16,1-2 0 0,-4-3 1 0,9 3 0 16,9 0-5-16,-2-2 0 0,-2-2 0 0,-1 4 0 15,5 2 6-15,-4 0 1 0,2-2-1 16,5 0 1-16,-1 2-6 0,1-1 0 0,-1-2 0 0,12 1 0 15,8 1 15-15,-2-1 0 0,-5-3 1 0,10 3 0 0,1-2-13 16,4-1 0-16,10-3 1 0,4 1-1 0,0-4 0 16,-4-1 2-16,4-6-1 0,18 12 1 0,-1-1-6 15,-3-6-1-15,8-1 1 0,14 9 1 0,0-3 1 0,-6 1 0 16,1-9 1-16,17 18 0 0,-6-8-4 0,-7-5-1 16,9 0 1-16,5 13 0 0,-8-4 5 0,-6-4 2 15,13 1-2-15,1 10 1 0,-9-7-5 0,-4-2 0 16,15 0 0-16,3 13 0 0,-4-7 7 0,-12-1 1 15,13 1 0-15,7 10 0 0,-8-13-7 0,-13 1 0 16,8 2 0-16,10 10 1 0,-6-5 8 0,-15-6 0 16,4-1 0-16,6 10-1 0,-1-1-6 0,-17-4-1 0,2-4 0 15,7 4 0-15,-3-1 9 0,-9-5 1 0,1-1-1 16,5 4 1-16,4-1-9 0,-19-3 0 0,3-1-1 16,5-1 1-16,0 4 9 0,-8-2 0 15,4-2 1-15,10-2-1 0,-14 4-10 0,-3-1 1 0,8-5 0 16,2 5 1-16,-11-1 4 0,-6-5 1 0,10-4 0 15,3 8 1-15,-11-6-9 0,-12-2 1 0,-1 1 0 16,7 8 0-16,-7-5 4 0,-7-4 0 0,-1 3 1 16,-4 8 0-16,-9-11-8 0,-8 0 2 0,6 1 0 0,5 8 0 15,-10-7 8-15,-6-3 0 0,-3 1 0 0,2 11 0 16,-3-8-8-16,-4-1 1 0,-2 0-1 0,1 7 1 16,3-3 4-16,-10-4 2 0,2 0 0 0,4 6 0 15,1-4-7-15,-1-4 0 0,-7 3 0 0,-7 4-1 16,4 4 6-16,0-3-1 0,-1-5 1 0,-11 7-1 15,5-1-5-15,-1-2 0 0,1-1 0 0,-7 2 1 0,-1 3 0 16,0 0 1-16,-7 0 0 0,10-4 0 0,-10 4-4 16,7 0 1-16,-7 0-1 0,0 0 1 0,7-2 1 15,-7 2 0-15,0 0 0 0,0 0-1 0,0 0-1 16,0 0 0-16,0 0-1 0,0 0 1 0,0 0-1 0,0 0 1 16,0 0 0-16</inkml:trace>
  <inkml:trace contextRef="#ctx0" brushRef="#br0" timeOffset="-27789.38">975 11680 12 0,'0'0'0'0,"0"0"0"15,25-21 0-15,-18 14 0 0,6 3 0 0,1 0 0 16,0-3 0-16,0-3 0 0,14 8 0 0,-1-5 0 15,1 0 0-15,-7-3 0 0,2 6 0 0,-2 4 42 16,0-2 1-16,-3-5 0 0,5 9 1 0,-2 0-29 16,-7-4 1-16,0-2 0 0,4 11 1 0,-2 1 61 0,-6-5 2 15,1-3-1-15,3 14 1 0,0-3-62 0,-7-4 0 16,-7-7 0-16,11 28 0 0,-4-12 40 0,-7-6 1 16,0 1-1-16,-4 10 1 0,1 2-42 0,-4-6 1 15,-4-3 0-15,0 8 0 0,-3 4 24 0,-3-8-1 16,1-4 1-16,-2 5 0 0,-3 0-26 0,3-3 0 15,-3-2-1-15,2 6 2 0,-2-1 12 0,-1-5 1 16,5-3-1-16,-3 10 0 0,-1-4-16 0,0-6 1 16,0-4-1-16,5 9 1 0,2-4 6 0,0-8 0 0,3-4 0 15,4 8 2-15,4 1-12 0,3-9 1 0,-11 0 0 16,11 0 1-16,0 0 11 0,0 0 1 0,0 0-1 16,0 0 1-16,0 0-13 0,0 0 1 0,7 4 1 15,7 1-1-15,4-2 11 0,7-6 0 0,-2-1 0 16,8 8 0-16,10-4-12 0,-6-4 2 0,-3-3-2 15,5 11 1-15,-5-6 15 0,-2-5 0 0,-6-2 0 0,8 13 1 16,-2-6-16-16,-2-5 2 0,-3-2-1 0,5 13 1 16,-5-4 13-16,-4-6 1 0,-7-1-1 0,0 13 1 15,-2-5-16-15,-5-4 2 0,-7 3-1 0,4-5 1 16,-4 5 10-16,0 0 2 0,0 0 0 0,0 0 0 0,0 0-14 16,0 0 0-16,0 0 1 0,0 0 0 0,0 0 10 15,0 0-1-15,-7-7 1 0,7 7 0 0,-7-6-12 16,7 6 2-16,-5-7-2 0</inkml:trace>
  <inkml:trace contextRef="#ctx0" brushRef="#br0" timeOffset="-26782.81">1894 11738 1143 0,'0'0'0'0,"0"0"0"0,0 0 0 16,0 0 64-16,-21 14 1 0,14-11 0 0,-2 4 0 0,2 4-47 15,-3 1 0-15,-1-1 0 0,-6 17 0 0,2-2 55 16,1 1 0-16,2-6 0 0,8 9 1 0,1-6-56 16,-1-6 0-16,4 3 0 0,-3 5 0 0,6-3-13 15,1-10 2-15,5-1-1 0,5 13 0 0,0-6-1 16,0-12-1-16,4 0 1 0,3 5-1 0,5-6-5 0,-1-10 1 16,0-3-1-16,5 11 1 0,5-8-1 0,-3-3 1 15,-6-7-1-15,-1 10 1 0,0-4-11 0,1-8-1 16,-8-5 1-16,-4 7 0 0,3-2 3 15,-6-9 1-15,-6-3 0 0,-1 5 0 16,-1 0 3-16,-3 2 1 0,-7-7 0 0,-2 9 1 0,-1-1-2 0,-1 4 2 16,-3-6 0-16,-3 11-1 0,-3 6 3 0,3-2 0 15,-5-2 0-15,-2 14 2 0,-6-1-2 0,5-4 0 0,-3-2 0 16,3 11 1-16,2-2 10 16,-2 0 0-16,4 2 0 0,5 6 1 0,-1 1-6 15,3-3 2-15,0-3-1 0,6 2 1 0,1 4 13 0,0-3 0 16,4-5 1-16</inkml:trace>
  <inkml:trace contextRef="#ctx0" brushRef="#br0" timeOffset="-26037.67">2492 11752 1054 0,'0'0'0'0,"0"0"0"0,0 0 0 0,0 0 44 0,0 0 1 16,0 0-1-16,0 0 1 0,0 0-30 0,0 0 2 0,-17-20-1 15,17 20 1-15,-7 13 14 0,7-13 2 0,-7 10-1 16,-2 1 1-16,2 8-20 0,0-1 2 0,0 3-1 16,0 5 1-16,3 1 0 0,1-1-1 0,-1-10 1 15,4 9 1-15,0-6-8 0,0-9 1 0,-4 1 0 16,8 8 0-16,3-3-6 0,4-5-1 0,-1-8 0 15,-1 4 2-15,5 2-2 0,0-9 0 0,-3 0 0 16,3 0 1-16,0 0-3 0,2-3 0 16,-2 1 0-16,4-2 0 0,-1 1 0 0,1-11 0 0,-7-2 0 15,1 4 0-15,2-2 1 0,-3-4 0 0,-4-5 0 16,-4 2 0-16,1 0 0 0,-1-2 0 0,-6-3 0 16,-1 4 0-16,1 0 13 0,-1 4 1 0,-6-3-1 0,-5 7 1 15,3-2-7-15,2-2 1 0,-8 4 0 0,-3 13-1 16,7-1 21-16,-2-5 0 0,-2 0-1 0,-3 14 1 15,0 0-16-15,3-7 1 0,-1 2-1 0,1 15 1 0,4-1 15 16,-4-4 1-16,4-1 1 0,2 8-1 0,-2 2-17 16,3 4 1-16,-3-6-1 15,7 4 2-15,3 2 12 0,4-1 1 0,-3-4-1 0,3 8 1 16,3-7-16-16,1-3 2 0,0-4-1 0,6 10 1 0,1-3 7 0,-1-5 1 16,1-7 0-16,8 14 0 0,-1-9-11 0,0-7 1 15,6-5-1-15,-1 12 1 0,5-7 4 16,-3-9 0-16,-2-1-1 0,-2 11 2 0,0-13-8 0,1-7 1 15,-7-4-1-15,-1 9 1 0,1-11 4 0,-8-3-1 16,0-7 1-16,-7 9-1 0,3-8-5 16,-6 1 1-16,-1-4-1 0,-3 0 1 0,0 4 2 0,-4 6 1 15,-4-6 1-15,-7 5-1 0,5 3-5 0,-1 4 1 16,-8-3-1-16,-3 13 1 0,-6-1 2 0,2 1 1 16,-3 1-1-16,1 13 0 0,5-3-4 0,-2-1 1 15,-1-1 0-15,1 6 0 0,7 3 1 0,3 1-1 0,0 0 1 16</inkml:trace>
  <inkml:trace contextRef="#ctx0" brushRef="#br0" timeOffset="-25382.52">1746 11958 1218 0,'0'0'0'0,"0"0"0"0,0 0 0 0,0 0 51 15,0-20 0-15,4 13 1 0,-4 7 0 0,3-9-36 16,-3 9 1-16,0 0 0 0,4-8 1 0,-1 1 18 16,-3 7 1-16,4-13-1 0,-4 13 1 0,7-12-23 15,-7 12 2-15,3-9-1 0,-3 9 0 0,0 0-13 16,0 0 0-16,9 2 0 0,-9-2 0 0,0 0-1 0,-3 5 1 15,3 2-1-15,-4 9 1 0,-1 2-5 0,-2-1 0 16,0-1 1-16,0 7 0 0,3-4 0 0,1-6-1 16,3-5 1-16,3 8 1 0,4-5-14 0,4-6 1 15,-4-5-1-15,5 9 2 0,6-4 4 0,0-5 0 16,-1-3 0-16,6 8 1 0,5-3-3 0,-3-8 0 0,-4-2-1 16,2 4 2-16,5-1 2 0,-3-6 2 0,-7-3-1 15,-6 7 0-15,6 0 5 0,-4-3 0 0,-7-8-1 16,-4 7 1-16,1-1 0 0,-1-4 0 0,-3-7-1 15,-3 2 2-15,-1 4 2 0,-3 1 2 0,-3-7-2 16,-8 5 1-16,-5 3-1 0,-2 4 0 0,4 4 0 16,0 9 2-16,-5 0 9 0,1-1 1 0,0 1 1 15,2 9-1-15,2 4-5 0,0-4 0 0,0 1 0 16,0 8 1-16,1-3 15 0,3 1-1 0,-1 1 1 16,-3 2-1-16,1 2-12 0,10-7 2 0,-4 0-1 0,0 8 0 15,7-1 13-15,0-7 1 0,3 2-1 0,4 10 0 16,7-7-12-16,0-10-1 0,4 1 1 0,3 16 0 15,7-10 15-15,2-6 1 0,-2-3-1 0,4 1 1 0,1-1-15 16,2-5-1-16,1-6 1 0,4 4-1 0,2-4 11 16,-6-7-1-16,1-5 1 0,-2 9 1 15,4-9-14-15,-9-9 1 0,-2-5 1 0,-4 10-1 16,1-3 9-16,-6-9 2 0,-5-2-1 0,-3 2 1 0,-1 1-12 16,-6-1 0-16,-4-6 0 0,-5 3 2 0,1 10 1 0,-3 2 2 15,-7-7-1-15,-4 17 0 0,-5-1-6 0,2-4 0 16,-4 4 0-16,2 19 0 0,-2-7 5 15,-1 3 0-15,1-1 1 0,-3 12-1 0,5 0-6 16,2-1 1-16,-4-1 0 0</inkml:trace>
  <inkml:trace contextRef="#ctx0" brushRef="#br0" timeOffset="-24710.69">1069 11722 1477 0,'25'-9'-1'0,"22"-3"-1"16,-3-2 1-16,-15-4 0 0,2 16 0 0,-4-3 21 15,-3-4 0-15,1-3 0 0,5 8 0 0,2-1-9 16,-7-2 0-16,-4-3 0 0,9 13 0 0,-6-3 21 0,1 0-1 15,-5-3 1-15,1 13 0 0,-4-1-18 0,-3-2 0 16,-3 0 1-16,-4 21-1 0,-2-7 0 0,-3-3-1 16,-4 8 1-16,-3 6 0 0,-2-2-6 0,-4-2 1 15,-3-3-1-15,-7 1 1 0,-5 6-6 0,1-11 2 16,-7-2-1-16,2 8 1 0,2-6-3 0,-4-7 1 0,2-4 1 16,-1 13-1-16,-1-11-2 0,2-5 0 0,-2 1 0 15,4 9 1-15,-2-8-2 0,-2-6 1 16,2 1 0-16,9 14 0 0,0-15 1 0,0-3 0 0,-2 0 1 15,9 11 0-15,3-6-1 0,4-7 1 0,0-1-1 16,7 3 0-16,-4 10 3 0,4-10-1 0,0 0 1 16,0 0-1-16,11 5-1 0,0-3 1 0,-4-2-1 15,19 4 0-15,13-4 8 0,-4-6-1 0,-1-4 0 16,1 13 0-16,5-6-3 0,-4-6-1 0,-3-1 1 16,10 10 0-16,-6-11 10 0,-9 0-1 0,0-1 1 15,9 10 1-15,-5-5-9 0,-4-3 1 0,-1-4 0 0,-3 10 1 16,1 1 13-16,-7-4 1 0,-6-2 0 0,-5 12-1 15,4-3-11-15,-11 0-1 0,7-3 0 0,-7 3 1 16,0 0 11-16,-4 7 1 0,4-7 0 0,0 0-1 0,-7 5-11 16,7-5-1-16,-7 7 0 0,0 0 1 0,-5 4 7 15,-6-2 1-15,4-4 0 0,-7 12 0 16,0-6-10-16,1-4 0 0,6 2 1 0</inkml:trace>
  <inkml:trace contextRef="#ctx1" brushRef="#br1" timeOffset="-25929">7846 10960 0,'0'0'0,"-10"0"0,-8 0 16,-1 0-1,0 0-15,0 0 16,0 0-1,-9-9-15,0 9 16,0 9 0,-1-9-16,1 0 15,-9 0 1,-10-9 0,-1-1-16,20 1 15,0 9-15,9-9 16,0 9-1,-9-10-15,0 1 16,-10-1 0,20 1-16,8 18 15,1-9 1,-1-9 0,10 9-16</inkml:trace>
  <inkml:trace contextRef="#ctx1" brushRef="#br1" timeOffset="-9386.36">6435 16374 0,'0'0'0,"0"0"0,0 0 0,0 0 16,0 0-16,0 0 31,-10-10-31</inkml:trace>
  <inkml:trace contextRef="#ctx1" brushRef="#br1" timeOffset="-9149.13">6115 1418 0,'0'0'0,"0"357"0,0-10 0</inkml:trace>
  <inkml:trace contextRef="#ctx0" brushRef="#br1" timeOffset="20845.75">5057 3909 338 0,'0'0'0'0,"0"0"0"0,-32-12 0 16,4 8 34-16,9-3 1 0,19 7 0 0,-7-5-1 16,7 5-19-16,0 0 0 0,-7-12-1 0,7 12 2 0,0 0 58 15,0 0 0-15,7-7 0 0,-7 7 0 0,-11-4-56 16,11 4 0-16,-7-3 0 0,7 3 0 0,0 0 78 0,0 0 2 16,-7-4 0-16,7 4-1 0,0 0-80 15,0 0 0-15,-4-7 0 0,19 7 1 0,2-3 42 16,6-4 2-16,-5 3 0 0,3-5 0 0,0 6-46 0,-9-4 2 15,3 0 0-15,-8 1 0 0,3 5 31 16,1-1-1-16,-1 0 0 0,4 2 1 16,1 0-32-16,0 2 0 0,0 0 0 0,-8 3 0 0,277 4 25 0,-57-2 1 15,-267-4 0-15,-54 10 0 0,8-6-27 0,17 0 0 0,19 0 0 16,17 3 0-16,8 6 28 0,105-7 1 0,168 2-1 16,-290 8 1-16,-48-3-30 0,11-2 2 0,10 0-1 15,14 2 1-15,13 3 50 0,1-8 0 0,6 4 1 16,-6 3-1-16,3-6-49 0,1 2 0 0,-2 0 0 15,9 4 0-15,9-4 30 0,3-3 0 0,-3-3 1 16,0 3 0-16,1 0-32 0,3-1 0 0,6-3 0 16,4 0-1-16,0-3 4 0,7-4-1 0,-11 7 0 0,11-7 1 15,7 0-10-15,-7 0 1 0,7 0-1 0,-7 0 2 16,11 0 4-16,-11 0 2 0,7 0 0 16,4 0 0-16,12-4-8 0,8 4 0 0,12-3 1 0,-6-1-1 15,2 4 9-15,-6 0 0 0,-5-3 0 0,-3 3 1 0,-2 3-10 16,-2 1 1-16,-3-4-1 0,-4 0 2 0,0 3-1 15,-5 1 1-15,1-1 1 0,-3 1-1 0,-7-4-5 16,112 3 1-16,161 1-1 0,-273-4 1 0,-67 3-6 16,2-3 1-16,13 4-1 0,10-4 1 0,16 3-2 15,5-3 2-15,6 2-1 0,1-2 0 0,2 0 7 0,5 0 0 16,0 0 0-16,7 0 1 0,7-2-4 0,-7 2 1 16,0 0-2-16,0 0 2 0,0 0-6 0,0-7 1 15,0 7-1-15,0 0 2 0,0-7-2 16,0 7 0-16,0 0 0 0,0-7 1 0,0 7-2 0,0 0 0 15,5-7 0-15</inkml:trace>
  <inkml:trace contextRef="#ctx1" brushRef="#br1" timeOffset="-2454.02">5155 5293 0,'0'0'0,"0"0"0,0 0 16,10 0 0,-1-9-16,0-1 15,20 1 1,-1 0-16,10 18 15,-1 0 1,1 1-16,-10-1 16,-9 10-1,0 0 1,-10 0-16,-9-1 16,0 1-1,-19 9-15,-9 0 16,-10 0-1,-18-9-15,9 0 16,19-10 0,-1 1-16,20-10 15,9 0 1,0 0 0,9 0-16,20 0 15,8 0 1,10 9-16,-9 1 15,0-1 1,-1 0 0,1 10-16,-10 0 15,-9-10 1,0 10-16,-19 0 16,0 0-1,-28 9-15,-20 9 16,-27-9-1,-19-9-15,-9 0 16,18-19 0,10 0-1,28 0-15</inkml:trace>
  <inkml:trace contextRef="#ctx1" brushRef="#br1" timeOffset="-1161.52">5071 6325 0,'0'0'0,"0"0"0,0 0 15,0 0 1,0 0-16,0 10 16,0 8-1,0 11-15,0 8 16,9 1-1,0-1 1,10-9-16,0-9 16,9-10-1,0-9-15,10 0 16,0-18 0,-1-10-16,1-1 15,-19 1 1,0 0-16,-10 19 15,0-1 1,1 20 0,-1 8-16,1 39 15,-1 46 1,-9 28-16,0 1 16,0-57-1</inkml:trace>
  <inkml:trace contextRef="#ctx1" brushRef="#br1" timeOffset="-766.44">5353 7479 0,'0'0'0,"0"0"0,0 0 16,0 0-1,0 0-15,0 0 16</inkml:trace>
  <inkml:trace contextRef="#ctx1" brushRef="#br1" timeOffset="-591.01">5362 7883 0,'0'0'0,"0"0"15,0 0-15,0 0 16,0 9 0,-9 1-16</inkml:trace>
  <inkml:trace contextRef="#ctx1" brushRef="#br1" timeOffset="-424.16">5268 8342 0,'0'0'0,"0"0"15,0 0-15,0 10 16,0-10 0</inkml:trace>
  <inkml:trace contextRef="#ctx1" brushRef="#br1" timeOffset="-278.3">5249 8746 0,'0'0'0,"0"0"0,0 0 16,0 9-16,0 1 15</inkml:trace>
  <inkml:trace contextRef="#ctx1" brushRef="#br1" timeOffset="-121.72">5240 9450 0,'0'0'0,"0"0"16,0 9-1,0 0-15</inkml:trace>
  <inkml:trace contextRef="#ctx1" brushRef="#br1" timeOffset="665.8">5296 10632 0,'0'0'0,"0"0"0,0 0 15</inkml:trace>
  <inkml:trace contextRef="#ctx1" brushRef="#br1" timeOffset="2598.99">4374 11786 0,'0'0'0,"0"0"16,0 0-16,10 0 15,-1-19 1,19-975-16,10 1951 15,9-976 1,-9 9 0,-1 1-16,1 0 15,0 18 1,-20 0-16,1 20 16,0-11-1,-19 10-15,0 19 16,-19 0-1,-9 0-15,0-9 16,0-1 0,-1-18-1,11 0 1,8-10-16,1 1 16,9-10-16,9 9 15,10 0 1,9 1-1,19-10-15,19 9 16,-9-9 0,-1 0-16,-18 0 15,-1 0 1,-18 9-16,0 1 16,0-1-1,-19-9-15</inkml:trace>
  <inkml:trace contextRef="#ctx1" brushRef="#br1" timeOffset="3528.36">5231 11748 0,'0'0'0,"0"0"15,0 0 1,0 10-16,0-1 16,-10 19-1,10 0-15,10 10 16,-1-1-1,0 1-15,20-1 16,-1-18 0,0 0-1,0-19-15,10-9 16,-10-10 0,-9-9-16,0-19 15,-19 0 1,0 0-16,-19 0 15,-28 10 1,19 18 0</inkml:trace>
  <inkml:trace contextRef="#ctx1" brushRef="#br1" timeOffset="5953.22">6303 3220 0,'0'0'0,"0"0"0,0 0 16,0 0 0,-19 9-16,0 10 15,-18 18 1,8 10-16,1 19 15,19 0 1,9 9 0,9 0-16,19-10 15,10 1 1,28 9-16,-38-47 16</inkml:trace>
  <inkml:trace contextRef="#ctx1" brushRef="#br1" timeOffset="10126.97">6642 3492 0,'0'0'0,"0"0"16,0 0-16,0 0 15,0 0 1,0 0 0,-10 0-16,1 9 15,-1 1 1,1 18-16,0 19 15,-1 0 1,10 9 0,10 0-16,-10 0 15,0-18 1,0-10-16,0-9 16,0-10-1,0-9-15,0 0 16,0 0-1,0 0-15,9-19 16,0 1 0,1-10-1,9-1-15,-10 1 16,0 9 0,10 10-16,-9 0 15,-1 18 1,10 0-16,-10 1 15,1 9 1,-10-1 0,0 1-16,0 0 15,0-10 1,0-9-16,0 0 16,0 0-1,0 0-15,0 0 16,0 0-1,0 0-15</inkml:trace>
  <inkml:trace contextRef="#ctx1" brushRef="#br1" timeOffset="10998.13">6585 3839 0,'0'0'0,"0"0"16,0 0-16,10 0 16,-1-9-1,0-1-15,1 1 16,-1-1-1,10 1-15,9 0 16,0 9 0,1-10-16,-1 20 15,0-1 1,0 0 0,-9 20-16,0-1 15,0 19 1,-10 0-1,-9-29-15</inkml:trace>
  <inkml:trace contextRef="#ctx1" brushRef="#br1" timeOffset="11692.22">7046 3708 0,'0'0'0,"0"0"16,0 0-16,0 9 16,0 10-1,0 9-15,-9 9 16,9-18 0,0 0-16,0 0 15,0-10 1,0-9-1,0 0-15,0 0 16,0 0 0,9 0-16,1-19 15,-1 1 1,10-11-16,0 11 16,-1 8-1,11 1 1,-1 18-16,-9 1 15,9 8 1,-9 11-16,0-1 16,-19 19-1,0 0 1,-19-10-16,9-18 16</inkml:trace>
  <inkml:trace contextRef="#ctx1" brushRef="#br1" timeOffset="12030.41">7441 3342 0,'0'0'0,"10"0"0,-1 0 15,0 9 1,20 10-16,8 28 16,1 56-1,-10 19 1,-18 28-16,-20 0 15,-27-18 1,-39-1-16,29-65 16</inkml:trace>
  <inkml:trace contextRef="#ctx1" brushRef="#br1" timeOffset="14096.52">11515 3013 0,'0'0'0,"0"0"0,0 10 16,-10-1-1,-9 19-15,10 10 16,0 18 0,9 10-16,9 9 15,0 0 1,10-10 0,9-8-16,-9-20 15,0 1 1,-9-10-16,-1-9 15,-9 0 1,0-10-16,0 0 16,0-9-1,0 0-15,0 0 16,-9 0 0,-10 0-1,0-18-15,0-11 16,0-8-1,10-19-15,9-20 16,9 11 0,1-1-16,8 19 15,1 10 1,0 9 0,0-1-16,0 11 15,-10 8 1,-9 1-16,0 9 15,0 0 1,0 0-16,-9 9 16,-10 29-1,-9 27-15,-1 29 16,20 19 0,18-1-16,1-65 15</inkml:trace>
  <inkml:trace contextRef="#ctx1" brushRef="#br1" timeOffset="15470.71">11825 3276 0,'0'0'0,"0"0"0,0 0 16,0 0-16,0 9 15,10 1 1,-1 18 0,0 0-16,1 10 15,-10 8 1,0-8-16,0-10 15,0-9 1,0-10-16,0 1 16,0-10-1,0 0-15,0 0 16,0 0 0,0-19-1,9-9-15,1-10 16,8-9-1,11 0-15,-1 10 16,0 18 0,0 10-16,0-1 15,1 20 1,-10 9 0,-1 9-16,1 9 15,0 1 1,-19-1-16,0-9 15,0-9 1,0 0 0,0-10-16,0-9 15,0 0 1,0 0-16,0-18 16,9-20-1,1 0-15,-1 1 16,10-1-1,0 10-15,0 19 16,-1 0 0,1-1-16,-9 20 15,8 8 1,1 20 0,0 46-16,-19-37 15</inkml:trace>
  <inkml:trace contextRef="#ctx1" brushRef="#br1" timeOffset="16062.91">12615 3304 0,'0'0'0,"0"0"0,0 0 16,0 10 0,0 8-16,0 10 15,-9 10 1,0 9-16,-1 0 16,1-10-1,-1-9-15,1-9 16,-1 0-1,10-19-15,0 0 16,0 0 0,10-19-16,-1 0 15,1-9 1,9 0 0,-1 9-16,-8 10 15,9 0 1,-1 9-16,1 9 15,0 0 1,-10 20-16,-9 8 16,0 10-1,-18 9 1,8-37-16</inkml:trace>
  <inkml:trace contextRef="#ctx1" brushRef="#br1" timeOffset="16337.53">13086 3201 0,'0'0'0,"9"9"0,1 1 16,-1 27-1,-9 29-15,-9 37 16,-29 38 0,-37 9-16,-95 122 15</inkml:trace>
  <inkml:trace contextRef="#ctx1" brushRef="#br1" timeOffset="18187.82">9238 4008 0,'0'0'0,"0"0"15,0 0-15,9-10 16,1-8 0,18-1-16,0-9 15,1 0 1,8 9-16,1 9 15,-10 1 1,-9 0 0,0 18-16,-1 0 15,-8 10 1,-1 9-16,-9 19 16,-19 0-1,-9 10 1,-9-11-16,-10-8 15,0-1 1,9-18-16,10-9 16,18-1-1,1-9-15,9 0 16,19 0 0,28 0-16,28 0 15,10 9 1,9-9-1,-19 0-15,-28 0 16,-9 0 0,-20 0-16,1 0 15,-9 0 1,-10 0-16</inkml:trace>
  <inkml:trace contextRef="#ctx1" brushRef="#br1" timeOffset="18919.82">10009 3970 0,'0'0'0,"0"0"0,0 0 16,0 0 0,-9 10-16,-10 18 15,0 9 1,-9 20-1,19-10-15,-1-10 16,10 1 0,10-20-16,-10-18 15,9 0 1,1 0 0,18-18-16,0-11 15,19-27 1,0 9-16,0 0 15,-9 10 1,-1 9-16,1 18 16,0 1-1,-1 18 1,-8 1-16,-1 18 16,-9 19-1,-1 9-15,-8-9 16,-1-10-1,1 1-15,-1-19 16,0 0 0,1-10-1,18-9-15,0 0 16,10 0 0,0-9-16,-10-10 15,-9-19 1,-1 1-16,-27-20 15,-38 1 1,-28 0-16,-38 18 16,47 29-1</inkml:trace>
  <inkml:trace contextRef="#ctx1" brushRef="#br1" timeOffset="21237.07">4939 3933 0,'0'0'16,"0"0"-16,0 0 15,0 0-15,0 0 16,0 0 0,0 0-16,0 0 15,-10-10 1,10 10 0,0 0-16,0 0 15,10-18 1,-1-1-16,20-9 15,-1 0 1,0 9 0,10 0-16,-1 10 15,10-1 1,0 1-16,0 9 16,-9 0-1,0 9-15,-10 1 16,-9-1-1,-1 10 1,-8 9-16,-1 0 16,-9-9-1,0 9-15,-19 0 16,1 0 0,-1 0-16,-19 1 15,1-11 1,-10 1-1,-1 0-15,11-10 16,9 1 0,-1-1-16,1 0 15,9 1 1,1-1 0,-1 1-16,-9 8 15,9-8 1,9-1-16,1 0 15,-1 1 1,1-10-16,9 0 16,0 0-1,0 0-15,0 0 16,0 0 0,9 9-1,1 1-15,9-1 16,18 0-1,39 20-15,8-11 16,10 1 0,0-10-16,0-9 15,-9 0 1,-19 0 0,-19 0-16,-19 0 15,-9 0 1,-19 0-16</inkml:trace>
  <inkml:trace contextRef="#ctx1" brushRef="#br1" timeOffset="22646.13">9059 5218 0,'0'0'0,"10"0"16,-1-19-16,10 1 15,9-1 1,19-9-16,0 0 15,10 18 1,-1 1-16,1 18 16,-10 1-1,-10 8 1,-18 1-16,0 0 16,-19 0-16,0-1 15,-19 11 1,-9 8-1,-19 10-15,0-19 16,9-9-16,10 0 16,0-1-1,18-18-15,1 0 16,9 0 0,0 0-16,0 0 15,9 0 1,20 0-16,-1 0 15,9 10 1,1-1-16,-10 1 16,-9 8-16,0-8 15,-19-1 1,0 10-16,-19 9 16,-28 0-1,-19 0 1,-28-9-16,-9-10 15,9-9-15,9-9 16,47 0 0</inkml:trace>
  <inkml:trace contextRef="#ctx1" brushRef="#br1" timeOffset="23275.91">9944 5274 0,'0'0'16,"0"0"-16,0 0 15,0 0-15,0 0 16,-19 0 0,0 10-16,-9 18 15,9 0-15,10 0 16,-1 0 0,1 1-16,18-11 15,1-8 1,-1 8-16,19-18 15,0 0 1,1-18-16,18-1 16,0-19-1,-10 10-15,1 0 16,0 0-16,-20 19 16,1-1-1,-9 10-15,8 10 16,11-1-1,-1 29-15,0 8 16,10 1 0,-1-9-16,-8-10 15,8 0-15,-9-9 16,1-19 0,8 0-16,-8-28 15,-11-19 1,-8-9-16,-29-19 15,-28 9-15,-38 10 16,29 37 0</inkml:trace>
  <inkml:trace contextRef="#ctx1" brushRef="#br1" timeOffset="24103.42">9191 6475 0,'0'0'0,"0"0"0,0 0 15,0-18-15,9-1 16,1-9 0,18-10-16,0 1 15,10 9 1,-10 9-16,0 9 15,-9 1 1,0 18-16,0 1 16,0-1-16,-19 10 15,0 9 1,-19 0-16,0 10 16,-9-1-1,0-18 1,-1 0-16,20-10 0,0 1 15,-1-10 1,10 0 0,0 0-16,0 0 15,10 0-15,-1 9 16,10 0 0,0 1-16,9-1 15,-9 10 1,-1 0-16,-8-1 15,-10 1 1,-10 9-16,-8 0 16,-29 1-16,-19 8 15,-19 1 1,-18-20-16,-1-18 16,19 0-1,1-9-15,46 0 16</inkml:trace>
  <inkml:trace contextRef="#ctx1" brushRef="#br1" timeOffset="24695.53">9567 6616 0,'0'0'0,"0"0"15,0 0-15,10-9 16,-1-1 0,1 1-16,8 0 15,1-1-15,9 1 16,1 9 0,-11 0-16,1 0 15,0 9 1,-10 1-16,-9-1 15,0 0-15,-18 20 16,-1-1 0,-9 0-16,-1 0 15,1 0 1,19-9-16,-1 0 16,1-19-1,18 9-15,10 0 16,9 1-16,19-10 15,19 9 1,0-9 0,9 10-16,-9-10 15,-9 0-15,-20 0 16,-18 0 0</inkml:trace>
  <inkml:trace contextRef="#ctx1" brushRef="#br1" timeOffset="25103.42">10517 6532 0,'0'0'0,"0"0"16,0 0 0,0 0-16,-9 9 15,-10 10-15,-9 18 16,0 29 0,0-10-16,18 1 15,1-10 1,18-19-16,1-10 15,-1 1-15,19-9 16,10-10 0,-1-19-16,1 0 15,0-18 1,-19-1-16,-19 0 16,-10-8-1,-37-1-15,19 28 16</inkml:trace>
  <inkml:trace contextRef="#ctx1" brushRef="#br1" timeOffset="25432.94">9549 7526 0,'0'0'0,"0"0"16,0 0-16,0 0 16,0 10-1,0-10-15</inkml:trace>
  <inkml:trace contextRef="#ctx1" brushRef="#br1" timeOffset="25599">9247 8155 0,'0'0'0,"0"0"16,0 0-16,0 9 16,0 1-16,0-1 15</inkml:trace>
  <inkml:trace contextRef="#ctx1" brushRef="#br1" timeOffset="25755.27">9342 8990 0,'0'0'0,"0"0"0,0 0 15,0 9-15,0 1 16,0 27-1,0-18-15</inkml:trace>
  <inkml:trace contextRef="#ctx1" brushRef="#br1" timeOffset="25916.15">9210 9816 0,'0'0'0,"0"0"0,0 0 16,0 9-16,0 28 16,-10-18-1</inkml:trace>
  <inkml:trace contextRef="#ctx1" brushRef="#br1" timeOffset="26064.17">9172 10547 0,'0'0'0,"0"0"0,0 0 16,0 0-16,0 10 15,0 27-15,-9-18 16</inkml:trace>
  <inkml:trace contextRef="#ctx1" brushRef="#br1" timeOffset="27933.05">8692 12011 0,'0'0'0,"0"0"15,0 0-15,0 0 16,0 0 0,0 0-16,0 0 15,0 0-15</inkml:trace>
  <inkml:trace contextRef="#ctx1" brushRef="#br1" timeOffset="29279.99">8373 11420 0,'0'0'0,"0"0"0,9 0 15,10 0 1,9-9-16,28-10 15,10 9 1,-9-8-16,9 8 16,-10 1-1,1-1-15,-10 1 16,-10 9-16,1 0 16,-19 9-1,-1 1-15,-8-1 16,-1 19-1,1 19-15,-10 19 16,0 28 0,-19 9-16,0-9 15,10-19 1,-10-9-16,9-10 16,1-9-16,0-10 15,-1 1 1,1-19-16,9-1 15,0 1 1,9 0-16,-9-10 16</inkml:trace>
  <inkml:trace contextRef="#ctx1" brushRef="#br1" timeOffset="29765.35">9304 11551 0,'0'0'16,"9"0"-16,1-9 0,-1-1 15,10 1 1,9 9-16,0 9 16,1 1-1,-11 18-15,1 0 16,0 10-16,-19 9 16,0 0-1,-9-10-15,-10 1 16,0-1-1,-9 1-15,0-20 16,18 1 0,1 0-16,-1-19 15,10 9-15,10 1 16,-1-1 0,10 0-16,19 1 15,18-10 1,19 0-1,1 0-15,-1-10 16,-38 10-16</inkml:trace>
  <inkml:trace contextRef="#ctx1" brushRef="#br1" timeOffset="30185.14">10301 11795 0,'0'0'0,"0"0"16,0 0-16,0 0 15,-19 10 1,0 8-16,1 10 15,8 1-15,1 18 16,-1-10 0,10 1-16,10-10 15,-1-9 1,1-1-16,18-18 16,0 0-1,0-18-15,1-1 16,-1-19-1,-9 1-15,-1-10 16,-18 0-16,-9 0 16,-19 0-1,-29 19-15,10 19 16</inkml:trace>
  <inkml:trace contextRef="#ctx1" brushRef="#br1" timeOffset="33376.82">19342 1643 0,'0'0'0,"0"0"0,0 0 15,0 0-15,0 0 16,0 0 0,0 0-16,9 10 15,0 27 1,1 20-16,-1 27 15,10 19-15,9 19 16,-9 10 0,0-1-16,0 0 15,0 10 1,-10 19-16,0 18 16,-9 0-1,10 10-15,-1 18 16,1 1-1,-1-1-15,0 10 16,1 9-16,-10 19 16,-10 9-1,1 19-15,0-9 16,-1 0 0,1 18-16,9 1 15,0 18 1,0-28-16,9 0 15,1 19-15,-1-10 16,0-8 0,1-1-16,9-10 15,-10 1 1,10 0-16,-10-19 16,-9 0-1,0-10-15,0-18 16,0-28-16,0-10 15,0-28 1,0-19-16,0-18 16,0-19-1,-9-19-15,-1-19 16,10-9 0,0-9-16,-9-20 15,9 1-15,0-10 16,0 1-1,-9-10-15</inkml:trace>
  <inkml:trace contextRef="#ctx1" brushRef="#br1" timeOffset="34180.66">16378 9253 0,'0'0'0,"10"0"0,9-19 16,18 0-16,48-9 15,47 0 1,56 18-16,37 20 16,29-1-16,19 1 15,38-1 1,-1-9-16,29-9 15,28-1 1,18 1-16,20-1 16,9 1-1,37 9-15,20 9 16,9 1 0,18-1-16,20 19 15,-1-9-15,0 9 16,38 0-1,-9 0-15,-10 10 16,-9-10 0,19 19-16,-10 0 15,-37 9 1,-20-9-16,-18 0 16,-37-9-16,-39-10 15,-46 9 1,-29-18-16,-27 0 15,-58-10 1,-27 1-16,-29-10 16,-28 0-1,-37 0-15,-19 0 16,-29-10 0,-9 10-16,-9-9 15,-20-1-15,1 10 16,-9 0-1,-10 0-15,0 0 16,0 0 0,0 0-16,0 0 15,-10 0 1</inkml:trace>
  <inkml:trace contextRef="#ctx1" brushRef="#br1" timeOffset="35181.95">20819 9919 0,'0'0'0,"9"0"0,0-10 16,1-8-16,18-1 16,0 0-1,0 0-15,1 1 16,-1 8 0,-9 1-16,0-1 15,-1 10-15,1 10 16,0-1-1,-10 1-15,1-1 16,-10 19 0,0 10-16,-19 8 15,-19 1 1,1 10-16,-10-20 16,9 1-16,10-10 15,0-9 1,9-1-16,9-8 15,1-10 1,9 0-16,9 9 16,10 1-1,19-1-15,28 0 16,0 1 0,9-1-16,0-9 15,0 9-15,-9-9 16,-9 0-1,-20 0-15,1 0 16,-19 0 0,0 10-16,-1-1 15,-18-9 1</inkml:trace>
  <inkml:trace contextRef="#ctx1" brushRef="#br1" timeOffset="36670.5">31204 9609 0,'0'0'0,"19"9"15,19 1-15,9 9 16,9 9-16,-18 0 16,0 0-1,-10 0-15,-9-9 16,-10 0 0,-9 9-16,0-9 15,-19 9-15,-9 0 16,-10 0-1,-18 0-15,-10 10 16,-9-10 0,-29 0-16,48-9 15</inkml:trace>
  <inkml:trace contextRef="#ctx1" brushRef="#br1" timeOffset="37520.93">30386 10885 0,'0'0'0,"0"0"15,9 9 1,1 1-16,-1 9 15,1 28-15,8 28 16,1 18 0,0 11-1,0 8-15,-19-9 16,0-9-16,0-9 16,0-10-1,0-19-15,0-18 16,0-1-1,0-9-15,0-9 16,0-10-16</inkml:trace>
  <inkml:trace contextRef="#ctx1" brushRef="#br1" timeOffset="37820.91">29793 10894 0,'0'0'0,"19"0"0,38 0 15,46-9-15,29 9 16,18-9-1,-9 9-15,-18 0 16,-10 0 0,-10 0-16,-18 0 15,-19 0-15,-19 9 16,-29-9 0</inkml:trace>
  <inkml:trace contextRef="#ctx1" brushRef="#br1" timeOffset="38338.91">31091 11101 0,'0'0'0,"0"0"0,0 0 16,0 0-1,0 0-15,0 0 16,10 9-16,-1 10 16,20 37-1,-1 29-15,19 18 16,-10 0 0,1-9-16,0-10 15,-20-18-15,1-10 16,0-18-1,-9-19-15,-1-1 16,0 1 0,1-9-16,-1-10 15,1 0 1,18-29-16,19-27 16,0-28-1,9-19-15,1-10 16,-1 0-16,-9 10 15,-9 0 1,-1 19-16,1-1 16,-10 19-1,1 10-15,-11 9 16,1 19 0,-19 9-16,0 10 15</inkml:trace>
  <inkml:trace contextRef="#ctx1" brushRef="#br1" timeOffset="39942.15">15645 799 0,'0'0'0,"0"0"0,0 0 16,-19 0-16,-19 0 15,-9 9 1,-9 1-16,-1 18 15,10 9-15,9-18 16,10 9 0,19-9-16,-1 0 15,29 9 1,19 0-16,37 10 16,10 9-16,-10-10 15,-9 1 1,-10-1-16,-9 10 15,-9-9 1,-19 9-16,-10 0 16,-9-10-1,-19 1-15,-37-10 16,-66 9 0,-38-9-16,-28-37 15,-1-10-15,30-18 16,27-1-1,28 10 1,29 0-16,28 0 16,19 18-16,9 1 15,10 0 1,-1 9-16</inkml:trace>
  <inkml:trace contextRef="#ctx1" brushRef="#br1" timeOffset="40458.2">16162 1428 0,'0'0'0,"0"0"0,-19 0 15,0-10 1,-18 20-16,-1-1 16,10 19-16,0 10 15,9 27 1,19-8-16,9-1 15,19-9 1,1-19-16,-1-9 16,19-19-1,0-10-15,0-8 16,0-20 0,-9 10-16,-1 0 15,-18 0-15,0 18 16,0 1-1,-10 9-15,1 9 16,-1 1 0,0 18-16,10 9 15,0 20 1,-10-1-16,1 0 16,-10-37-16</inkml:trace>
  <inkml:trace contextRef="#ctx1" brushRef="#br1" timeOffset="40755.02">16670 893 0,'0'0'0,"0"0"0,0 0 16,0 9 0,0 29-16,9 27 15,1 20 1,-1 27-16,1 10 16,-1-9-16,10-19 15,-10-10 1,1-18-16,-10 0 15,0-38 1</inkml:trace>
  <inkml:trace contextRef="#ctx1" brushRef="#br1" timeOffset="41477.16">16773 1812 0,'0'0'0,"10"0"16,-1-9-16,19-10 16,10 0-1,9-18-15,0 9 16,0-10 0,0 1-1,0-20-15,-9 10 16,-10 1-16,-9-1 15,-19 9 1,0 10-16,0 0 16,-9 18-1,-1 1-15,1 0 16,-10 18 0,0 10-16,0 9 15,10 19-15,-1 0 16,20 0-1,-1-10-15,19 1 16,1-1 0,18-18-16,9 0 15,10-19-15,-10-10 16,1-8 0,-1-29-1,1-10-15,-20-8 16,-18 9-16,0 9 15,-19 0 1,0 9-16,0 19 16,0 1-1,-9 8-15,-1 1 16,10 9-16,0 9 16,-9 1-1,9 8-15,9 29 16,10 19-1,9 9-15,19 0 16,0 0 0,0 10-16,-9-10 15,-19-10-15,-10-8 16,-9-1 0,-28 0-16,-19 1 15,9-29 1</inkml:trace>
  <inkml:trace contextRef="#ctx1" brushRef="#br1" timeOffset="42370.78">22587 8999 0,'0'0'0,"10"10"0,-1 27 16,19 38-16,10 28 16,-1 29-1,1-20 1,0 20-16,-19-67 15</inkml:trace>
  <inkml:trace contextRef="#ctx1" brushRef="#br1" timeOffset="42797.31">22625 10144 0,'0'0'16,"0"0"-16,9-9 15,1-1-15,-1 1 16,19-1-16,0 10 16,1 10-1,-1-1-15,-9 10 16,0 0-1,-1-1-15,-18 1 16,0 9 0,0 0-16,0 10 15,0 0-15,0-1 16,10-9 0,-1 0-16,10 10 15,0-10 1,0-9-16,-10 0 15,-9-1 1,-9 1-16,-20 9 16,-55 0-16,18-18 15</inkml:trace>
  <inkml:trace contextRef="#ctx1" brushRef="#br1" timeOffset="43247.42">24121 10106 0,'0'0'0,"0"0"0,0 0 15,9 10 1,-9-10-16</inkml:trace>
  <inkml:trace contextRef="#ctx1" brushRef="#br1" timeOffset="43410.86">25344 10275 0,'0'0'0,"9"0"0,0 0 16,20 0 0,-11 0-16</inkml:trace>
  <inkml:trace contextRef="#ctx1" brushRef="#br1" timeOffset="43564.75">26821 10407 0,'0'0'0,"9"0"0,29 0 16,-20 0-16</inkml:trace>
  <inkml:trace contextRef="#ctx1" brushRef="#br1" timeOffset="43747.53">28354 10491 0,'0'0'0,"9"0"0,10 0 15,9 0-15,19 9 16,-18-9-1</inkml:trace>
  <inkml:trace contextRef="#ctx1" brushRef="#br1" timeOffset="43904.16">29473 10594 0,'0'0'0,"0"0"0,10 0 16,-10 0-16,0 0 16</inkml:trace>
  <inkml:trace contextRef="#ctx1" brushRef="#br1" timeOffset="44236.31">29088 9459 0,'0'0'0,"0"0"16,0 0-1,0 0-15,0 9 16,0 29 0,0 46-16,0 38 15,0 19 1,0 0-16,0-10 16,0-9-16,0-9 15,-10-29 1,1-46-16</inkml:trace>
  <inkml:trace contextRef="#ctx1" brushRef="#br1" timeOffset="44637.22">28815 10726 0,'0'0'0,"0"0"16,9-10-16,1-9 15,-1 10 1,10 0-16,0-1 16,0 1-1,-1 9-15,1 0 16,0 9 0,0 10-16,0 0 15,-10-10 1,-9 19-16,0 1 15,-9-1-15,-10 0 16,9 9 0,1-18-16,0 0 15,-1 0 1,20-10-16,8 10 16,20 9-1,28-9-15,-10-1 16,1-8-16,-20-10 15,-18 0 1</inkml:trace>
  <inkml:trace contextRef="#ctx1" brushRef="#br1" timeOffset="44983.83">29662 10979 0,'0'0'0,"0"0"16,0 0-16,0 0 15,0 0 1,0 0-16,0 9 16,-10 1-16,1 8 15,-1 11 1,20-1-16,-1 0 15,1-9 1,-1-1-16,10-18 16,9 0-1,0-18-15,0-10 16,-9-10-16,-19 0 16,-9-18-1,-19 9-15,-1 19 16</inkml:trace>
  <inkml:trace contextRef="#ctx1" brushRef="#br1" timeOffset="45978.59">20706 7489 0,'0'0'0,"0"0"0,0 0 16,0 0 0,0 0-16,0 9 15,0-9 1</inkml:trace>
  <inkml:trace contextRef="#ctx1" brushRef="#br1" timeOffset="46176.92">21327 8070 0,'0'0'0,"0"0"0,0 0 16,0 0-1,0 0-15</inkml:trace>
  <inkml:trace contextRef="#ctx1" brushRef="#br1" timeOffset="46356.17">20988 7132 0,'0'0'0,"0"0"16,0-9-16,0 9 15,0-10 1</inkml:trace>
  <inkml:trace contextRef="#ctx1" brushRef="#br1" timeOffset="46528.21">21204 6945 0,'0'0'0,"0"0"0,0 0 0,10 9 16,-1-9 0</inkml:trace>
  <inkml:trace contextRef="#ctx1" brushRef="#br1" timeOffset="46702.91">21947 7479 0,'0'0'0,"0"0"0,0 0 16,0 0-16,0 0 16</inkml:trace>
  <inkml:trace contextRef="#ctx1" brushRef="#br1" timeOffset="46894.68">21759 6532 0,'0'0'0,"0"0"16,0-10-16,0 1 15,0 0 1,0-1-16</inkml:trace>
  <inkml:trace contextRef="#ctx1" brushRef="#br1" timeOffset="47062.96">21947 6063 0,'0'0'0,"0"0"15,10 9-15,-10-9 16</inkml:trace>
  <inkml:trace contextRef="#ctx1" brushRef="#br1" timeOffset="47250.05">22794 6710 0,'0'0'0,"10"0"0,8 9 16,-8-9-16</inkml:trace>
  <inkml:trace contextRef="#ctx1" brushRef="#br1" timeOffset="47412.53">22963 6560 0,'0'0'0,"0"0"0,0-19 16,0 10-16</inkml:trace>
  <inkml:trace contextRef="#ctx1" brushRef="#br1" timeOffset="47582.46">22766 5622 0,'0'0'0,"0"0"15,0 0-15,0 0 16,9 9 0,-9-9-16</inkml:trace>
  <inkml:trace contextRef="#ctx1" brushRef="#br1" timeOffset="47741.01">23152 6353 0,'0'0'16,"0"0"-16,0 0 15,0 0-15,0 10 16,0-10-16</inkml:trace>
  <inkml:trace contextRef="#ctx1" brushRef="#br1" timeOffset="47906.78">23105 6672 0,'0'0'0,"0"0"0,0 10 16,0-10-16</inkml:trace>
  <inkml:trace contextRef="#ctx1" brushRef="#br1" timeOffset="48084.26">21966 6616 0,'0'0'0,"0"0"0,0 0 16,0 0 0,0 0-16</inkml:trace>
  <inkml:trace contextRef="#ctx1" brushRef="#br1" timeOffset="48247.58">22841 6241 0,'10'0'0,"-1"-10"15,0 1-15,20 0 16,8-1-16,-18 10 15</inkml:trace>
  <inkml:trace contextRef="#ctx1" brushRef="#br1" timeOffset="48412.1">23773 6363 0,'0'0'0,"0"0"15,0 0-15,0 0 16,9 9-16,-9-9 16</inkml:trace>
  <inkml:trace contextRef="#ctx1" brushRef="#br1" timeOffset="48578.29">23406 6654 0,'0'0'0,"0"0"0,0 0 15,0 0-15,0 0 16,0 9-16,-10-9 16</inkml:trace>
  <inkml:trace contextRef="#ctx1" brushRef="#br1" timeOffset="48735.09">22079 6363 0,'0'0'0,"0"0"0,0 0 15,0 0 1,0 0-16</inkml:trace>
  <inkml:trace contextRef="#ctx1" brushRef="#br1" timeOffset="48937.14">21345 7085 0,'0'0'0,"0"0"16,10 10-16,9 37 15,46 65-15,-17-46 16</inkml:trace>
  <inkml:trace contextRef="#ctx1" brushRef="#br1" timeOffset="49108.99">22390 7461 0,'0'0'0,"9"0"0,0-10 16,1 1-1,9-1-15,-19 1 16</inkml:trace>
  <inkml:trace contextRef="#ctx1" brushRef="#br1" timeOffset="49247.09">22521 6588 0,'0'-9'15,"0"-20"-15,0-8 16,0 9-16,0 9 15</inkml:trace>
  <inkml:trace contextRef="#ctx1" brushRef="#br1" timeOffset="49410.7">22380 5584 0,'0'0'0,"0"0"0,10-19 16,-10 10-16,0 0 16</inkml:trace>
  <inkml:trace contextRef="#ctx1" brushRef="#br1" timeOffset="49572.31">22625 5209 0,'0'0'0,"0"0"0,9 9 16,10 10-16,-10 0 16</inkml:trace>
  <inkml:trace contextRef="#ctx1" brushRef="#br1" timeOffset="49757.48">23566 6288 0,'0'0'0,"0"0"15,9 0 1,10 9-16,18 29 15,-18-10-15</inkml:trace>
  <inkml:trace contextRef="#ctx1" brushRef="#br1" timeOffset="49920.14">24064 6541 0,'0'0'0,"0"-19"0,0 10 16,0 0-16,0-1 15</inkml:trace>
  <inkml:trace contextRef="#ctx1" brushRef="#br1" timeOffset="50095.24">23274 5256 0,'0'0'0,"0"0"0,0-10 16,0 10-16,0 0 15</inkml:trace>
  <inkml:trace contextRef="#ctx1" brushRef="#br1" timeOffset="50265.95">23810 5434 0,'0'0'0,"0"0"0,0 0 16,10 9-1,-1 29-15,0-10 16</inkml:trace>
  <inkml:trace contextRef="#ctx1" brushRef="#br1" timeOffset="50421.3">24459 6382 0,'0'0'0,"0"0"0,0 0 16,0 0-16,0 0 15</inkml:trace>
  <inkml:trace contextRef="#ctx1" brushRef="#br1" timeOffset="50600.16">23914 5490 0,'0'0'0,"0"0"16,0 0-16,0 0 15,0 0 1</inkml:trace>
  <inkml:trace contextRef="#ctx1" brushRef="#br1" timeOffset="50783.43">22775 6297 0,'0'0'0,"0"10"16,0 46 0,0-9-16</inkml:trace>
  <inkml:trace contextRef="#ctx1" brushRef="#br1" timeOffset="50965.04">22277 7226 0,'0'0'0,"0"0"0,0 0 16,0 0-16,0 0 16,0 0-1</inkml:trace>
  <inkml:trace contextRef="#ctx1" brushRef="#br1" timeOffset="51148.62">21562 7461 0,'0'0'0,"0"0"15,0 0-15,19 0 16,-10 0 0</inkml:trace>
  <inkml:trace contextRef="#ctx1" brushRef="#br1" timeOffset="51316.26">23048 6860 0,'0'0'0,"10"0"15,8-9-15,20-1 16,-19 1 0</inkml:trace>
  <inkml:trace contextRef="#ctx1" brushRef="#br1" timeOffset="51478.77">23970 6869 0,'0'0'0,"0"0"16,0 0-16,0 0 15,0 0 1</inkml:trace>
  <inkml:trace contextRef="#ctx1" brushRef="#br1" timeOffset="51648.67">23725 6250 0,'0'0'0,"0"0"15,0 0-15,10-19 16,-10 10 0</inkml:trace>
  <inkml:trace contextRef="#ctx1" brushRef="#br1" timeOffset="51816.63">23754 5425 0,'0'0'0,"0"0"0,0-10 16,0 10-16</inkml:trace>
  <inkml:trace contextRef="#ctx1" brushRef="#br1" timeOffset="51992.13">24233 5256 0,'0'0'0,"0"0"0,0 0 16,10 9-1,-10 0-15</inkml:trace>
  <inkml:trace contextRef="#ctx1" brushRef="#br1" timeOffset="52167.04">24666 5678 0,'0'0'0,"0"0"0,0-976 16,0 1961 0,10-975-16,-10-1 15</inkml:trace>
  <inkml:trace contextRef="#ctx1" brushRef="#br1" timeOffset="52328.64">24901 6128 0,'0'0'0,"0"-9"0,0-10 16,0 0-16,0 10 16</inkml:trace>
  <inkml:trace contextRef="#ctx1" brushRef="#br1" timeOffset="52516.19">24525 4909 0,'0'0'0,"0"0"0,0 0 16,0 0-16</inkml:trace>
  <inkml:trace contextRef="#ctx1" brushRef="#br1" timeOffset="52797.77">23575 5087 0,'0'0'0,"0"0"16,0 0-16,0 0 16,0 0-16,0 0 15</inkml:trace>
  <inkml:trace contextRef="#ctx1" brushRef="#br1" timeOffset="55649.99">24130 5528 0,'0'0'0,"0"0"0,0 0 16,0 0-16</inkml:trace>
  <inkml:trace contextRef="#ctx1" brushRef="#br1" timeOffset="55853.9">24864 5790 0,'0'0'0,"9"0"16,1-9-16,8 9 15,-8 0 1</inkml:trace>
  <inkml:trace contextRef="#ctx1" brushRef="#br1" timeOffset="56019.82">25024 5321 0,'0'0'15,"0"0"-15,0 0 0,0-18 16,-10 8 0</inkml:trace>
  <inkml:trace contextRef="#ctx1" brushRef="#br1" timeOffset="56199.94">24271 4665 0,'0'0'0,"0"0"0,0-10 15,0 1 1,0 9-16,0 0 16</inkml:trace>
  <inkml:trace contextRef="#ctx1" brushRef="#br1" timeOffset="56382.15">24657 4655 0,'0'0'0,"0"0"0,0 0 15,9 0-15,1 10 16,27 18-1,-18-9-15</inkml:trace>
  <inkml:trace contextRef="#ctx1" brushRef="#br1" timeOffset="56542.28">25522 5359 0,'0'0'0,"0"0"0,10 0 15,-1 0 1,1 0-16,-1 9 16,0-9-1</inkml:trace>
  <inkml:trace contextRef="#ctx1" brushRef="#br1" timeOffset="56702.91">25616 5040 0,'0'0'0,"0"0"0,0 0 16,0-9-16,0-1 16</inkml:trace>
  <inkml:trace contextRef="#ctx1" brushRef="#br1" timeOffset="56868.78">25673 4308 0,'0'0'0,"0"0"16,9-9-16,1-1 15,-1 1-15,0 18 16,1-9-1</inkml:trace>
  <inkml:trace contextRef="#ctx1" brushRef="#br1" timeOffset="57048.39">26237 5002 0,'0'0'0,"0"0"0,0 0 16,0 0-16,10 10 16,-10 27-1,0-18-15</inkml:trace>
  <inkml:trace contextRef="#ctx1" brushRef="#br1" timeOffset="57194.09">26153 5378 0,'0'0'0,"0"0"0,0 0 0,0 0 0,0 0 16,0 0 0</inkml:trace>
  <inkml:trace contextRef="#ctx1" brushRef="#br1" timeOffset="57377.81">25899 4327 0,'0'0'0,"9"0"0,0-19 16,1 10-1,-1-1-15</inkml:trace>
  <inkml:trace contextRef="#ctx1" brushRef="#br1" timeOffset="57548.93">26764 4421 0,'0'0'0,"0"0"16,0 0-16,9 9 16,1 19-1,-10-9-15</inkml:trace>
  <inkml:trace contextRef="#ctx1" brushRef="#br1" timeOffset="57713.39">26868 5340 0,'0'0'0,"0"0"0,0 0 16,0 0 0,0 0-16,0 0 15</inkml:trace>
  <inkml:trace contextRef="#ctx1" brushRef="#br1" timeOffset="57865.95">26830 4421 0,'0'0'0,"0"0"0,9-19 16,-9 10-1</inkml:trace>
  <inkml:trace contextRef="#ctx1" brushRef="#br1" timeOffset="58026.74">26952 3689 0,'0'0'0,"0"0"15,0 0-15,0 0 16,0 0 0</inkml:trace>
  <inkml:trace contextRef="#ctx1" brushRef="#br1" timeOffset="58198.12">25748 4655 0,'0'0'0,"0"0"15,-9 10-15,-10 18 16,0-9 0</inkml:trace>
  <inkml:trace contextRef="#ctx1" brushRef="#br1" timeOffset="58353.98">25917 5181 0,'0'0'0,"10"0"0,9 9 0,18 19 15,-9-9 1</inkml:trace>
  <inkml:trace contextRef="#ctx1" brushRef="#br1" timeOffset="58506.92">26792 5471 0,'0'0'0,"0"0"0,10 0 16,-1 0-1,1 0-15</inkml:trace>
  <inkml:trace contextRef="#ctx1" brushRef="#br1" timeOffset="58650.03">27300 4543 0,'0'0'0,"0"0"16,0-19-16,0 0 16</inkml:trace>
  <inkml:trace contextRef="#ctx1" brushRef="#br1" timeOffset="58815.26">27140 3511 0,'0'0'0,"0"0"0,0-10 15,0 1-15,0 9 16</inkml:trace>
  <inkml:trace contextRef="#ctx1" brushRef="#br1" timeOffset="58964.02">27244 3370 0,'0'0'0,"0"0"0,9 9 16,1 10-16,18 47 16,-9-19-1</inkml:trace>
  <inkml:trace contextRef="#ctx1" brushRef="#br1" timeOffset="59119.9">27959 4655 0,'0'0'0,"0"0"0,0 10 15,0 18 1,0 0-16,0-9 15</inkml:trace>
  <inkml:trace contextRef="#ctx1" brushRef="#br1" timeOffset="59278.93">27912 4843 0,'0'0'0,"9"-10"15,1-8-15,-1-1 16,0 0-16,-9 10 16</inkml:trace>
  <inkml:trace contextRef="#ctx1" brushRef="#br1" timeOffset="59432.18">27752 3783 0,'0'0'0,"0"-19"16,0 0-16,9-9 15,-9 9 1</inkml:trace>
  <inkml:trace contextRef="#ctx1" brushRef="#br1" timeOffset="59581.09">28326 3248 0,'0'0'0,"0"0"0,9 19 16,1-10-16</inkml:trace>
  <inkml:trace contextRef="#ctx1" brushRef="#br1" timeOffset="59764.5">28711 4242 0,'0'0'0,"0"0"15,0 0-15,0 0 16,0 10-1,-28 9-15,9-10 16</inkml:trace>
  <inkml:trace contextRef="#ctx1" brushRef="#br1" timeOffset="59894.05">27978 4364 0,'0'0'0,"0"0"16,0 0-16,0 0 15,0 0-15,0 0 16</inkml:trace>
  <inkml:trace contextRef="#ctx1" brushRef="#br1" timeOffset="60070.5">26811 4271 0,'0'0'0,"0"0"0,0 0 15,0 0-15,-19-10 16,0 10 0</inkml:trace>
  <inkml:trace contextRef="#ctx1" brushRef="#br1" timeOffset="60234.85">26040 3679 0,'0'0'16,"0"0"-16,0 0 0,0 0 15,0 0 1</inkml:trace>
  <inkml:trace contextRef="#ctx1" brushRef="#br1" timeOffset="60401.22">26585 3595 0,'0'0'0,"0"0"0,0 0 15,10 0-15,9 9 16,-1 1 0</inkml:trace>
  <inkml:trace contextRef="#ctx1" brushRef="#br1" timeOffset="60565.65">28091 3961 0,'0'0'0,"9"-985"16,19 1951-1,0-975-15,10-1 16,-19 1-16</inkml:trace>
  <inkml:trace contextRef="#ctx1" brushRef="#br1" timeOffset="60728.65">29191 3595 0,'0'0'0,"10"0"0,-1-9 16,0-1-16,-9 1 15,0 9 1</inkml:trace>
  <inkml:trace contextRef="#ctx1" brushRef="#br1" timeOffset="60898.25">28533 3116 0,'0'0'0,"0"0"16,0 10-1,9 18-15,19 38 16,-18-19-16</inkml:trace>
  <inkml:trace contextRef="#ctx1" brushRef="#br1" timeOffset="61064.42">28674 4618 0,'0'0'0,"0"0"0,0 0 16,0 9-16,-10 19 15,-8 29 1,-1-20-16</inkml:trace>
  <inkml:trace contextRef="#ctx1" brushRef="#br1" timeOffset="61238.77">27695 4665 0,'0'0'0,"0"0"0,0 0 15,0 0 1,0 0-16</inkml:trace>
  <inkml:trace contextRef="#ctx1" brushRef="#br1" timeOffset="61394.71">27234 3961 0,'0'0'0,"0"0"0,0 0 16,0 0-16</inkml:trace>
  <inkml:trace contextRef="#ctx1" brushRef="#br1" timeOffset="61569.89">27178 3492 0,'0'0'0,"0"0"0,9 0 15,10 0 1,-9 0-16</inkml:trace>
  <inkml:trace contextRef="#ctx1" brushRef="#br1" timeOffset="61732.52">28185 3070 0,'0'0'0,"9"0"0,0-19 15,10 0-15,-9 10 16</inkml:trace>
  <inkml:trace contextRef="#ctx1" brushRef="#br1" timeOffset="61902.99">28410 2347 0,'0'0'0,"0"0"0,0 0 15,0 0 1,0 19-16,0-10 16</inkml:trace>
  <inkml:trace contextRef="#ctx1" brushRef="#br1" timeOffset="62071.08">28702 3548 0,'0'0'15,"0"0"-15,0 9 0,0 10 16,0 0 0</inkml:trace>
  <inkml:trace contextRef="#ctx1" brushRef="#br1" timeOffset="62257.03">29031 4167 0,'0'0'0,"0"0"0,0 0 16,0 0-1,0 0-15</inkml:trace>
  <inkml:trace contextRef="#ctx1" brushRef="#br1" timeOffset="62447.21">27253 4120 0,'0'0'0,"0"0"0,-9 10 16,-1-10-16</inkml:trace>
  <inkml:trace contextRef="#ctx1" brushRef="#br1" timeOffset="62623.84">25974 4214 0,'0'0'0,"0"0"16,0 0-16,0 0 15</inkml:trace>
  <inkml:trace contextRef="#ctx1" brushRef="#br1" timeOffset="62812.26">25278 3961 0,'0'0'0,"0"0"0,0 0 15,9 9-15,1-9 16</inkml:trace>
  <inkml:trace contextRef="#ctx1" brushRef="#br1" timeOffset="63002.02">26651 4543 0,'0'0'0,"0"0"0,10 0 16,8 18-1,1-8-15</inkml:trace>
  <inkml:trace contextRef="#ctx1" brushRef="#br1" timeOffset="63182.27">27996 4796 0,'0'0'0,"0"0"0,10 0 16,-1 0-16,1 0 15,-10 0 1</inkml:trace>
  <inkml:trace contextRef="#ctx1" brushRef="#br1" timeOffset="63361.55">27404 5068 0,'0'0'0,"0"0"0,0 9 15,0 10-15,-10 0 16</inkml:trace>
  <inkml:trace contextRef="#ctx1" brushRef="#br1" timeOffset="63517.41">26783 5481 0,'0'0'16,"0"0"-16,0 0 0,0 9 15,-28 10 1,9 0-16</inkml:trace>
  <inkml:trace contextRef="#ctx1" brushRef="#br1" timeOffset="64258.76">25249 5894 0,'0'0'0,"0"0"0,0 0 16,0 0-1,0 0-15</inkml:trace>
  <inkml:trace contextRef="#ctx1" brushRef="#br1" timeOffset="64436">25419 5894 0,'0'0'0,"0"0"0,0-10 0,0 1 15,0 0 1,-10-1-16</inkml:trace>
  <inkml:trace contextRef="#ctx1" brushRef="#br1" timeOffset="64614.11">24252 4777 0,'0'0'0,"0"0"0,0 0 15,0 0-15,0 0 16</inkml:trace>
  <inkml:trace contextRef="#ctx1" brushRef="#br1" timeOffset="64787.45">23895 4843 0,'0'0'0,"0"0"0,9 19 16,1-10-1</inkml:trace>
  <inkml:trace contextRef="#ctx1" brushRef="#br1" timeOffset="64982.24">25663 5912 0,'0'0'0,"0"0"0,0 10 15,0-10 1</inkml:trace>
  <inkml:trace contextRef="#ctx1" brushRef="#br1" timeOffset="65163.95">24262 5781 0,'0'0'0,"0"9"16,-10-9-16</inkml:trace>
  <inkml:trace contextRef="#ctx1" brushRef="#br1" timeOffset="65339.95">23001 5753 0,'0'0'0,"0"0"0,0 9 16,0-9-1</inkml:trace>
  <inkml:trace contextRef="#ctx1" brushRef="#br1" timeOffset="65536.66">21947 6175 0,'0'0'0,"0"0"0,0 0 16,0 0-16,0 10 16,0-1-1</inkml:trace>
  <inkml:trace contextRef="#ctx1" brushRef="#br1" timeOffset="65728.62">21477 6766 0,'0'0'0,"0"0"16,0 10-16,-19 37 15,0-10 1</inkml:trace>
  <inkml:trace contextRef="#ctx1" brushRef="#br1" timeOffset="65920.96">21082 7038 0,'0'0'0,"0"0"15,0 0-15,0 0 16,0 0 0,9 19-16,-9-10 15</inkml:trace>
  <inkml:trace contextRef="#ctx1" brushRef="#br1" timeOffset="66113.33">21947 7461 0,'0'0'0,"0"0"0,0 0 15,0 9-15,-9 0 16</inkml:trace>
  <inkml:trace contextRef="#ctx1" brushRef="#br1" timeOffset="66284.36">21618 7620 0,'0'0'0,"0"-9"0,0 9 0,0-10 16,0 10-16,0 0 16,0 0-1</inkml:trace>
  <inkml:trace contextRef="#ctx1" brushRef="#br1" timeOffset="66480.81">20442 7142 0,'0'0'0,"0"0"16,-9-10-16,-1 1 16,10 9-16,0 0 15,0 0 1</inkml:trace>
  <inkml:trace contextRef="#ctx1" brushRef="#br1" timeOffset="66646">20499 6860 0,'0'0'0,"0"0"0,0 0 0,0 0 15,9 9-15,1 10 16,-10 0 0</inkml:trace>
  <inkml:trace contextRef="#ctx1" brushRef="#br1" timeOffset="66814.76">20866 7658 0,'0'0'0,"0"0"0,0 0 16,0 0-16,9 9 15,0 0 1,1 1-16</inkml:trace>
  <inkml:trace contextRef="#ctx1" brushRef="#br1" timeOffset="66995.37">21637 8033 0,'0'0'0,"0"0"0,0 0 15,0 0-15,0 0 16,0 0-1</inkml:trace>
  <inkml:trace contextRef="#ctx1" brushRef="#br1" timeOffset="67175.18">21251 8023 0,'0'0'0,"0"0"0,0 0 16,0 10-1,-9-1-15</inkml:trace>
  <inkml:trace contextRef="#ctx1" brushRef="#br1" timeOffset="67334.34">20640 7395 0,'0'0'0,"0"0"16,9-19-16,1 0 16,-1 10-16</inkml:trace>
  <inkml:trace contextRef="#ctx1" brushRef="#br1" timeOffset="67516.93">21148 6382 0,'0'0'0,"0"0"0,9-10 15,1 1-15,-10-1 16</inkml:trace>
  <inkml:trace contextRef="#ctx1" brushRef="#br1" timeOffset="67671.14">21646 6513 0,'0'0'0,"0"0"0,10 9 15,-10-9-15</inkml:trace>
  <inkml:trace contextRef="#ctx1" brushRef="#br1" timeOffset="67855.88">22107 7292 0,'0'0'0,"0"0"16,0 0-16,0 0 15,0 0 1</inkml:trace>
  <inkml:trace contextRef="#ctx1" brushRef="#br1" timeOffset="68045.35">21402 6691 0,'0'0'0,"0"-9"0,0-1 16,0 1 0,0 0-16,0 9 15</inkml:trace>
  <inkml:trace contextRef="#ctx1" brushRef="#br1" timeOffset="68214.3">21242 6025 0,'0'0'0,"0"0"0,0 0 16,9 0-16,10-9 16,-9-1-1</inkml:trace>
  <inkml:trace contextRef="#ctx1" brushRef="#br1" timeOffset="68394.84">22201 5631 0,'0'0'0,"0"0"16,10 0-16,-1-9 15,1-1-15,-1 10 16</inkml:trace>
  <inkml:trace contextRef="#ctx1" brushRef="#br1" timeOffset="68565.96">23011 5115 0,'0'0'0,"0"0"16,9-9-16,-9-1 15,9 10-15,-9 0 16</inkml:trace>
  <inkml:trace contextRef="#ctx1" brushRef="#br1" timeOffset="68736.05">23396 4833 0,'0'0'0,"0"0"0,0 0 16,0 0-1,0 0-15,0 10 16,0-1-1</inkml:trace>
  <inkml:trace contextRef="#ctx1" brushRef="#br1" timeOffset="68926.14">23340 5997 0,'0'0'0,"0"0"0,0 9 16,0 10-16,0 0 15</inkml:trace>
  <inkml:trace contextRef="#ctx1" brushRef="#br1" timeOffset="69098.66">23801 6879 0,'0'0'0,"0"0"0,0 0 16,0 0 0,0 0-16,0 9 15,-10 1-15</inkml:trace>
  <inkml:trace contextRef="#ctx1" brushRef="#br1" timeOffset="69265.38">23942 7095 0,'0'0'0,"0"0"0,0 0 0,0 0 15,0 0 1,0 0-16</inkml:trace>
  <inkml:trace contextRef="#ctx1" brushRef="#br1" timeOffset="69470.78">24111 5115 0,'0'-9'0,"10"-20"16,-1-8-16,0 9 16,1 0-1,-10 18-15</inkml:trace>
  <inkml:trace contextRef="#ctx1" brushRef="#br1" timeOffset="69657.08">24365 4458 0,'0'0'0,"0"0"0,0 0 16,0 0 0,0 0-16</inkml:trace>
  <inkml:trace contextRef="#ctx1" brushRef="#br1" timeOffset="70577.23">26275 7160 0,'0'0'0,"0"0"16,0 0-16,0 0 16,0 0-1,0 0-15,-28 10 16,9-1 0</inkml:trace>
  <inkml:trace contextRef="#ctx1" brushRef="#br1" timeOffset="71018.75">24892 6916 0,'0'0'0,"0"0"0,0 0 15,0 0-15,0 0 16</inkml:trace>
  <inkml:trace contextRef="#ctx1" brushRef="#br1" timeOffset="71605.96">25268 1822 0,'0'0'0,"0"0"0,0 0 15,0 0 1,0 0-16,0 0 16,0 0-16,0 9 15,0-9 1</inkml:trace>
  <inkml:trace contextRef="#ctx1" brushRef="#br1" timeOffset="72133.62">24647 8511 0,'0'0'0,"0"0"16,0 0-16,0 0 15,0 0 1,0 0-16,0 0 15,0 0 1</inkml:trace>
  <inkml:trace contextRef="#ctx1" brushRef="#br1" timeOffset="72597.31">29680 7113 0,'0'0'0,"0"0"0,0 0 16,0 0 0,0 0-1,0 0-15,0 0 16,0 0 0,10 10-16,-10-10 15</inkml:trace>
  <inkml:trace contextRef="#ctx1" brushRef="#br1" timeOffset="73021.89">22154 2938 0,'0'0'0,"0"0"15,0 0 1,0 0-16,0 0 15,0 0 1,0 0-16</inkml:trace>
  <inkml:trace contextRef="#ctx1" brushRef="#br1" timeOffset="78951.14">29266 7132 0,'0'0'0,"0"0"0,0 0 16,10 0-1,18 0-15,10-9 16,-1-1 0,1 1-16,0 0 15,-20-1 1,1 1-16,0-1 15,-19 1 1,0 9 0,0 0-16,-19-9 15,0-1 1,1 10-16,-1 0 16</inkml:trace>
  <inkml:trace contextRef="#ctx1" brushRef="#br1" timeOffset="80394.8">29154 7104 0,'0'0'0,"0"0"16,0 0-16,9 9 15,10 1 1,18-1-1,20 10-15,-1-19 16,1 0 0,-20 0-16,1-9 15,-19-1 1,-10 1-16,-9-1 16,0 1-1,-19 0-15,1-1 16,-20 1-1,10 18 1,0 1-16,-1-1 16,20-9-1,-1 0-15,10 0 16,0 0 0,0 0-1,10 0-15,-1 0 16,-9 0-1,0 0 1,0 0-16,0 0 16,0 0-1,0 0-15,0 9 16,-9 1 0,-1-1-16,1-9 15,9 0 1,0 0-16,0 0 15,9 0 1,-9 0-16</inkml:trace>
  <inkml:trace contextRef="#ctx1" brushRef="#br0" timeOffset="115807.33">4638 13540 0,'0'0'0,"0"0"0,9 10 16,19-1-1,10 10-15,9 18 16,19 20 0,9 18-16,10 9 15,0 10-15,-10-10 16,-19-8-1,-18-20-15,0-9 16,-20-10 0,1 1-16,0-1 15,-10-9 1,-9-18-16</inkml:trace>
  <inkml:trace contextRef="#ctx1" brushRef="#br0" timeOffset="116152.95">5240 13728 0,'0'0'0,"0"9"0,-28 10 16,-19 28-1,-38 28-15,-28 28 16,-9 10-16,0-19 15,18-10 1,1 1-16,56-48 16</inkml:trace>
  <inkml:trace contextRef="#ctx1" brushRef="#br0" timeOffset="117101.83">8721 13803 0,'0'0'0,"0"0"16,0 0-16,0 9 16,9 1-1,0 18-15,1 0 16,9 0-16,0 0 16,-1 1-1,1-11-15,0-8 16,9-1-1,0-9-15,1 0 16,-1-9 0,0-10-16,-9 0 15,0 0-15,0 1 16,-10-1 0,0 0-16,-9 10 15,0-1 1,0 1-16,0 0 15,0 9 1,0 0-16,0 0 16,10 0-16,-1 9 15,1 10 1,8 18-16,-8 29 16,-10 0-1,0 9-15,-19 9 16,-19 10-1,-9-10-15,-19-9 16,-9-9-16,-9-19 16,8-19-1,10-9-15,19-19 16,0 0 0,10-19-16,-1 0 15,10 1 1</inkml:trace>
  <inkml:trace contextRef="#ctx1" brushRef="#br0" timeOffset="118209.83">1599 13859 0,'0'0'0,"0"0"0,10 0 15,18-18 1,38-1-16,0 0 16,28 0-1,-19 10-15,0 0 16,-9-1 0,-19 10-16,-19 0 15,-9 0-15,-19 0 16,0 0-1,0 0-15,-28 10 16,-38 27 0,-37 10-16,-10 19 15,-10-1 1,29 10-16,19-9 16,47-10-16,9 1 15,0-10 1,38-1-16,9 1 15,10-9 1,18-1-16,20-18 16,8-9-1,10-10-15,0-19 16,0 9 0,1-8-16,-58 8 15</inkml:trace>
  <inkml:trace contextRef="#ctx1" brushRef="#br0" timeOffset="118541.03">2578 14066 0,'0'0'0,"0"0"16,0 9-16,-10 10 15,1 18 1,18 20-16,19 8 16,19 1-1,1-19 1,-1-19-16,0-18 0,0-20 16,-10-18-1,1-19-15,-19-9 16,-19-10-1,-29-9-15,-18 9 16,-18 19 0,-29 29-16,37 18 15</inkml:trace>
  <inkml:trace contextRef="#ctx1" brushRef="#br0" timeOffset="119119.2">3076 14066 0,'0'0'0,"0"0"0,0 0 16,0 0-1,0 0-15,10 9 16,8 29-16,11 18 16,18 10-1,0-1-15,-10-8 16,1-10-1,-10-29-15,-9 1 16,0-19-16,9-9 16,-9-19-1,9-29-15,-9-18 16,0-9 0,-19-1-16,0 10 15,0 19 1,0 37-16,0 10 15</inkml:trace>
  <inkml:trace contextRef="#ctx1" brushRef="#br0" timeOffset="119478.64">4309 13484 0,'0'0'0,"-10"9"0,-27 38 16,-48 38 0,0 37-1,29 28-15,46 0 16,39 9-16,55 1 16,39-1-1,36-18-15,95 75 16</inkml:trace>
  <inkml:trace contextRef="#ctx1" brushRef="#br0" timeOffset="119840.18">5823 13512 0,'0'0'16,"10"0"-16,-1 0 15,19 10-15,29 27 16,27 48-16,20 46 16,9 28-1,-19 10-15,-10 10 16,-46 18 0,-47 0-16,-48 131 15</inkml:trace>
  <inkml:trace contextRef="#ctx1" brushRef="#br0" timeOffset="121384.82">1872 15248 0,'9'0'0,"1"-9"16,18-1-16,19 1 16,-9-1-1,-1 1-15,-18 0 16,0 9 0,-19 0-16,0 0 15,0 0-15,-9 0 16,-20 9-1,-36 10-15,-11 18 16,1 29 0,9 0-16,19 9 15,10 9 1,27-9-16,20-18 16,27-11-16,1-8 15,37-1 1,29-18-1,27-9-15,-56-10 16</inkml:trace>
  <inkml:trace contextRef="#ctx1" brushRef="#br0" timeOffset="121707.9">2502 15576 0,'0'0'0,"0"0"0,0 10 16,-9 8-16,0 11 15,9 8 1,9 10-16,19-9 16,0-1-1,10-9-15,0-9 16,-1-19-1,1-9-15,0-20 16,-20-8-16,-8-10 16,-20 0-1,-18 0 1,-38 10-16,-37 18 16,37 19-16</inkml:trace>
  <inkml:trace contextRef="#ctx1" brushRef="#br0" timeOffset="122285.83">2963 15454 0,'0'0'0,"10"0"0,-1-9 15,19 0 1,1-1-16,18 20 16,9 8-1,19 29 1,-18 0-16,-1 19 15,-18 0 1,-19-1-16,-19-18 16,-10-9-1,-9-10-15,-9-9 16,9-19 0,1-10-1,-1-18-15,9-38 16,20-18-1,18-19-15,19-1 16,9 20 0,-27 56-16</inkml:trace>
  <inkml:trace contextRef="#ctx1" brushRef="#br0" timeOffset="122652.76">4694 15398 0,'0'0'0,"0"0"16,-9 9 0,-19 10-16,-10 28 15,0 19 1,10 37-16,28 19 15,47 0 1,104 47-16,131 84 16</inkml:trace>
  <inkml:trace contextRef="#ctx1" brushRef="#br0" timeOffset="123237.99">9389 15304 0,'0'0'0,"9"0"0,0 10 16,20 8-1,-1 29-15,0 28 16,-19 38 0,-27 18-1,-48 10-15,-75 9 16,-132 75-16</inkml:trace>
  <inkml:trace contextRef="#ctx1" brushRef="#br0" timeOffset="123482.83">7065 16083 0,'0'0'0,"-9"9"16,-57 38-16,-66 38 15,57-38 1</inkml:trace>
  <inkml:trace contextRef="#ctx1" brushRef="#br0" timeOffset="123763.09">7300 14197 0,'0'0'0,"0"9"16,-19 29-16,-47 93 15,-84 160 1</inkml:trace>
  <inkml:trace contextRef="#ctx1" brushRef="#br0" timeOffset="124536.93">9539 13634 0,'0'0'0,"0"0"16,0 0-1,10 10-15,-1 18 16,10 19-1,0 46-15,-29 39 16,-18 37 0,-29 159-16</inkml:trace>
  <inkml:trace contextRef="#ctx1" brushRef="#br0" timeOffset="125096.45">10489 14197 0,'0'0'0,"10"0"15,8-19-15,20 1 16,9-1 0,19 0-16,0 10 15,-10-1 1,1 1 0,-1 9-16,-9 9 15,-28 1-15</inkml:trace>
  <inkml:trace contextRef="#ctx1" brushRef="#br0" timeOffset="125499.91">10358 14141 0,'0'0'0,"18"0"0,48-10 16,66 10-16,47 0 15,-1 10 1,11 9-16,-20-1 16,-19-18-1,-27 0 1,-39 0-16,-27-9 16,-20 0-1,-18 9-15,-9 0 16,-10 0-1,0 0-15</inkml:trace>
  <inkml:trace contextRef="#ctx1" brushRef="#br0" timeOffset="125969.14">11769 13963 0,'0'0'16,"0"0"-16,0 0 16,0 9-16,9 10 15,0 28 1,1 0 0,-10 9-16,0 0 15,0-18 1,0-10-16,0-9 15,0-19 1,0 0-16,0 0 16,0-10-1,0-37 1,9-18-16,10-10 16,0 18-1,9 20-15,10 9 16,9 18-1,0 10-15,-10 10 16,1 18 0,-19 0-16,-19 9 15,-28 20 1,-57 18 0,-84 37-16,-151 57 15</inkml:trace>
  <inkml:trace contextRef="#ctx1" brushRef="#br0" timeOffset="128718.83">12860 13737 0,'0'0'0,"0"0"15,0 0-15,0 0 16,0 0 0,0 0-16,9 10 15,1 9 1,-1 9-16,10 9 15,0 29-15,0 0 16,-10-20 0,0-8-1,-9 0-15,0-1 16,0-18-16,0 9 16,0 0-1,0-9-15</inkml:trace>
  <inkml:trace contextRef="#ctx1" brushRef="#br0" timeOffset="129178.12">13396 14066 0,'0'0'0,"10"-10"15,-1-8-15,19-20 16,19 1 0,19-20-16,-9 10 15,-1 0 1,0 19-16,-18 19 16,0 0-1,-1 18-15,1 10 16,0 18-16,-20 10 15,-8 19 1,-10-1-16,-19-8 16,-19-20-1,-18 1-15,-1-19 16,-8-19 0,-1-19-16,0-9 15,9-10-15,10-9 16,19 0-1,0-9-15,19 9 16,-1 0 0,10 19-16,10 9 15,-10 10 1</inkml:trace>
  <inkml:trace contextRef="#ctx1" brushRef="#br0" timeOffset="129618.79">14563 14225 0,'0'0'0,"0"-9"0,9-10 16,0-18-1,1-1-15,18-18 16,0 9 0,1 0-16,8 19 15,-9 18 1,1 1-16,-1 0 16,-9 18-16,-1 0 15,1 20 1,-19-1-16,0 9 15,-19 1 1,-18-1-16,-10-9 16,0-9-1,0-19-15,9 0 16,10-19-16,0-18 16,-1-1-1,20-9-15,0 19 16,-1 10-1</inkml:trace>
  <inkml:trace contextRef="#ctx1" brushRef="#br0" timeOffset="130088.11">15447 13963 0,'0'0'0,"9"-10"16,20-9-16,18-9 15,9 0-15,1 9 16,-1 10-1,0 9-15,-9 9 16,0 19 0,-9 10-16,0 18 15,-19 1 1,-19-10-16,-19-1 16,-28 1-16,-19-9 15,-9-19 1,-1-19-16,10-19 15,10-19 1,9-27-16,19-10 16,9-10-1,19 1-15,9-1 16,10 29-16,0 18 16,-10 20-1</inkml:trace>
  <inkml:trace contextRef="#ctx1" brushRef="#br0" timeOffset="130605.05">10405 15773 0,'9'0'0,"29"0"16,56 0-16,56 0 15,20 10 1,-1-1-16,0-9 16,-28 0-1,-9 0-15,-28 0 16,-20 0-16,-27 0 16,-20 9-1,-18 1-15,-10-10 16</inkml:trace>
  <inkml:trace contextRef="#ctx1" brushRef="#br0" timeOffset="131069.73">11825 15670 0,'0'0'0,"0"0"16,0 0-16,0 0 15,0 10 1,10 8-16,-10 10 16,0 1-1,0 8-15,-10-9 16,1-9-16,-1 0 16,1 0-1,-1-10-15,1-9 16,9 0-1,0-9-15,0-38 16,9-19-16,10-9 16,10 19-1,-1 9-15,0 19 16,10-1 0,9 20-16,0 0 15,-10 18 1,1 0-16,-19 20 15,0-1 1,-10 0-16,-9 19 16,-19 0-16,-28 9 15,-47 10 1,38-38-16</inkml:trace>
  <inkml:trace contextRef="#ctx1" brushRef="#br0" timeOffset="132301.87">13349 15520 0,'0'0'0,"0"0"0,0 0 15,0 0-15,-19 9 16,-9 1-16,-10 9 16,1 18-1,-1 10-15,10 19 16,19 9-1,9-19-15,9 0 16,19-18 0,19-1-16,0-18 15,19-19 1,0 0-16,-10-19 16,1-28-16,-10-9 15,-19-10 1,-28-9-16,-38 0 15,-46-18 1,-57 8-16,0 38 16,9 47-1,66 10-15</inkml:trace>
  <inkml:trace contextRef="#ctx1" brushRef="#br0" timeOffset="132595.28">13885 15989 0,'0'0'0,"0"0"15,0 0-15,0 0 16,0 0-16,0 0 16,0 0-1</inkml:trace>
  <inkml:trace contextRef="#ctx1" brushRef="#br0" timeOffset="133094.43">14553 15501 0,'0'0'0,"0"0"0,0 0 16,-9 10-1,-29 18-15,-18 37 16,-10 20 0,19 18-16,19-9 15,18-10-15,10-9 16,10-18 0,-1-20-16,10-18 15,9 0 1,0-19-16,1 0 15,8-19-15,1 0 16,-19-9 0,-1 0-16,-18 0 15,-37-10 1,-38 1-16,-29 18 16,19 28-1,38 1-15</inkml:trace>
  <inkml:trace contextRef="#ctx1" brushRef="#br0" timeOffset="133618.19">15024 15520 0,'0'0'0,"0"0"0,0 0 15,0 9-15,0 10 16,0 9-1,0 0-15,0 10 16,0-10 0,9-9-16,0 0 15,1-1-15,9-8 16,18-1 0,20-9-16,9 0 15,9 0 1,0 10-16,-9-1 15,-28 0 1,-1 10-16,-18 0 16,-10 0-16,-9 9 15,-18 9 1,-29 20-16,-38 8 16,-28 10-1,10-9-15,8-19 16,58-28-16</inkml:trace>
  <inkml:trace contextRef="#ctx1" brushRef="#br0" timeOffset="133886.16">15089 15492 0,'10'0'0,"9"-19"16,37 0-1,29 1-15,18 8 16,-9 1 0,-9-1-16,-29 10 15,1 0-15,-19 10 16,-20-10-16,-18 9 15,0-9 1</inkml:trace>
  <inkml:trace contextRef="#ctx1" brushRef="#br0" timeOffset="136376.54">12512 14957 0,'0'0'0,"0"0"0,0 0 16,9 0-16,10 0 15,38-9-15,27-1 16,38 1 0,29 0-1,28 9-15,18 0 16,20 0-16,-10 0 16,9 0-16,0 0 15,1 9 1,-29 0-16,-9 1 15,-10-1 1,-19 10-16,-27-10 16,-20 1-1,-9 8-15,-18-8 16,-1-1 0,-19 1-16,-9-10 15,-9 9-15,0-9 16,-20 0-1,1 0-15,-9 0 16,-1 0 0,0 0-16,1 9 15,-1 1 1,1 18-16,-1 28 16,19 29-1,1 18-15,-1 19 16,9 0-16,1 0 15,0-10 1,-1 1-16,-9-10 16,-9-19-1,0-18-15,-9-10 16,-10-18 0,0 0-16,0-1 15,0-18-15,0 0 16,0-1-1,-10-8-15</inkml:trace>
  <inkml:trace contextRef="#ctx1" brushRef="#br0" timeOffset="137094.62">12455 15060 0,'0'0'15,"0"10"-15,0 8 16,0 48-16,0 56 16,0 28-1,0 19-15,0 0 16,-9 0-16,0-28 15,-1-38 1,1-19-16,9-9 16,0-18-1,0-20-15,9 1 16,1-20 0,18 11-16,28-11 15,67 1-15,84-10 16,47-18-1,37 0-15,29-1 16,19-8 0,9 8-16,-28 1 15,-29 9 1,-18 9-16,-47 1 16,-47-10-1,-29 9-15,-28 0 16,-37 1-16,-29-10 15,-18 0 1,-19 0-16,0 0 16,-19 0-1,0 0-15,0 0 16,0 0-16,-10 0 16,-18 0-1,0 0-15</inkml:trace>
  <inkml:trace contextRef="#ctx1" brushRef="#br0" timeOffset="137685.66">12578 13212 0,'0'0'0,"0"0"16,0 9-16,0 10 16,9 47-1,1 65-15,-10 19 16,0 0 0,0 19-16,0-28 15,-10 0-15,1-19 16,-1-38-1,1-28-15,-1-9 16,1-9 0,0-19-16,-1-1 15,1 1 1,9-19-16</inkml:trace>
  <inkml:trace contextRef="#ctx1" brushRef="#br0" timeOffset="138594.17">12418 13268 0,'0'0'0,"9"0"16,10-19 0,37 1-16,29-1 15,47 0 1,28 10-16,37 18 16,38 10-16,29 0 15,28-1 1,18 1-16,10-9 15,-10 8 1,-28-8-16,-28-1 16,-47 10-1,-37 0-15,-20-1 16,-27 11-16,-20-11 16,-28 11-1,-9-11-15,-9 10 16,-1-9-1,-18 0-15,-1 0 16,-18-1 0,0 1-16,-10 0 15,1 0-15,-1 9 16,1 0 0,-1 19-16,19 9 15,0 29 1,1 9-16,-11-1 15,1-8 1,-9 9-16,-10-19 16,-10 0-1,-9-10-15,-28-8 16,-18-1-16,-29-9 16,-48-10-1,-65-8-15,-47-11 16,-56-8-1,-19-10-15,-1-10 16,-8 1-16,27 0 16,20-10-1,9 9-15,9 1 16,19 9 0,28 0-16,28 9 15,29 1 1,37-1-16,19 1 15,19-1 1,29 0-16,17 1 16,20-10-16,0 9 15,19-9 1,-1 0-16,1 10 16,-1 8-1,10-8-15</inkml:trace>
  <inkml:trace contextRef="#ctx1" brushRef="#br0" timeOffset="143753.96">16519 14206 0,'0'0'0,"0"0"0,0 0 16,0 0-16,0 0 15,0 0 1,0 0-16,10 10 15,-1-1 1,19 19-16,19 10 16,10-1-1,-1-8-15,10-20 16,0-9 0,0 0-16,0-19 15,0-9-15,18-9 16,-8-1-16,-1-18 15,0-1 1,-18 1-16,-1 9 16,-9 0-1,-9 19-15,-10 0 16,-9 9 0,-1 10-16,-8-1 15,-10 10 1,0 0-16,0 0 15,0 0-15</inkml:trace>
  <inkml:trace contextRef="#ctx1" brushRef="#br0" timeOffset="144403.64">16877 13878 0,'0'0'0,"0"0"15,0 0-15,9 9 16,20 1-1,-1 18-15,19 10 16,0 18 0,19 10-16,-10-1 15,1-9-15,-1-9 16,0 10 0,-18-20-16,0-9 15,-1-9 1,-18 0-16,0-10 15,0 1-15,-10-1 16,1 0 0,-1 1-16,-9-10 15,0 0 1,0 0-16,0 0 16,0 0-1,0 0-15,0 0 16,0 0-16,0 0 15,0 0 1,0 9-16,0-9 16</inkml:trace>
  <inkml:trace contextRef="#ctx1" brushRef="#br0" timeOffset="145383.53">16802 14038 0,'0'0'0,"9"0"0,0-19 15,20 0-15,-1 0 16,10 1 0,9 8-16,0 1 15,18 18 1,20 29-1,0 9-15,-10 18 16,-19 1-16,-8 0 16,-11 18-16,-18-9 15,0 0 1,-19 10-16,0 8 16,-19 1-1,0 0-15,-18-9 16,-11-10-1,-17 9-15,-29 0 16,-19 1 0,-10-10-16,10-19 15,10 1-15,9-20 16,19-9 0,9-9-16,19 0 15,19-10 1,9 1-16,9-10 15,1 0-15,0 0 16,-1 0 0,10 0-16,0 0 15,0 0 1,0 0-16,0 0 16,0 0-1,0 0-15,0 0 16,-9 0-1,9 0-15,0 0 16</inkml:trace>
  <inkml:trace contextRef="#ctx1" brushRef="#br0" timeOffset="145785.19">16388 15182 0,'0'0'0,"0"0"0,0 0 16,0 0-16,0 0 16,0 0-1,0 10-15,0 18 16,-19 19-1,0 18-15,-9 10 16,9 0-16,0 1 16,10-20-1,-1 0-15,10-18 16,10-1 0,-1-9-16,19-9 15,19 0-15,19-10 16,19-9-1,28-19 1,28-18-16,28-1 16,151-37-16</inkml:trace>
  <inkml:trace contextRef="#ctx1" brushRef="#br0" timeOffset="150360.75">12484 16890 0,'0'0'0,"0"0"0,0 0 16,0 0 0,0 0-1,0 0-15,18-19 16,29 0-1,57 1-15,56-20 16,56 10 0,48 0-16,46 18 15,66 1 1,48 18 0,8 10-16,-18 9 15,-37-9 1,-48 0-16,-19 0 15,-46-10 1,-57-9-16,-47 0 16,-47 0-1,-38-9-15,-28 9 16,-19 0 0,-9 0-1,-19 0-15,0 0 16,-9 0-1,-39 0-15,-64 0 16,-77-10 0,-55-9-16,-67-18 15,-18 9 1,9 9 0,-18 10-16,-1-10 15,0 19 1,29 0-16,-10-10 15,-9 1 1,37 9-16,10 0 16,56 0-1,38 0 1,47 0-16,56 0 16,29 0-1,9 0-15,18 0 16,11 0-1,8 0-15,1 0 16,-1 0 0,10 0-1,0 0-15,0 0 16,0 0 0,0 0-16,0 0 15,0 0 1,0 0-16</inkml:trace>
  <inkml:trace contextRef="#ctx1" brushRef="#br0" timeOffset="151204.75">12343 15163 0,'0'0'0,"0"0"0,0 0 16,0 0-1,9-18 1,19-1-16,29 0 15,18-9 1,47-9-16,29 18 16,27 9-1,48 1-15,19 9 16,9 9 0,37 1-16,-8-1 15,-20 1 1,-28-10-1,-28 9-15,-37-9 16,-48 0 0,-19 9-16,-37-9 15,-9 0 1,-20 0-16,1 0 16,-19 0-1,-1 0-15,1 0 16,-9 0-1,-1 0 1,1 0-16,-1 0 16,0 0-1,1 0-15,-1 0 16,1 10 0,8-1-16,11 19 15,-1 10 1,19 37-1,-10 28-15,11 19 16,-11 19 0,1 9-16,-1 37 15,1 10 1,-19-37-16,9 18 16,-9-18-1,0-38 1,0-10-16,-1-27 15,-8-38 1,-10-10-16,0-18 16,0-10-1,0-9-15,0 0 16,0 0 0,0 0-16</inkml:trace>
  <inkml:trace contextRef="#ctx1" brushRef="#br0" timeOffset="152089.68">12408 15088 0,'0'0'0,"0"0"0,0 0 16,0 10-1,-18 9-15,-1 27 16,0 58 0,10 27-1,18 19 1,0 0-16,10-9 16,-19 0-16,0-19 15,0-19 1,0-28-16,0-19 15,0-18 1,0-1-16,0-9 16,0-9-1,0 0 1,0-10-16,0-9 16,0 0-1,0 10-15,0-10 16,0 0-1,0 0 1,0 9-16,10 1 16,8 8-1,29 10-15,66 10 16,85 9 0,65 9-16,48-18 15,-1-20 1,10-8-16,9-10 15,-28 0 1,-9 9 0,-10 1-16,-56-10 15,-38 0 1,-56 0-16,-29-10 16,-27 10-1,-20-9 1,-18 9-16,-20-10 15,1 10 1,-9 0-16,-10-9 16,0 9-1,0 0-15,0 0 16,0 0 0,0 0-16,0 0 15</inkml:trace>
  <inkml:trace contextRef="#ctx1" brushRef="#br0" timeOffset="152570.93">16200 16393 0,'0'0'0,"0"0"15,0 0-15,0 0 16,0 9-1,0 0-15,0 10 16,9 0 0,10 0-1,18-1-15,39-8 16,46-38 0,66-66-1,28-47-15,-18 10 16,-10 9-16,-28 19 15,-38 18 1,-18 10-16,-38 9 16,-29 19-1,-18 19 1,-19 19-16,-9 0 16</inkml:trace>
  <inkml:trace contextRef="#ctx1" brushRef="#br0" timeOffset="155996.39">30170 1343 0,'0'0'0,"0"0"0,9 0 16,-9-9-16,9 9 15,1 9 1,-1 1-16,10 18 15,9 9 1,-9 1 0,0-1-16,0-9 15,-1-9 1,1 0-16,0-10 16,9-9-1,1-9 1,27-19-16,19-38 15,19-18-15,10-10 16,18 0 0,0-9-1,-9 18-15,0 10 16,-9 10 0,-38 18-16,-19 19 15,-19 9 1,-28 10-16,0 9 15</inkml:trace>
  <inkml:trace contextRef="#ctx1" brushRef="#br0" timeOffset="168947.84">21590 15558 0,'0'0'0,"0"0"16,0 0-16,9 9 15,1 10 1,-1 18 0,10 38-16,0 28 15,0 1 1,-19 8-16,0 1 16,0-10-1,0-18-15,-10-10 16,10-19-1,10 0 1,-1 0-16,0 1 16,20-20-1,8 1-15,10-1 16,19 1 0,0-10-16,19-9 15,-1 0 1,1-10-16,-10-9 15,-18 0 1,-20 0 0,1 0-16,-19 0 15,0 0 1,-19 0-16,0 0 16</inkml:trace>
  <inkml:trace contextRef="#ctx1" brushRef="#br0" timeOffset="169269.15">21411 15604 0,'10'0'0,"37"-18"16,47-1-1,47-9-15,-9 18 16,-10 1 0,-9 9-1,0 9-15,-19 1 16,-10-1-1,-27 10-15,-10 0 16,-38-10 0</inkml:trace>
  <inkml:trace contextRef="#ctx1" brushRef="#br0" timeOffset="169488.43">21534 15999 0,'0'0'0,"0"0"16,0 0-16,9 0 15,29 0 1,46 9-16,39 0 16,27 1-1,19 18-15,1 0 16,150 9-1</inkml:trace>
  <inkml:trace contextRef="#ctx1" brushRef="#br0" timeOffset="169871.33">22963 15548 0,'0'0'0,"0"0"0,0 0 16,0 0-16,0 0 16,0 10-1,10 8-15,-1 48 16,1 37-16,18 38 15,0 18 1,10 1 0,-19-29-16,-1-18 15,1-19-15,-9-29 16,-10-18 0,0-9-16,0-19 15,0-1 1,0-18-16,0 0 15</inkml:trace>
  <inkml:trace contextRef="#ctx1" brushRef="#br0" timeOffset="170239.9">23039 15445 0,'0'0'0,"19"0"15,65 19-15,48 28 16,28 28 0,-10 19-16,-18 18 15,-28 1 1,-29-10-16,-28 0 15,-19-9 1,-19-10 0,-37-27-16,-28 8 15,-38 1 1,-47 0-16,-19-1 16,0 1-1,9-10-15,29 1 16,56-29-1</inkml:trace>
  <inkml:trace contextRef="#ctx1" brushRef="#br0" timeOffset="170695.88">24431 15567 0,'0'0'0,"0"0"0,0 9 15,0 19-15,0 38 16,-9 47-16,-1 18 16,1 0-1,9 20-15,-10 8 16,1-37-1,0 0-15,-1-28 16,1-29 0,9-18-16,0-9 15,0-19 1,0-1-16,0-18 16</inkml:trace>
  <inkml:trace contextRef="#ctx1" brushRef="#br0" timeOffset="171084.87">24356 15473 0,'0'0'0,"0"0"0,0 0 16,0 0-1,9 0-15,10 9 16,19 29 0,37 28-16,10 46 15,9 20 1,0-10-16,-10 9 16,1-9-16,-19-19 15,-10-9 1,-18 0-16,0-19 15,-1-9 1,-18-10-16,0-9 16,0-10-1,-10-18-15,-9 0 16,0 0-16,-9-10 16,-1 0-1</inkml:trace>
  <inkml:trace contextRef="#ctx1" brushRef="#br0" timeOffset="171405.39">23970 16486 0,'0'0'0,"0"0"15,19 0 1,19 0-16,46-9 15,29 9 1,38 0 0,-1 0-16,1 0 0,9 0 15,-19 0 1,-19-9-16,-9-1 16,-28 1-1,-10-1-15,-19 1 16,-18 0-1,-19-1-15,-10 10 16,-9 0 0,0 0-16</inkml:trace>
  <inkml:trace contextRef="#ctx1" brushRef="#br0" timeOffset="172245.98">20471 14873 0,'9'0'0,"29"0"0,56-10 15,94 1 1,56 18-16,29 19 16,56 19-16,48 19 15,55 0 1,-8 9-16,-38-10 16,-10-8-1,-9-10-15,-19-10 16,-28-9-16,-29-9 15,-37 9 1,-28 0 0,-19 0-16,-38-9 15,-28 0-15,-37-10 16,-19 10 0,-10-9-16,-19-1 15,-9-9 1,-9 0-16,-19 9 15,0 1-15,-1-1 16,1 0 0,-9 10-16,-1 9 15,0 29 1,-9 18-16,0 28 16,0 19-1,0 0-15,-9 9 16,9 1-16,0 8 15,0 1 1,0-28 0,0-10-16,0-19 15,0-18-15,0-19 16,0-10 0,0 1-16,0-19 15,-9-1-15,-10 1 16,0-9-1</inkml:trace>
  <inkml:trace contextRef="#ctx1" brushRef="#br0" timeOffset="173261">19963 15088 0,'0'0'0,"0"0"16,0 0-16,0 10 16,0 9-1,9 56-15,0 65 16,1 20-1,9 46-15,-1 1 16,11-10 0,-11 19-16,11-19 15,-11-29-15,1 1 16,-19-37 0,0-29-16,0-19 15,0-27 1,0-20-16,0 1 15,10-20-15,-1 1 16,0-9 0,1-1-16,18 0 15,19-9 1,38 0-16,47 0 16,46-9-16,48 18 15,56 1 1,48-1-16,27 10 15,29-10 1,28 1-16,0 8 16,-10-8-1,-18-1-15,9-9 16,-38 0 0,-37 10-16,-28-1 15,-38 0-15,-28-9 16,-38 0-1,-38 0-15,-27 0 16,-29 10 0,-28-10-16,-10-10 15,-18 10 1,-20 0-16,1 0 16,0 0-16,-10 0 15,-9 0 1,10 0-16,-10-9 15,0 9 1,0 0-16,9 0 16,-9-9-1,0 9-15,0 0 16,0 0-16,0 0 16,0 0-1,0 0-15,0 0 16,0 0-1,0 0-15,0 0 16</inkml:trace>
  <inkml:trace contextRef="#ctx1" brushRef="#br0" timeOffset="199496.33">1656 17594 0,'0'0'0,"0"0"15</inkml:trace>
  <inkml:trace contextRef="#ctx1" brushRef="#br1" timeOffset="207780">15278 2310 0,'0'0'0,"0"0"0,0 0 15,-19-10 1,0 1-16,10-1 16,-1 1-1,1 0-15,9 9 16,0 0 0,9 0-16,19 9 15,38 0 1,47 1-16,9-1 15,1 1 1,8-1-16,11-9 16,-1 9-16,19 1 15,0-10 1,-1 9-16,1 1 16,-9-1-1,-10 0-15,-9 1 16,-1 8-1,-27-8-15,-10-1 16,0 1-16,-9-1 16,-10-9-1,-19 0-15,-9 0 16,-9 0 0,0 0-16,-19 0 15,-1 0 1,-8 0-16,-1 0 15,-9-9-15,0 9 16,0 0 0,-9 0-1,-29-10-15,-37-9 16,-29 10-16,-37 9 16,-9 0-1,-20 0-15,10 0 16,1 0-1,8-9-15,1 9 16,-1-10 0,0 1-16,10-10 15,10 10 1,18-1-16,9 1 16,1 0-16,18-1 15,19 1 1,10-1-16,9 1 15,9 0 1,10 9-16,0 0 16,18 0-1,1 0-15,0 0 16,9 0-16,0 0 16,0 0-1,0 0-15,0 0 16,0 0-1,0 0-15,9 9 16,19 0 0,29 1-16,37 9 15,37 9 1,20 0-16,28-9 16,28-1-16,18 1 15,1 0 1,9-19-1,-9 0-15,-19 0 16,-19 0-16,-28 0 16,-28 0-1,-29 9-15,-18-9 16,-19 0-16,-19 0 16,-9 0-1,-1 0-15,-18 0 16,0 0-1,-19 0-15,0 0 16,0 0 0,0 0-16</inkml:trace>
  <inkml:trace contextRef="#ctx1" brushRef="#br1" timeOffset="210915.45">29756 12414 0,'0'0'0,"0"0"16,0 0-16,0 0 15,0 0-15,9 0 16,0-9 0,1 9-16,18-9 15,0 9 1,29-10-16,9 1 15,18 0 1,29 9-16,9 0 16,1 0-1,8 0-15,1 0 16,0 0-16,9 0 16,0 0-1,-9 0-15,-10 0 16,-9 9-1,-10-9-15,-8 0 16,-11 0-16,-27 0 16,-1 0-1,-18 0-15,-1 0 16,1 0 0,-19 0-16,0 0 15,-1 0 1,-8 0-16,-10 0 15,0 0-15,0 0 16,0 0 0,0 0-16,0 0 15,-19-19 1,-28 0-16,-28-9 16,-48 0-1,-37 0-15,-28 0 16,-9 0-16,-1-1 15,1 11 1,-1-10-16,19-1 16,19 1-1,10 0-15,18 9 16,29 1 0,18 8-16,19 1 15,19-1 1,19 1-16,0 0 15,18 9-15,1 0 16,9 0 0,0 0-16,9 0 15,10 9 1,28 0-16,38 1 16,37-1-1,29 1-15,9 8 16,9-8-16,0 18 15,10-9 1,-10-1-16,-9 11 16,0-11-1,-9 1-15,-20-10 16,1 1 0,-19-1-16,-10 1 15,-18-1-15,-10 0 16,-9 1-1,-9-1-15,-20-9 16,1 10 0,-19-10-16,0 0 15,-19 0 1,0 0-16,0 0 16,0 0-16,-19 0 15,-38 0 1,-46 0-16,-57-10 15,-47-9 1,-19 1-16,-9-11 16,0 20-1,9 0-15,0-1 16,0 1-16,20 0 16,17-1-1,20 10 1,19 0-16,27 0 15,20 0-15,27 0 16,20 0 0,18 0-16,10 0 15,19 0 1,-1 0-16,10 0 16,0 0-16,10 10 15,9-1 1,37 10-16,38 9 15,47 0 1,57 0-16,18 0 16,19 0-1,1-9-15,-1-9 16,-19 8-16,0 1 16,-9 0-1,-18 0-15,-20-10 16,-19 0-1,-27-9-15,-20 0 16,-18 10 0,-10-10-16,-18 0 15,-20 0 1,-9 0-16,-9 0 16,-9 0-16,-10 0 15,0 0 1,0 0-16,0 0 15,0 0 1,0 0-16,0 0 16,-10 0-1</inkml:trace>
  <inkml:trace contextRef="#ctx1" brushRef="#br1" timeOffset="211891.75">30282 10444 0,'10'0'0,"9"0"16,28 10-16,28-10 16,38 9-1,28 0-15,0 10 16,10 0 0,18 0-16,-9 9 15,0 0-15,-10-9 16,-18-1-1,-19-8-15,-19 9 16,-9-10 0,-20 0-16,-8 1 15,-19-1 1,-1 0-16,-18-9 16,0 10-16,0-1 15,-10 1 1,0-1-16,1 0 15,-1 10 1,1 9-16,-10 19 16,0 19-1,0 9-15,0 9 16,0 20 0,0-11-16,0 11 15,0 8-15,9-9 16,0-9-1,1-19-15,-1 0 16,-9-18 0,0-1-16,0-9 15,0-10 1,0-8-16,0-11 16,0 1-16,0 0 15,0-10 1,0 1-16,0-1 15,0 0 1,-9 1-16</inkml:trace>
  <inkml:trace contextRef="#ctx1" brushRef="#br1" timeOffset="212371.24">30969 12837 0,'0'0'0,"0"0"0,10 0 15,-1 9 1,19 0-16,0 20 16,19 8-1,19 19-15,10 29 16,-1 9-1,-9-10-15,-10 1 16,1-1-16,-1-9 16,-18-9-1,-1-10-15,1-18 16,-10-1 0,-9 1-16,0-1 15,0-18 1,-1 0-16,-8-19 15</inkml:trace>
  <inkml:trace contextRef="#ctx1" brushRef="#br1" timeOffset="212790.91">31948 13052 0,'0'0'0,"0"0"15,0 0-15,0 0 16,0 0-16,0 0 16,0 0-1,-19 10-15,-19 9 16,-9 28 0,-28 18-16,-19 1 15,0 18-15,-19-9 16,0 10-1,9-1-15,10-18 16,0 0 0,10-10-16,18 0 15,0-9 1,9 9-16,10-9 16,10-9-1,9-19-15,-1-1 16,1 1-16,9 0 15,0-10 1,10-9-16,0 0 16,-1 0-1</inkml:trace>
  <inkml:trace contextRef="#ctx1" brushRef="#br1" timeOffset="214153.05">15851 2732 0,'0'0'0,"0"0"16,0 0-16,0 0 15,0 0 1,0 19-16,10 9 16,-1 19-1,1 18-15,9 1 16,9 0-1,0-10-15,10 0 16,-1-9-16,-9-9 16,10-1-1,0-18-15,-1-10 16,1-9 0,9 0-16,0-18 15,9-20-15,1 1 16,-1-10-1,-18 0 1,0-10-16,-10 1 16,-9 0-16,-1 9 15,-8 19 1,-10 0-16,0 18 16,0 1-1,0-1-15,0 10 16,0 0-1,0 0-15,0 10 16,0 18-16,-10 10 16,10 27-1,-9 10-15,9 19 16,0 9 0,-9 1-16,-1 8 15,1-9 1,-10 10-16,0-19 15,-9-10-15,0-9 16,-10 0 0,1-18-16,-11-10 15,11-10 1,-10-18-16,-10 0 16,1-19-1,-10 0-15,0-19 16,0-19-1,10 1-15,9-10 16,-10-9-16,10-1 16,0-8-1,0-1-15,0 19 16,10 0 0,8 0-16,1 19 15,0 0 1,9 9-16,10 10 15,-1-1-15,1 1 16,9 9 0</inkml:trace>
  <inkml:trace contextRef="#ctx1" brushRef="#br1" timeOffset="-208588.71">18843 8633 0,'0'0'0,"0"0"15,0 0-15,0 0 16,0 0-16,9 0 15,1 0 1,-1-9-16,1 0 16,-1-1-1,0 1-15,1-1 16,-1 1 0,1 0-16,-1-1 15,1 1 1,-1 0-16,10-1 15,0 1 1,9-10-16,0 0 16,0 10-16,0-1 15,1-8 1,-1-1-16,0 10 16,10-10-1,-1 0-15,10 0 16,0 0-1,0 1-15,1-10 16,-1-1-16,9 1 16,0 0-1,1-9-15,-1 8 16,-9 1 0,19-9-16,0-1 15,9-9 1,1 10-16,-1-1 15,-9 1-15,0-1 16,9 1 0,0-10-16,0 0 15,1 0 1,-1 9-16,0 1 16,10-10-1,-1 0-15,-8 0 16,-1 0-1,-9-9-15,18 0 16,1-1-16,0 1 16,-10 0-1,0 9-15,1 0 16,8-9 0,10-1-16,0 1 15,0 9-15,-9-9 16,19 0-1,-1-1-15,1-8 16,-1-1 0,10-9-16,9 9 15,-9 1 1,-9-1-16,9 0 16,9 0-1,-9 1-15,0-1 16,9 0-16,0 1 15,-9-1 1,0 10-16,9-10 16,1 0-1,-11 1-15,11 8 16,-1-8 0,-9 9-16,0-10 15,9 0-15,0 0 16,1 1-1,-10 9-15,-1-1 16,11-8 0,-10 8-16,9 1 15,10-10 1,-10 10-16,10-10 16,-10 10-1,19-10-15,0 1 16,-19 8-16,10 1 15,0-10 1,-10 1-16,0-1 16,1 10-1,-1-1-15,-9 1 16,0 0 0,9 0-16,-9-10 15,0 10-15,-10-1 16,10 1-1,0 9-15,-19 0 16,0-9 0,10 9-16,-10 0 15,0 0 1,0 0-16,-9 0 16,-1 0-16,1 0 15,-10 10 1,-9-1-16,0 1 15,0-1 1,-10 1-16,1-1 16,-1 10-1,-9 0-15,-9 0 16,-1 9 0,-8 0-16,-1 1 15,0-1 1,-9 9-16,0-8 15,0 8-15,-1 1 16,1 0-16,-9 9 16</inkml:trace>
  <inkml:trace contextRef="#ctx1" brushRef="#br2" timeOffset="-148148.65">25475 3567 0,'0'0'0,"0"0"0,0 0 16,0 0-1,0 0-15</inkml:trace>
  <inkml:trace contextRef="#ctx1" brushRef="#br2" timeOffset="-147476.74">25560 3867 0,'0'0'0,"0"0"16,0 0 0,-19-9-16,0-10 15,-18-9 1,-1-19-16,-9-38 16,0-8-1,0-29-15,0-28 16,19-1-16,-1 1 15,20-19 1,0 10-16,-1 9 16,1 18-16,9 20 15,-10 18 1,1 19-16,9 19 16,-9 9-1,-1 19-15,1-1 16,-1 11-1,1 8-15,-10 1 16,10 9 0</inkml:trace>
  <inkml:trace contextRef="#ctx1" brushRef="#br2" timeOffset="-146973.45">24760 1812 0,'0'0'0,"0"10"16,-9 8-16,-10 29 16,-19 38-16,10 9 15,-9-1 1,-1 20-16,10-28 16,0-20-1,-1-9-15,1-18 16,19 0-1,-1-20-15,1-8 16,9-10 0</inkml:trace>
  <inkml:trace contextRef="#ctx1" brushRef="#br2" timeOffset="-146636.97">25221 1737 0,'0'0'0,"10"10"0,-1-1 16,10 19-1,9 28-15,19 20 16,-9-1 0,9 18-1,-10 11-15,1-20 0,-19-18 16,0-10 0,0-9-16,-19-28 15,0-1 1,0-8-16</inkml:trace>
  <inkml:trace contextRef="#ctx1" brushRef="#br2" timeOffset="-146166.78">24243 686 0,'0'0'0,"0"0"15,0 0-15,0 0 16,9 10-16,1 27 16,-1 38-1,1 29-15,-1 8 16,0-9-1,-9-18 1,0-19-16,0-10 16,0-19-16,0 1 15,0-19-15,0-1 16,0-8 0,0-10-16</inkml:trace>
  <inkml:trace contextRef="#ctx1" brushRef="#br2" timeOffset="-145683.42">24224 649 0,'0'0'0,"0"0"0,0 0 16,9 0-1,1 0-15,-1 9 16,20 19-16,-1 10 16,19 28-1,9 27-15,1 1 16,-1-19 0,1-9-16,-20-10 15,1-18 1,-10-1-16,-9-18 15,0 0 1,-1-10-16,-8-9 16,-1 0-1,1 0-15,-1-18 16,10-11-16,0-8 16,0-29-1,-1-18-15,1-1 16,-9 10-1,-10 10-15,0 8 16,0 20-16,0 9 16,0 18-1,-10 1-15,1-1 16</inkml:trace>
  <inkml:trace contextRef="#ctx1" brushRef="#br2" timeOffset="-141645.58">25306 977 0,'0'0'0,"0"0"0,0 0 16,0 0 0,0 0-16,-9 10 15,-10-1-15,0 0 16,0 20 0,10-1-16,-1 0 15,10 9 1,10 1-16,-1-19 15,0-1 1,1 1-16,-1-9 16,1-10-1,-1 0-15,1 0 16,-1 0-16,0-19 16,1-9-1,-10-10-15,0-9 16,0 0-1,9 0-15,1 1 16,-1-1 0,0 18-16,10 1 15,9 0-15,1 0 16,-1 19 0,0-1-16,10 1 15,-10 18 1,0 10-16,10 9 15,-10 19-15,-9 0 16,0 9 0,-10 1-16,-9-10 15,0-10 1,0 1 0,0-10-16,0-10 15,0 1-15,0-19 16,0 0-1,0 0-15,9 0 16,10-28-16,28-38 16,0 1-1,0-1-15,-9 29 16,-10 8 0,-9 11-16,0 8 15,0 10 1,-1 10-16,-8 8 15,9 20 1,0 28-16,-1 9 16,-18 9-16,0 1 15,0-10 1,-9-19-16,0-19 16,-1-8-1,1-20-15</inkml:trace>
  <inkml:trace contextRef="#ctx1" brushRef="#br2" timeOffset="-141084.8">26388 377 0,'0'0'0,"0"0"0,0 0 16,0 19-16,9 18 15,1 38 1,-10 28-16,0 10 16,9 18-1,-9-9-15,9-18 16,1-11-16,-1-8 15,1-29 1,-1-18-16,0-10 16,10-9-1,0-10-15,9-9 16,1-19 0,8-9-16,10-28 15,-9 9 1,-19 0-16,-1 19 15,1 0-15,-9 18 16,-10 1 0,0 9-16,0 0 15,9 9 1,0 19-16,1 19 16,-1 0-1,20 9-15,-11 1 16,1-20-1,0-18-15,0 0 16,0 0-16,-1-19 16,-18 0-1</inkml:trace>
  <inkml:trace contextRef="#ctx1" brushRef="#br2" timeOffset="-140898.73">26698 837 0,'0'0'0,"0"0"0,0 0 16,0 0-16,0 0 16,10 0-1,-10 0-15</inkml:trace>
  <inkml:trace contextRef="#ctx1" brushRef="#br2" timeOffset="-140512.68">27187 1615 0,'0'0'15,"0"0"-15,0-18 0,10-11 16,-1-8 0,1-1-16,-1-18 15,0 0 1,20-10-16,-1 10 16,10 9-16,-10 9 15,9 10 1,-8 19-16,-1-1 15,-9 1 1,9 18-16,0 20 16,-9 17-1,0 11-15,0 8 16,-19 11 0,0-20-16,0 0 15,0-9 1,-10-28-16</inkml:trace>
  <inkml:trace contextRef="#ctx1" brushRef="#br2" timeOffset="-140079.88">27742 1465 0,'0'0'0,"0"0"0,0 0 16,10 0-16,18 0 16,0 0-1,1 0-15,18 0 16,0 0-16,18-19 16,-8 1-1,-1-20 1,1-18-16,-20 0 15,-18-1-15,-9 1 16,-10 9 0,-19 10-16,0 8 15,-19 20-15,1 0 16,-1 27 0,-9 20-16,0 9 15,19 28 1,18 19-16,10-10 15,10-9 1,27 0-16,39 10 16,-29-48-1</inkml:trace>
  <inkml:trace contextRef="#ctx1" brushRef="#br2" timeOffset="-139686.25">28909 1306 0,'0'0'0,"0"-10"15,-19-8-15,-18-1 16,-20 0 0,1 10-16,9 18 15,0 0 1,18 20-16,1-1 15,19 9 1,9 1-16,9-1 16,10-9-16,9-9 15,0 0 1,1-10-16,18-9 16,-10 0-1,1 0-15,-10 0 16,0 0-1,1 10-15,-1-1 16,0 0 0,0 10-16,0 0 15,1 0-15,-20-19 16</inkml:trace>
  <inkml:trace contextRef="#ctx1" brushRef="#br2" timeOffset="-139249.72">29135 1296 0,'0'0'0,"0"-18"0,9-1 16,1-9 0,-1-1-16,0 1 15,1 10 1,9 8-16,9 1 16,0-1-1,19 20-15,0-1 16,0 19-1,0 0 1,-9 10-16,-10 9 16,-9-10-16,0 1 15,-19 0 1,0-20-16,0-8 16,-10-1-16,-9-9 15,1 0 1,-11 0-16,11-19 15,-1-9 1,9-9-16,1-1 16,18-18-16,10-10 15,9 0 1,1 1-16,8 8 16,1 11-1,-10 8-15,-9 29 16,-19-1-1</inkml:trace>
  <inkml:trace contextRef="#ctx1" brushRef="#br2" timeOffset="-138686.53">23406 1578 0,'0'0'15,"0"0"-15,0 0 0,9 0 16,29 9-16,65 10 16,76 9-1,37 0-15,48 0 16,27-9 0,39 0-16,-11 0 15,11-10 1,8 0-16,39-9 15,-1-9-15,-37 18 16,-20 1 0,1 9-1,-19 9-15,-28-19 16,-19 0-16,-37 10 16,-20 0-1,-28-10-15,-18 1 16,-38-10-1,-19 0-15,-28-10 16,-19 10 0,-10 0-16,-18 0 15,-19 0-15,0 0 16</inkml:trace>
  <inkml:trace contextRef="#ctx1" brushRef="#br2" timeOffset="-137934.57">23246 527 0,'0'0'0,"9"0"0,10-9 16,37-1 0,95 1-16,65-1 15,38 20-15,66-1 16,47 19-1,28-9-15,10 0 16,-1-10 0,1 1-1,-10 18-15,-28-9 16,-19-1-16,-10 10 16,-27-9-16,-48 0 15,-28-10 1,-37 1-16,-29-10 15,-37 0 1,-28 0-16,-29-10 16,-19 10-1,-18 0-15,-1 0 16,-18 0 0,0 0-16,0 0 15,-10 0-15,1 0 16,-1 0-1,1 0 1,-1 0-16,0 10 16,1-1-16,-1 19 15,10 0 1,9 19-16,0 19 16,1 18-1,8 20-15,1-1 16,-10-9-16,-9-10 15,0-9 1,-10 0-16,-9-18 16,0-20-1,0 1-15,-9-20 16</inkml:trace>
  <inkml:trace contextRef="#ctx1" brushRef="#br2" timeOffset="-137219">23029 480 0,'0'0'0,"0"0"16,10 0-16,-10-9 16,0-1-1,0 1-15,0 9 16,0 0 0,9 19-16,1 28 15,-1 28 1,10 18-16,-10 20 15,1 9-15,-1-9 16,0-20 0,1 11-16,-1-11 15,1-17 1,-10-20-16,0-9 16,0-10-16,0-18 15,0 0 1,0-10-16,0 1 15,0-10 1,0 0-16,0 0 16</inkml:trace>
  <inkml:trace contextRef="#ctx1" brushRef="#br2" timeOffset="-88220.95">22926 1822 0,'0'0'0,"0"0"16,0 0-16,0 0 15,0 0 1,0 0-16,0 0 16,9 0-1,1-10-15,18 1 16,10 0-1,9-1-15,0 1 16,9-1 0,10 1-1,0 18 1,18 1-16,10-10 16,19 9-16,0 1 15,10-1 1,-1 0-1,10 10-15,9 0 16,9-10 0,10 1-16,0 8 15,9 1 1,1-9-16,-10-1 16,0 0-1,-1 10-15,1 0 16,10 0-1,-20-10 1,10 0-16,10 10 16,-1 0-1,-9-10-15,0 1 16,-10 8 0,1-8-16,-10 9 15,-9-10 1,9 10-1,-10-10-15,1 10 16,0-19 0,-1 0-16,-8 0 15,-10 0 1,9 0-16,-9 0 16,-10 0-1,-9 0-15,10 0 16,-1 0-1,-9 0-15,-9 0 16,-10 0 0,1 0-1,-1 0-15,-9 0 16,-10 0 0,1 0-16,-20 0 15,1 0 1,0-10-1,-1 10-15,-18 0 16,0 0 0,0-9-16,-1 0 15,1-10 1,0 0-16,0 0 16,0-9-1,-1-9-15,1-1 16,0-18-1,0-10 1,-10 1-16,1-10 16,-1-1-1,1 1-15,-1-9 16,0 9 0,1-10-1,-1 1-15,1 18 16,-10 1-1,0 8-15,0 10 16,0 10 0,0-1-16,0 10 15,-10 0 1,1 0-16,-1 9 16,1 0-1,-10-9 1,0 10-16,1-1 15,-11 0 1,-8 0-16,-10-9 16,-19 0-1,-19-10-15,-37 1 16,-48-1 0,-8-9-16,-29 19 15,0 0 1,0 0-1,-10 0-15,11 0 16,8 18 0,10 1-16,0 0 15,9 9 1,-19-10-16,-9 10 16,10 10-1,-10-1 1,9-9-16,1 9 15,9-9 1,18 0-16,1 0 16,9 10-1,-9-10-15,-1 0 16,10-10 0,10 1-16,9 0 15,19-1 1,-1 10-1,10 0-15,19 0 16,10 0 0,8 0-16,10 0 15,1 10 1,-11-1 0,11 0-16,-1 1 15,9-1 1,-9 10-16,19-10 15,0 1 1,0-1-16,0 0 16,0-9-1,10 0 1,8 0-16,1 0 16,0 0-16,18 0 15,1 0 1,0 0-1,-1 0-15,1 0 16,9 0 0,0 0-1,-10 0-15,10 0 16,0 10 0,-9-1-16,0 1 15,-1 8 1,1 20-16,-1-1 15,1 10 1,0 0-16,-1 9 16,1 10-1,-1 19 1,1-1-16,9-9 16,0 0-1,0 0-15,9 0 16,1 10-1,-10-10 1,0-19-16,9 10 16,1-10-16,-1 0 15,0 1 1,1-1 0,-10-9-16,0-10 15,9 1 1,-9-10-16,0-9 15,0 0 1,0-10 0,0 0-16,0-9 15,0 0 1,0 0-16,0 0 16,0 0-1,0 0-15,0 0 16,0 0-1,0 0 1,0 0-16,0 0 16</inkml:trace>
  <inkml:trace contextRef="#ctx1" brushRef="#br2" timeOffset="-84842.15">2352 940 0,'0'0'0,"19"-10"0,-10-18 16,57-28-1,47-28-15,19-1 16,27 10 0,20-9-16,19-10 15,18 9 1,10 10-16,0 10 16,-10 8-1,-28 20 1,10-1-16,-20 29 15,-18 18 1,-18 19-16,-20 1 16,-19 36-1,-18 1-15,-10 18 16,-9 38 0,-19-9-1,-19-1-15,-9 1 16,-19-10-1,-19 10-15,-18-1 16,-29-8 0,-38-1-16,-37-9 15,-37-19 1,-48-10 0,-19-27-16,10-19 15,0-19 1,18-28-16,39-10 15,8-9 1,10-19 0,29-9-16,18 0 15,19-9 1,18-10-16,11 0 16,18 10-1,18 18-15,11 19 16,8 19-1,1 19-15,9-1 16,0 10 0</inkml:trace>
  <inkml:trace contextRef="#ctx1" brushRef="#br2" timeOffset="-84434.87">969 433 0,'0'0'0,"0"0"0,19 10 15,47 36-15,28 58 16,47 46 0,28 28-16,-9 0 15,-19-18 1,-9-1-16,-29-37 16,-9-28-1,-18-9 1,-20-20-16,-18-18 15,-1-9 1,-18-10-16,0-9 16,0-10-1,-19-9 1,0 0-16</inkml:trace>
  <inkml:trace contextRef="#ctx1" brushRef="#br2" timeOffset="-84061.53">1825 555 0,'0'0'0,"0"0"0,0 0 15,0 9 1,-28 38-16,-19 57 15,-28 83 1,-10 38-16,19 10 16,-9 0-1,9-20 1,9-27-16,10-29 16,0-18-1,19-38-15,-9-37 16,8-10-1,10-18-15,10-10 16,0-9 0,-1 0-1,1-19-15,9 0 16</inkml:trace>
  <inkml:trace contextRef="#ctx1" brushRef="#br2" timeOffset="-74246.71">23020 1315 0,'0'0'0,"0"0"0,0-9 16,0-1-1,-9-8-15,-10 8 16,-28 1-1,-29-1-15,-27 20 16,-19 9 0,-19 18-16,-19 19 15,-10 29 1,-8 9 0,-20 9-16,-18 28 15,-1 1 1,-18 36-16,-10 20 15,20 0 1,8 37-16,1 9 16,9 10-1,-19 19-15,10-10 16,9-18 0,-19 9-16,10-9 15,-1-1 1,1 10-16,9-19 15,-19-9 1,10-10 0,-1-27-16,1-1 15,0-37 1,18-19-16,19-19 16,20-19-1,8-18 1,10-29-16,9-18 15,-9 0 1,0-19-16,0 0 16,0-9-1,28 9-15,28-10 16,19 10 0,19 0-16,10 0 15,8 10 1,-8-1-1,9 0-15</inkml:trace>
  <inkml:trace contextRef="#ctx1" brushRef="#br2" timeOffset="-73714.52">12502 6325 0,'0'0'0,"0"0"0,0 0 16,0 0 0,0 19-16,10 19 15,-1 27 1,10 48-16,-10 9 15,-9 9 1,0-9-16,0-9 16,-9-1-1,0-18-15,-1-19 16,1-9 0,-1-10-1,1-18-15,0-1 16,-1-9-1,1-9-15,9-19 16,0 0 0,0 0-16</inkml:trace>
  <inkml:trace contextRef="#ctx1" brushRef="#br2" timeOffset="-73029.19">12540 6269 0,'0'0'0,"0"0"16,0 0-16,0 0 15,9 0 1,1 9-16,18 1 15,10 27 1,18 20 0,1 8-16,-1 10 15,10 10 1,-10 9-16,1-10 16,-20-9-1,10 19 1,10 0-16,-19 0 15,-1-10 1,10 0-16,-9-9 16,-1-9-1,-18-28 1,0-1-16,0-18 16,-10-10-16,-9 1 15,0-10 1,0 0-1,0 0-15,0 0 16,0 0 0,0 0-16,0 0 15,0 0 1,-18 9 0,-30 10-16,-17 9 15,-48 0 1,-38 0-16,-18 0 15,0-9 1,18 0-16,38-19 16,38 0-1,18 0 1,20 0-16,9 9 16,9-9-1,9 0-15</inkml:trace>
  <inkml:trace contextRef="#ctx1" brushRef="#br2" timeOffset="-72380.77">13631 6588 0,'0'0'0,"0"0"0,0 0 15,0 0 1,0 0-16,0 9 16,0 29-1,0 28-15,0 27 16,0 11 0,10-11-1,-10 1-15,0-9 16,0-20-1,0-8-15,0-10 16,9-10 0,1 1-16,-1-1 15,0-9 1,20-9-16,-1 9 16,19-9-1,9 0 1,10-19-16,9 9 15,10-9 1,-10-9-16,-9 9 16,-9-10-1,-20 10-15,1 0 16,-19 0 0,0 0-1,-19 0-15,0 0 16,0 0-16</inkml:trace>
  <inkml:trace contextRef="#ctx1" brushRef="#br2" timeOffset="-71683.2">12211 6194 0,'9'-9'0,"48"-29"0,65-46 16,66-1 0,47 10-16,0 19 15,1 28 1,-11 46-16,1 20 15,0 28 1,-38 18-16,-37 19 16,-10 0-1,-28 19 1,-29 19-16,-18 19 16,-28-1-1,-29 10-15,-18 9 16,-38 10-1,-19 0-15,-19-20 16,-28-8 0,-47-10-16,-28-19 15,-37-37 1,-1-47 0,0-37-16,10-29 15,18-28 1,10-38-16,9-18 15,19-19 1,38 0-16,18 10 16,29-20-1,19 1 1,18 9-16,29 9 16,9-9-1,19-9-15,9 9 16,28-19-1,1 10 1,8 28-16,-8 9 16,-1 38-1,-18 28-15,-29 18 16</inkml:trace>
  <inkml:trace contextRef="#ctx1" brushRef="#br2" timeOffset="-70771">12841 8877 0,'0'0'0,"0"0"15,0-9 1,0 0-16,0 9 16,0 0-1,0 9-15,-9 38 16,-1 47-1,1 18-15,9 10 16,9-9 0,-9-19-1,0-29-15,0-18 16,0-9 0,0-20-16,0 1 15,0-19 1,0 0-16,0 0 15,0-19 1,-19-46-16,1-48 16,-11-9-1,20 28 1,0 10-16,-1 18 16,10 19-1,10 0-15,-1 19 16,0 10-1,1 8-15,-1 10 16,19 10 0,10 18-16,9 28 15,10 10 1,-10-1 0,9 20-16,1-1 15,-1-9 1,-9-9-16,9 9 15,-9-28 1,-9-10 0,0-18-16,-19 0 15,-1-19 1,1 0-16,9-28 16,-9-19-1,0-47-15,-10-9 16,-9-10-1,-18-18 1,-11 18-16,1 20 16,9 27-16,10 10 15,0 27 1,-1 1 0,1 19-16,9 9 15,0 0 1</inkml:trace>
  <inkml:trace contextRef="#ctx1" brushRef="#br2" timeOffset="-70104.23">13857 9281 0,'0'0'16,"0"0"-16,0 0 15,0 0 1,0 18-16,-9 20 16,9 37-16,9 28 15,-9-9 1,0-9-16,0-20 15,0-18 1,0-19 0,0-9-16,0-19 15,0 0 1,10 0-16,-1-9 16,0-10-1,20 0-15,-1-18 16,9-10-1,1-19 1,0 10-16,-10-10 16,-9-18-1,-19 9-15,0 9 16,-10 10 0,-9 9-16,1 19 15,-1-1 1,-19 20-1,1 18-15,-20 10 16,-9 19 0,0 27-1,10 1-15,18 18 16,29 1-16,18-10 16,20 9-1,27-9-15,10-9 16,28-10-1,19-9 1,-47-28-16</inkml:trace>
  <inkml:trace contextRef="#ctx1" brushRef="#br2" timeOffset="-69500.7">14478 9131 0,'0'0'15,"0"0"-15,0 0 16,0 9-16,-9 10 16,-1 28-1,20 18-15,-1 29 16,0-9 0,20-20-16,-1-8 15,0-20 1,0-18-16,10 0 15,0-19 1,-1 0 0,1-19-16,-1-28 15,-8-9 1,-11-10-16,-18 0 16,0 1-1,-18-1-15,-20 10 16,10 37-1</inkml:trace>
  <inkml:trace contextRef="#ctx1" brushRef="#br2" timeOffset="-68735.62">14986 9037 0,'9'0'0,"1"-10"16,-1 1-16,19 0 15,1-1 1,8 10-16,1 10 15,9 27 1,19 19 0,-10 20-1,1 8-15,-20 0 16,-18-18-16,-19-19 16,-9-9-1,-19-10-15,-10-10 16,0-8-1,1-10-15,-1-19 16,10-18 0,18-10-1,10-19-15,19-37 16,28-19 0,0 9-16,10 10 15,-1 19 1,1 27-1,-29 20-15,-19 27 16</inkml:trace>
  <inkml:trace contextRef="#ctx1" brushRef="#br2" timeOffset="-67968.45">16087 9262 0,'0'0'0,"0"-19"16,-19 0-16,0 1 15,0 8 1,-9 1-16,-10 18 16,1 10-1,-1 9-15,10 10 16,18-10 0,1-9-16,9-1 15,0-18 1,9 10-16,1-1 15,9-9 1,9 0 0,0 10-16,19-1 15,0 10 1,0-1-16,10 1 16,9 0-1,-1 0 1,-8-19-16,-1-19 15,1 0 1,-10-18-16,0-29 16,0-47-1,-19-18-15,-19-19 16,-37-47 0,-19 19-1,-9 37-15,9 47 16,0 38-1,18 28-15,1 18 16,0 20 0,0 27-16,-10 29 15,10 56 1,9 37-16,29 1 16,-1-1-1,19-18 1,10-10-16,-1-27 15,10-11 1,-9-8-16,-19-48 16</inkml:trace>
  <inkml:trace contextRef="#ctx1" brushRef="#br2" timeOffset="-67348.61">13622 10294 0,'0'0'0,"0"0"15,0 0-15,0 0 16,0 9 0,0 29-1,0 28-15,9 18 16,-9 0-1,0-8-15,0-30 16,0-8 0,0-19-16,0-10 15,0-9 1,0 0 0,0-28-16,10-19 15,-1-28 1,19 0-16,1 9 15,8 19 1,1 10 0,-1 9-16,1 18 15,0 20 1,9 8-16,0 29 16,-10 19-1,1 0-15,-19-1 16,0 1-1,0 0-15,-10-1 16,0-36 0</inkml:trace>
  <inkml:trace contextRef="#ctx1" brushRef="#br2" timeOffset="-66929.8">14431 10904 0,'0'0'16,"0"0"-16,9 0 15,10-19-15,9 0 16,1 1-16,-1-11 16,-9 1-1,-1-9-15,-18-1 16,0 10-1,-18-9 1,-20 8-16,0 11 16,-9 8-1,-9 29-15,-1 9 16,10 10 0,10 9-16,18 18 15,19-8 1,9-11-16,20-8 15,27 0 1,19-1 0,29-18-16,9-19 15,-10-10 1,-46 1-16</inkml:trace>
  <inkml:trace contextRef="#ctx1" brushRef="#br2" timeOffset="-66572.83">14694 9731 0,'0'0'0,"0"0"0,10 19 15,9 37 1,28 47-16,9 29 31,1 27-31,-1 10 16,-18-28-16,-1-19 16,-18 0-1,0-38-15,-10-18 16,1-19-1,-10-10-15,0-18 16,0 0 0,0-10-16,0-9 15</inkml:trace>
  <inkml:trace contextRef="#ctx1" brushRef="#br2" timeOffset="-66345.68">14243 10256 0,'0'0'0,"9"0"16,29 0-16,28 0 15,28-9 1,19 0-16,18 18 15,29 0 1,10 10-16,149 9 16</inkml:trace>
  <inkml:trace contextRef="#ctx1" brushRef="#br2" timeOffset="-65843.79">15513 10303 0,'0'0'0,"0"0"0,0 0 15,-19 10 1,0 9-16,0 18 16,10 29-1,0-1 1,9 1-16,9 0 16,10-10-1,9-18-15,10-20 16,9-8-1,0-10-15,0-28 16,0-10 0,-10 1-1,-18 8-15,0 1 16,-10 19 0,1-1-16,-1 1 15,1 18 1,18 10-16,10 28 15,9 0 1,0-9-16,-10-1 16,10-18-1,0-10-15,-9-9 16,0-9 0,-10-29-16,-9-9 15,-1-18 1,-18-10-16,-18 9 15,-1 19 1,-19 0-16,19 28 16</inkml:trace>
  <inkml:trace contextRef="#ctx1" brushRef="#br2" timeOffset="-65134.36">16708 10575 0,'0'0'0,"0"0"0,0 0 0,0 0 15,0 0 1,0 0-16,-10 10 16,1-1-1,-1 1-15,10-1 16,0 0 0,10 1-16,-1-10 15,1 0-15,18 0 16,9-19-1,-8 0-15,-1-18 16,-9-1 0,-19-9-16,0-9 15,-29 0 1,-18-1-16,-28-18 16,-28 0-1,9 19 1,28 18-16,28 20 15,19 8-15,10 1 16,9 9 0,9 0-16,20 0 15,27 9 1,19 1 0,10-1-16,0 0 15,9 20 1,-10-1-16,-18 0 15,-19 9 1,-9 10 0,-19 10-16,-1 8 15,1 10 1,-9 0-16,-1-9 16,0 0-1,1-10-15,-10-28 16</inkml:trace>
  <inkml:trace contextRef="#ctx1" brushRef="#br2" timeOffset="-64905.95">17328 10031 0,'0'0'0,"0"10"0,0 8 16,10 20 0,-1 18-16,10 29 15,0 9 1,-10-1 0,10 1-16,-9-56 15</inkml:trace>
  <inkml:trace contextRef="#ctx1" brushRef="#br2" timeOffset="-64665.5">17611 10303 0,'0'0'0,"0"0"15,0 0-15,0 0 16,-19 10-1,0-1-15,0 19 16,-9 0 0,19 10-16,18 9 15,10 19 1,28-10-16,-19-28 16</inkml:trace>
  <inkml:trace contextRef="#ctx1" brushRef="#br2" timeOffset="-63812.82">13396 8558 0,'28'-9'16,"66"-38"-16,66-19 16,66-9-16,19 19 15,28 28-15,46 28 16,1 19 0,28 27-16,0 39 15,-18 18 1,-29 10-16,-10 18 15,-27 0 1,-48-9-16,-18 38 16,-38-1-16,-29 10 15,-37 19 1,-28-10 0,-38 0-16,-37 1 15,-29 18-15,-65 19 16,-48 27-16,-56-17 15,-47-20 1,-56-18-16,-10-38 16,-28-47-1,-38-28 1,-18-28-16,9-19 16,18-47-16,39-37 15,37-10 1,-10-37-16,38-28 15,19-29-15,29-18 16,27 9 0,10-9-1,37 9-15,29 0 16,28 0-16,28 0 16,19 10-1,28-19-15,29-29 16,27-9-16,20-9 15,18 19 1,19 9 0,38 9-16,65 1 15,67 36-15,103 1 16</inkml:trace>
  <inkml:trace contextRef="#ctx1" brushRef="#br2" timeOffset="-59625.26">2888 902 0,'0'0'0,"9"0"0,1-19 15,18-9-15,0 0 16,1-19-1,8 0-15,10-9 16,10 0 0,-1-1-16,19-8 15,19-1 1,10 10-16,-1 9 16,1 0-16,9 9 15,0-8 1,0 36-16,-1 1 15,1 9 1,10 9-16,18 19 16,-10 0-1,-18 1-15,-9 8 16,-10-9 0,-19 0-16,-9 1 15,-10 8-15,1 10 16,-19-9-1,-1 8-15,1 1 16,-19 10 0,-1 8-16,1 1 15,-19 9 1,-9 10-16,-10 8 16,-19 1-16,-27 9 15,-20 10 1,-9-19-16,-38 0 15,-18-10 1,-1-9-16,1-28 16,-1-9-16,-9-20 15,0-18 1,10-18 0,9-11-16,9-17 15,19-11-15,19 1 16,19-10-1,9 1-15,9-10 16,10 9 0,10-9-16,8 9 15,1 0-15,19-9 16,-1 0 0,10 0-16,10 10 15,-1-1 1,1 10-16,18 9 15,0 0 1,19 0-16,0 0 16,19 0-16,0 10 15,9-10 1,10 18-16,9 1 16,19 0-1,18 9-15,1 10 16,9 0-1,-9 18-15,0 0 16,-1 1 0,1 18-16,-19-9 15,-19 9-15,-9 0 16,-10 0 0,0 0-16,-9 19 15,-10 0 1,1 9-16,-19 1 15,-1 8 1,-18 10-16,0 10 16,-19 9-16,-10-10 15,-8 1 1,-20-1-16,-28 10 16,-19-10-1,-37-9 1,-19-9-16,-19-19 15,-9-19-15,-1-19 16,1-9-16,0-28 16,9-19-1,19-9-15,18 0 16,11-19 0,17-10-16,11-9 15,27-18 1,20 9-16,27 56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5:33:00.575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13208 1803 0,'0'0'0,"0"0"0,0 0 16,0 19-16,0 46 15,-9 86 1,18 102 0,0 56-16,29 57 15,9 38-15,0-1 16,-9 10-1,-1 9-15,-18 1 16,-9 17 0,-10 11-16,0-29 15,9-19-15,0 1 16,1-38 0,-1-19-16,1-47 15,-1-37 1,-9-38-16,0-37 15,0-29 1,-9-37-16,9-19 16,0-28-16,0-28 15,0-9 1,0-19 0,0-10-16,-10-9 15</inkml:trace>
  <inkml:trace contextRef="#ctx0" brushRef="#br0" timeOffset="495.79">10800 8014 0,'-10'-9'0,"-18"-29"0,-19-9 15,9 0 1,10 19-16,19 19 15,18-1-15,38 1 16,151 18 0,178 20-1,85-1-15,9-28 16,38-10-16,47-8 16,57-11-1,-10 1-15,19 10 16,19 18-1,-10 18-15,66 29 16,19 10-16,19-11 16,18 11-1,-37-10 1,-9 0-16,-85-10 16,-76 10-16,-46-19 15,-94-18 1,-86 8-16,-46-18 15,-47 0 1,-28 10-16,-20-1 16,-27 0-1,-29 1-15,-18-1 16,-39 1-16,-27-10 16,-29 0-1</inkml:trace>
  <inkml:trace contextRef="#ctx0" brushRef="#br0" timeOffset="1555.67">15503 4346 0,'0'0'0,"0"0"0,0-19 15,0 0-15,0 10 16,10-10-1,-1 0-15,-9 10 16</inkml:trace>
  <inkml:trace contextRef="#ctx0" brushRef="#br0" timeOffset="1724.39">15889 3454 0,'0'0'15,"0"0"-15,10-19 16,-1 10-16,0 0 16,10 18-16,19 19 15,-19-9 1</inkml:trace>
  <inkml:trace contextRef="#ctx0" brushRef="#br0" timeOffset="1881.87">16040 4777 0,'0'0'0,"0"0"0,0 0 15,0 10-15,0-1 16,9 10 0,0 9-16,1-9 15</inkml:trace>
  <inkml:trace contextRef="#ctx0" brushRef="#br0" timeOffset="2017.24">16265 4674 0,'0'0'0,"0"-9"0,0 9 0,0-19 0,0 0 16,0 0-1,0 1-15,0 8 16</inkml:trace>
  <inkml:trace contextRef="#ctx0" brushRef="#br0" timeOffset="2178.64">16407 3482 0,'0'0'0,"9"0"15,0-9 1,1 0-16,-1-1 15,29 29-15,-19 0 16</inkml:trace>
  <inkml:trace contextRef="#ctx0" brushRef="#br0" timeOffset="2338.73">16632 4824 0,'0'0'0,"0"0"0,0 0 16,0 9-16,0 20 16,10 18-1,-10-19-15</inkml:trace>
  <inkml:trace contextRef="#ctx0" brushRef="#br0" timeOffset="2484.73">16999 5012 0,'0'0'0,"0"0"0,0 0 0,10-10 15,-1-8 1,-9 8-16,0 1 16</inkml:trace>
  <inkml:trace contextRef="#ctx0" brushRef="#br0" timeOffset="2645.92">16886 3642 0,'0'0'0,"0"0"0,10-9 15,-1-1-15,-9 1 16</inkml:trace>
  <inkml:trace contextRef="#ctx0" brushRef="#br0" timeOffset="2812.76">16839 3248 0,'0'0'0,"0"0"0,0 0 16,0 0-16,0 0 16</inkml:trace>
  <inkml:trace contextRef="#ctx0" brushRef="#br0" timeOffset="2980.68">16407 2788 0,'0'0'0,"0"0"16,0-19-16,0 1 15,0-1 1,-10 9-16</inkml:trace>
  <inkml:trace contextRef="#ctx0" brushRef="#br0" timeOffset="3138.58">15748 1962 0,'0'0'0,"0"0"0,0 0 16,0 0 0,0 0-16,0 0 15</inkml:trace>
  <inkml:trace contextRef="#ctx0" brushRef="#br0" timeOffset="3300.48">16068 1953 0,'0'0'0,"0"0"15,0 0-15,0 0 16,9 0-16,1 9 15,-1 1-15</inkml:trace>
  <inkml:trace contextRef="#ctx0" brushRef="#br0" timeOffset="3466.18">16040 2769 0,'0'0'16,"0"10"-16,0-1 0,0 29 16,-19 27-1,9-27-15</inkml:trace>
  <inkml:trace contextRef="#ctx0" brushRef="#br0" timeOffset="3607.65">15560 3511 0,'0'0'0,"0"0"16,0 0-16,0 0 15,-10-10 1,10 10-16</inkml:trace>
  <inkml:trace contextRef="#ctx0" brushRef="#br0" timeOffset="3766.8">14939 2938 0,'0'0'0,"0"0"16,0 0-16,0 0 16,0 0-16,9 10 15,-9-10 1</inkml:trace>
  <inkml:trace contextRef="#ctx0" brushRef="#br0" timeOffset="3936.41">15042 3839 0,'0'0'16,"0"0"-16,0 0 15,0 19-15,0 28 16,0-10-16</inkml:trace>
  <inkml:trace contextRef="#ctx0" brushRef="#br0" timeOffset="4097.04">15118 5293 0,'0'0'0,"0"0"16,0 0-16,9 10 15,-9-10 1</inkml:trace>
  <inkml:trace contextRef="#ctx0" brushRef="#br0" timeOffset="4263.71">15833 5819 0,'0'0'0,"0"0"16,9 0-16,19 9 15,-9-9-15</inkml:trace>
  <inkml:trace contextRef="#ctx0" brushRef="#br0" timeOffset="4400.75">16407 6072 0,'0'0'0,"0"0"15,0 0-15,0 0 16,0 0-16</inkml:trace>
  <inkml:trace contextRef="#ctx0" brushRef="#br0" timeOffset="4558.81">16698 5781 0,'0'0'0,"0"0"16,0 0-16,0 0 16</inkml:trace>
  <inkml:trace contextRef="#ctx0" brushRef="#br0" timeOffset="4714.99">16454 4833 0,'0'0'0,"0"0"0,0 0 15,0-9-15</inkml:trace>
  <inkml:trace contextRef="#ctx0" brushRef="#br0" timeOffset="4863.18">16435 4167 0,'0'0'0,"0"0"16,0-9-16,0 0 16</inkml:trace>
  <inkml:trace contextRef="#ctx0" brushRef="#br0" timeOffset="5030.18">16416 2948 0,'0'0'0,"0"0"0,0 0 16,0 0-1</inkml:trace>
  <inkml:trace contextRef="#ctx0" brushRef="#br0" timeOffset="5199.78">17263 3163 0,'0'0'16,"0"0"-16,0 10 0,9 9 16,0-10-16</inkml:trace>
  <inkml:trace contextRef="#ctx0" brushRef="#br0" timeOffset="5364">17639 4083 0,'0'0'0,"0"0"0,0 0 15,9 9-15,10 10 16,-9 0 0</inkml:trace>
  <inkml:trace contextRef="#ctx0" brushRef="#br0" timeOffset="5509.46">18194 4955 0,'0'0'0,"0"0"16,9 0-16,1-9 16,-1 9-1,-9 0-15</inkml:trace>
  <inkml:trace contextRef="#ctx0" brushRef="#br0" timeOffset="5662">18476 4636 0,'0'0'0,"0"0"0,0 0 0,0-9 16,0 0-1</inkml:trace>
  <inkml:trace contextRef="#ctx0" brushRef="#br0" timeOffset="5829">18391 3614 0,'0'0'0,"0"0"16,0 0-16,0 0 16,0 0-1</inkml:trace>
  <inkml:trace contextRef="#ctx0" brushRef="#br0" timeOffset="5996.73">18053 4280 0,'0'0'15,"0"0"-15,0 0 16,0 9-16,9 38 16,-9-9-1</inkml:trace>
  <inkml:trace contextRef="#ctx0" brushRef="#br0" timeOffset="6157.23">18401 5087 0,'0'0'0,"0"0"15,0 0 1,9 0-16,-9 0 15</inkml:trace>
  <inkml:trace contextRef="#ctx0" brushRef="#br0" timeOffset="6317.75">18994 4233 0,'0'0'0,"9"0"0,0-19 16,1 10-16,-10-1 16</inkml:trace>
  <inkml:trace contextRef="#ctx0" brushRef="#br0" timeOffset="6478.39">19473 3998 0,'0'0'0,"0"0"0,10 10 15,9 18 1,-1-9-16</inkml:trace>
  <inkml:trace contextRef="#ctx0" brushRef="#br0" timeOffset="6642.67">20254 4665 0,'0'0'0,"0"0"16,0 0-16,0 9 15,0 0-15,0-9 16</inkml:trace>
  <inkml:trace contextRef="#ctx0" brushRef="#br0" timeOffset="6807.69">19737 4120 0,'0'0'0,"0"0"0,0 0 15,0-9 1,0 9-16</inkml:trace>
  <inkml:trace contextRef="#ctx0" brushRef="#br0" timeOffset="6953.1">20000 3792 0,'0'0'0,"0"0"16,0 0-16,0 0 15</inkml:trace>
  <inkml:trace contextRef="#ctx0" brushRef="#br0" timeOffset="7118.57">20226 3736 0,'0'0'0,"9"0"16,10-19-16,-9 0 16</inkml:trace>
  <inkml:trace contextRef="#ctx0" brushRef="#br0" timeOffset="7269.19">21195 2685 0,'0'0'0,"9"0"0,-9-9 16</inkml:trace>
  <inkml:trace contextRef="#ctx0" brushRef="#br0" timeOffset="7415.18">21863 1916 0,'0'0'0,"0"0"16,0 0-16</inkml:trace>
  <inkml:trace contextRef="#ctx0" brushRef="#br0" timeOffset="7574.92">22493 1934 0,'0'0'0,"0"0"0,0 0 16,0 0 0,0 0-16</inkml:trace>
  <inkml:trace contextRef="#ctx0" brushRef="#br0" timeOffset="7723.87">23011 2347 0,'0'0'0,"0"0"16,0 0-16,0 0 15,18 38-15,-8-1 16</inkml:trace>
  <inkml:trace contextRef="#ctx0" brushRef="#br0" timeOffset="7890.45">23481 3201 0,'0'0'0,"0"0"0,0 9 16,9 1-16,1 27 15,-1-9 1</inkml:trace>
  <inkml:trace contextRef="#ctx0" brushRef="#br0" timeOffset="8062.37">23707 4411 0,'0'0'0,"0"0"0,0 19 16,0 9-1,0 47-15,-10 47 16,1-56 0</inkml:trace>
  <inkml:trace contextRef="#ctx0" brushRef="#br0" timeOffset="8231.83">23020 5537 0,'0'0'0,"0"0"0,0 0 16,0 10-16,-9 27 15,-1-18 1</inkml:trace>
  <inkml:trace contextRef="#ctx0" brushRef="#br0" timeOffset="8372.87">21976 5687 0,'0'0'0,"0"0"15,0 0-15,0 0 16,0 0 0,0 0-16</inkml:trace>
  <inkml:trace contextRef="#ctx0" brushRef="#br0" timeOffset="8538.37">21148 5547 0,'0'0'0,"0"0"0,0 0 16,0 0-1,0 0-15</inkml:trace>
  <inkml:trace contextRef="#ctx0" brushRef="#br0" timeOffset="8684.25">21007 5190 0,'0'0'0,"9"-19"0,-9 19 0,10-9 0,-1-10 16,-9 10 0</inkml:trace>
  <inkml:trace contextRef="#ctx0" brushRef="#br0" timeOffset="8851.01">21280 3933 0,'0'0'0,"9"0"0,0-10 15,1-8-15,-1 8 16</inkml:trace>
  <inkml:trace contextRef="#ctx0" brushRef="#br0" timeOffset="9021.76">21157 3041 0,'0'0'0,"0"0"0,0 0 15,0 0-15,0 0 16</inkml:trace>
  <inkml:trace contextRef="#ctx0" brushRef="#br0" timeOffset="9197.02">21693 3332 0,'0'0'0,"0"0"0,0 0 0,0 0 0,0 10 16,0 27-16,-9 29 16,0-19-16</inkml:trace>
  <inkml:trace contextRef="#ctx0" brushRef="#br0" timeOffset="9377.93">21543 4993 0,'0'0'0,"9"9"15,20 1-15,36 37 16,39 37-16,-10 10 16,-47-47-1</inkml:trace>
  <inkml:trace contextRef="#ctx0" brushRef="#br0" timeOffset="9516.4">22380 5593 0,'0'0'0,"0"0"16,0 0-16,0 0 15,0 0 1</inkml:trace>
  <inkml:trace contextRef="#ctx0" brushRef="#br0" timeOffset="9674.16">22766 4449 0,'0'0'0,"0"0"15,0 0-15,0 0 16</inkml:trace>
  <inkml:trace contextRef="#ctx0" brushRef="#br0" timeOffset="9846.79">22503 3539 0,'0'0'0,"0"0"16,0 0-16,0 0 15,0 0 1</inkml:trace>
  <inkml:trace contextRef="#ctx0" brushRef="#br0" timeOffset="10002.89">22568 3370 0,'0'0'0,"0"0"0,0 9 0,0-9 15</inkml:trace>
  <inkml:trace contextRef="#ctx0" brushRef="#br1" timeOffset="15793.56">15287 2178 0,'0'0'0,"9"-9"16,10-10-16,9 0 15,10-9 1,9 0-16,0 9 16,0-9-1,0 9-15,10-9 16,9 9 0,-1 1-16,11 8 15,8 1-15,-8 0 16,-1 18-1,-9 0 1,18 19-16,1 1 16,0-1-16,9 9 15,0 1 1,9 9-16,10 0 16,0-10-1,-19 1-15,-9-10 16,9 9-16,-9-8 15,-10 8 1,0 1-16,10 8 16,-1 11-16,1 8 15,9 1 1,0 0 0,-9-1-16,-10-8 15,0-1 1,-9 0-16,0-9 15,-9 0-15,-1 0 16,0 0 0,1-9-16,9 8 15,0 1-15,-10-9 16,1-1 0,-1 1-16,0-1 15,-9 1 1,10 0-16,-10-20 15,9 1 1,1 0-16,-1 0 16,1-1-16,-10-8 15,0-10 1,0 0 0,9 0-16,1 0 15,-10 0-15,9-10 16,-18 1-1,-1 0-15,1-1 16,0-9 0,-1 1-16,1-1 15,-10 0 1,10 0-16,-1 1 16,1-11-16,0-8 15,-1-1 1,1 1-16,0-1 15,-1 10 1,-9-9-16,10-10 16,-10 9-1,10-9-15,-10 0 16,10-9-16,-1 0 16,1 9-1,-10 9-15,10-9 16,0-9-1,-1 9-15,10-9 16,-9 0 0,-1 9-16,-8 9 15,8-18 1,1 9-16,0 0 16,-1 0-16,10 0 15,10 0 1,-10 0-16,0 10 15,0-10 1,0 10-16,0-10 16,9 0-1,-9 9-15,10 1 16,-1-10-16,1 9 16,-1 10-1,1 0-15,8 9 16,20-9-1,-10 0-15,1 0 16,-1 18-16,-9 1 16,18 0-1,1-1-15,9 20 16,-19-1 0,1 0-16,-11 1 15,1 8 1,10 11-16,-1-1 15,0 0 1,-9 0-16,9 10 16,-9-1-16,0 10 15,9 0 1,-9-10-16,0 10 16,-10 10-1,10-1-15,0 10 16,9-1-1,1 10-15,-1 10 16,0-1 0,0 1-16,-18-10 15,-1 9-15,1 1 16,-1-10 0,-9 9-16,0 10 15,-9 9 1,-1 0-16,-8-18 15,-1 9-15,-9 9 16,0 0 0,-1-9-16,1 9 15,0 0 1,-10 1-16,-9-11 16,0 11-1,0-11-15,0 1 16,-9 9-16,-10 1 15,0-11 1,1 11-16,-1-11 16,0 11-1,-9-11-15,-10-8 16,0 9 0,1 0-16,-1-1 15,1-18 1,-11 1-16,1-1 15,-9 0-15,-10 0 16,-9 0 0,0-10-16,-1-8 15,-8-1 1,-10 0-16,9-18 16,-9-1-1,9 1-15,-9-19 16,-19-1-1,10 1-15,-1-19 16,-9 0 0,10-19-16,-1 1 15,10-1-15,0 0 16,0 0 0,-9-9-16,-1-9 15,20 9 1,-10-10-16,-1 0 15,1 1-15,0-10 16,10 0 0,-1 10-16,0-10 15,-9-10 1,10 10-16,8-9 16,10 9-1,1-9-15,8 0 16,1 9-16,9 0 15,-10-9 1,10 9-16,-9-10 16,9-8-1,0 18-15,9-10 16,-9 11 0,9-1-16,1 9 15,-1 1 1,0-1-16,1 10 15,-1-10-15,1 10 16,-1 9 0,0-9-16,1 0 15,-1 9 1,-9 1-16,0 8 16,9 1-1,-9 0-15,0 9 16,0 0-16,10 9 15,-1 0 1,0 1-16,1-1 16,-10 10-1,9-10-15,-9 10 16,0 0 0,0-1-16,9 20 15,-9 0 1,0-1-16,0 1 15,10-10-15,-10 9 16,-10 10 0,10-9-16,-9 9 15,9-10 1,0 1-16,0-1 16,-10 10-1,1 0-15,-1 19 16,-9-10-1,-9 0-15,9 1 16,-9-10 0,0-1-16,-1 20 15,-8 0-15,-1-10 16,10 10 0,0-10-16,-1 0 15,1 1 1,-10-1-16,-9 0 15,10 10 1,-1-10-16,0 0 16,-9 1-1,10-10-15,-1-10 16,0 1-16,1-1 16,8 1-1,1-10 1,-10-9-16,1-1 15,8 1 1,1-9-16,-9-10 16,-1 0-1,0-19-15,1 0 16,-11 0 0,11-9-16,-1 0 15,0-9 1,20-1-1,-1-9-15,9-9 16,10-1 0,0-8-16,0-10 15,10 0 1,-1-10-16,-9-9 16,0 1-1,9-1-15,-9-19 16,0-9-1,10 10-15,8 8 16,-8-8 0,8-1-1,-8-9-15,-1 10 16,1-10 0,-1-10-16,10 10 15,0 10 1,9-1-16,9-9 15,1 10 1,-1-1 0,1-9-16,0 0 15,9 10 1,0 8-16,0 1 16,9-9-1,0 18-15,1 9 16,-1 1-16,10-1 15,9-8 1,1 8-16,-1 10 16,0 0-1,0-9-15,0 18 16,1-9 0,-1 19-16,0 9 15,0 9 1,10 1-16,28 8 15,-29 11-15</inkml:trace>
  <inkml:trace contextRef="#ctx0" brushRef="#br1" timeOffset="26351.85">24694 5603 0,'0'0'0,"0"0"16,10 0-1,-1 9-15,19 1 16,29 27-16,18 29 15,29 18 1,-1 29 0,10-1-16,9-8 15,10-11 1,-10-8-16,1-10 16,-10-19-1,-19-9-15,-10-9 16,-18-10-1,-9-9-15,-20-1 16,1-8 0,-19-10-16,-1 0 15,1 0 1,-19 0-16</inkml:trace>
  <inkml:trace contextRef="#ctx0" brushRef="#br1" timeOffset="26755.96">24563 5603 0,'0'0'0,"0"0"0,0 0 16,0 9-16,0 19 15,9 29 1,1 18-16,-1 9 15,0 19 1,1-28 0,-1-9-16,1-28 15,-10-1 1,9 1-16,-9-20 16,0-8-1,0-10-15</inkml:trace>
  <inkml:trace contextRef="#ctx0" brushRef="#br1" timeOffset="27083.86">24713 5565 0,'0'0'0,"10"0"16,-1-18-16,19-1 16,19 9-1,29 1-15,27 18 16,10 1 0,0 18-1,9 0-15,-9-9 16,-28 0-1,-10-19-15,-28 0 16,-9 0 0,-20 0-16,-18 0 15</inkml:trace>
  <inkml:trace contextRef="#ctx0" brushRef="#br1" timeOffset="32094.83">27093 6307 0,'0'0'0,"0"0"0,0 0 16,0 9 0,10 28-16,-1 20 15,1 27 1,-1 29-16,0 9 16,1 0-1,-1-10 1,-9-18-16,0-19 15,0-19 1,0-18-16,0-10 16,0-9-1,0-10-15,0-9 16</inkml:trace>
  <inkml:trace contextRef="#ctx0" brushRef="#br1" timeOffset="32554.9">26839 6522 0,'0'0'0,"0"-9"0,0-10 16,10 0-16,-1 1 16,1 8-1,8 1 1,11-1-16,27 29 15,38 19 1,19 18-16,0 0 16,-10 19-1,-9 0-15,-9-9 16,-10 9 0,-18-18-1,-10-11-15,-10-8 16,-18-19-16,0-1 15,0-8 1,0-10-16,-10 0 16,10-19-1,0-28 1,0-28-16,-1-28 16,-18-19-1,-9 9-15,0 20 16,-1 17-1,10 20-15,0 37 16</inkml:trace>
  <inkml:trace contextRef="#ctx0" brushRef="#br1" timeOffset="33027.51">28429 6888 0,'0'0'0,"0"0"0,10 0 15,8 0 1,11 0-16,-1-9 16,9-10-1,-8 0-15,-1 1 16,-9-1-1,0 0-15,-10 0 16,-9 0 0,0-9-1,0 10-15,-19-1 16,0 9 0,-18 1-16,-10 28 15,-10 18 1,1 29-16,9 0 15,19 9 1,18 9-16,20 1 16,18-1-1,0-18 1,19-10-16,0-18 16,0-10-16,0-10 15,10-8 1,-29-10-16</inkml:trace>
  <inkml:trace contextRef="#ctx0" brushRef="#br1" timeOffset="33399.33">28965 6588 0,'0'0'0,"0"0"0,0 0 16,0 9-16,0 10 16,0 19-1,10 27-15,-1 10 16,19 19 0,10-9-1,9-10-15,0-19 16,0-18-1,-9-20-15,-1-18 16,10-9 0,1-19-16,-1-29 15,-10-27 1,-18 0-16,-10-10 16,-9 19-1,-9 28-15,0 28 16</inkml:trace>
  <inkml:trace contextRef="#ctx0" brushRef="#br1" timeOffset="33928.04">29718 6616 0,'0'0'0,"9"-9"16,1-10-16,-1 0 15,10 10 1,9-1-16,10 1 16,28 18-1,18 20-15,1-1 16,-10 19-1,-18 0 1,-1 9-16,-18-9 16,-19 9-1,-10-9 1,-9-9-16,-9-1 16,-1-9-16,1-9 15,-1 0 1,1-19-16,0 0 15,-1 0 1,1-28-16,-1-38 16,20-19-1,9-27 1,18-10-16,29 9 16,19 19-1,-10 29-15,-9 18 16,9 28-1,-18 10-15,-29 9 16</inkml:trace>
  <inkml:trace contextRef="#ctx0" brushRef="#br1" timeOffset="34648.15">31204 7001 0,'0'0'0,"0"0"16,0-10-16,0-8 16,-18-10-16,-1-1 15,-9 11 1,-10 8-16,10 10 15,-1 10 1,1 8 0,9 1-16,10 0 15,0 9 1,9-9-16,9 9 16,0 0-1,20 0-15,8 10 16,10-10-1,19-9 1,9-1-16,1-18 16,8-9-1,1-10-15,0-18 16,-1-29 0,1-18-16,-10-29 15,-18-28 1,-10-28-16,-28 10 15,-19 9 1,-19 9 0,-19 29-16,0 18 15,1 37 1,-1 20-16,1 27 16,-1 10-1,0 47-15,-18 38 16,-1 56-1,10 27-15,19 1 16,9 19 0,10-10-16,18-9 15,20-9 1,-1-29-16,0-18 16,0-20-1,10 1-15,-29-56 16</inkml:trace>
  <inkml:trace contextRef="#ctx0" brushRef="#br1" timeOffset="35512.76">28617 8258 0,'0'0'0,"0"0"0,0 9 16,0 10-1,0 19-15,10 27 16,-10 1 0,9 0-16,-9-1 15,0-18 1,0-19 0,0-9-16,0-19 15,0 0 1,10-9-16,8-19 15,11-19 1,-1-19-16,0-18 16,-9 18-1,0 10 1,-1 9-16,1 19 16,-9 18-1,-1 1-15,1 18 16,18 29-1,19 18-15,0 29 16,19 27 0,-10-9-16,-9-28 15,-9-9 1,-1-28 0,-8-10-16,-1-9 15,0-19 1,0-10-16,1-18 15,-1-38 1,-9-28-16,-19-9 16,0 0-1,-19 0-15,0 9 16,0 28 0,0 19-16,0 10 15,10 18 1</inkml:trace>
  <inkml:trace contextRef="#ctx0" brushRef="#br1" timeOffset="36011.62">29633 8755 0,'0'0'0,"0"0"16,10 0-16,-1-9 16,19-10-1,1 0-15,-1 1 16,9-1-1,-8 0-15,-11 0 16,1-18 0,0-10-1,-19 9 1,-19 10-16,0 9 16,1 10-16,-20 18 15,0 10 1,10 19-16,0 9 15,9 18 1,19 10 0,19 29-16,19-11 15,27-18-15,30-9 16,27-10 0,10-27-1,-76-20-15</inkml:trace>
  <inkml:trace contextRef="#ctx0" brushRef="#br1" timeOffset="36375.08">30433 7751 0,'0'0'16,"0"0"-16,0 0 15,0 19-15,0 28 16,9 47 0,1 37-16,-1 1 15,1 18 1,-1-10-16,-9-18 15,0-9 1,0-10-16,0-28 16,9-18-1,-9-11-15,10-8 16,-10-19 0,0-10-16</inkml:trace>
  <inkml:trace contextRef="#ctx0" brushRef="#br1" timeOffset="36611.75">29831 8136 0,'0'0'0,"9"0"0,20-9 15,36-10 1,29 10-16,19-1 16,19 20-1,0-1-15,-19 0 16,-57-9 0</inkml:trace>
  <inkml:trace contextRef="#ctx0" brushRef="#br1" timeOffset="37091.65">30809 8371 0,'0'0'0,"0"9"16,-9 10-16,-1 9 15,1 28 1,0 1-16,9-1 15,9-9 1,0-10-16,20 1 16,18-19-1,0-1-15,0-18 16,9-18 0,1-20-1,-20 10-15,-8 0 16,-11 18-1,1 1-15,-9 18 16,8 1 0,11 18-16,-1 19 15,19 0 1,-10 0-16,1-10 16,-10-18-1,10 0-15,-10-19 16,10 0-1,-10-28-15,10-10 16,-20-18 0,-27-10-16,0 28 15</inkml:trace>
  <inkml:trace contextRef="#ctx0" brushRef="#br1" timeOffset="37744.12">31872 8859 0,'0'0'0,"0"0"15,0 0-15,10 0 16,-1 0 0,1 0-16,18 0 15,0 0 1,0 0-16,0-19 16,1-9-1,8-19-15,1-28 16,-19-29-1,0-18-15,-19 0 16,-19 19 0,0 19-1,-19-1-15,1 20 16,-10 18 0,0 19-16,0 18 15,9 1 1,10 18-16,18 1 15,1-1 1,-1 0-16,20 20 16,9 17-1,18 1 1,20 10-16,18 8 16,10 10-1,-1-9-15,-8 0 16,-11 9-1,-18-19-15,-9 10 16,0-10 0,-10 0-1,-9 1-15,0 8 16,-1-8-16,-18-39 16</inkml:trace>
  <inkml:trace contextRef="#ctx0" brushRef="#br1" timeOffset="38000.12">32832 7920 0,'0'0'0,"0"0"0,0 0 16,0 10-1,9 8-15,-9 48 16,10 28 0,-10 28-16,0 0 15,0 0 1,0-19-16,0-19 16,0-46-1</inkml:trace>
  <inkml:trace contextRef="#ctx0" brushRef="#br1" timeOffset="38550.23">32898 8389 0,'0'0'0,"0"0"0,0 0 16,0 0-1,0 0-15,0 0 16,-19 10-1,0 18-15,-9 0 16,18 10 0,1 9-16,0-1 15,18-8 1,10-1 0,9-8-16,19-1 15,10-9 1,8-10-16,20-18 15,-10-20 1,-9-18-16,0-37 16,-10-10-1,-46 19 1,-10 9-16,-19 20 16,0 17-1,-9 11-15,-10 18 16,10 28-1,0 0-15,9 28 16,10 29 0,-1 18-16,10 9 15,0-18 1,-9 0 0,-10 0-16,0-10 15,-18-9 1,-10 1-16,-57-11 15,29-27 1</inkml:trace>
  <inkml:trace contextRef="#ctx0" brushRef="#br1" timeOffset="38989.28">27996 9337 0,'0'0'0,"0"0"15,19 0-15,66 9 16,112 1 0,95 18-16,84 28 15,76 10 1,37 9-16,10-19 16,-10-9-1,-19-9-15,-37-20 16,-47-8-1,-38 9-15,-57-19 16,-55 0 0,-76 9-1,-38 10-15,-28 0 16,-66-10 0,-28-9-16</inkml:trace>
  <inkml:trace contextRef="#ctx0" brushRef="#br1" timeOffset="39389.32">27611 9412 0,'47'0'0,"169"9"0,151 1 16,66 9-1,56 18-15,38-9 16,9 0-1,28 19-15,-9 0 16,-56-9 0,-76-19-16,-84-19 15,-85 9 1,-66-9-16,-65-9 16,-67-1-1,113-9-15</inkml:trace>
  <inkml:trace contextRef="#ctx0" brushRef="#br1" timeOffset="40295.05">27855 5678 0,'76'-9'0,"187"-38"16,123-10-16,18 10 15,-18 29-15,9 36 16,10 11-1,-10 27-15,19 19 16,-19 9 0,-28 20-16,-29 18 15,-27 18 1,-29 20-16,-37 9 16,-29 18-1,-37 20 1,-48 8-16,-37 11 15,-28 27 1,-38 10-16,-28 9 16,-37 9-1,-48 1-15,-56-10 16,-47 0 0,-113 38-1,-28-29-15,-1-84 16,-84-9-16,-37-38 15,-29-66 1,-47-56 0,19-56-16,10-47 15,-10-37 1,28-39-16,19-17 16,38-58-1,18-46-15,76 10 16,56-20-1,57-18 1,56-19-16,56 0 16,57-9-1,75-10-15,57 9 16,84-27 0,67 18-16,55 57 15,48 18 1,18 66-16,20 47 15,18 9 1</inkml:trace>
  <inkml:trace contextRef="#ctx0" brushRef="#br1" timeOffset="71465.24">32982 6851 0,'10'18'0,"27"39"0,39 55 16,-1 29-1,10 37-15,-10 10 16,-28-10 0,-19-9-1,-37-9-15,-29-1 16,-18 10-1,-20-9-15,-18-10 16,-9 0 0,-38 9-16,-19 10 15,-28-19 1,-29 0-16,-27-18 16,-20-20-1,-27 10-15,-20-19 16,1-9-1,-1-9 1,-9-10-16,10-10 16,-10-18-1,-9-18-15,28-11 16,9-27 0,10-19-16,19-10 15,18-18 1,29-19-16,27 0 15,20-19 1,9 0 0,19-18-16,9-20 15,10-18 1,28-9-16,9-10 16,20-19-1,-1-9 1,9-28-16,10 18 15,0 20 1,0 9-16,19-1 16,0 20-1,-1-1-15,11 1 16,8 9 0,1 0-16,-1-1 15,10 20 1,10 0-1,-1-1-15,19 10 16,1 0 0,8 19-16,1 9 15,9 1 1,0 8-16,9 10 16,1 0-1,-1 9 1,1 1-16,-10 8 15,9 10 1,1 1-16,-10 17 16,0 1-1,-10 0 1,1 19-16,0-1 16,-1 1-1,1 0-15,-10-1 16,0 1-1,1 9-15,-1 0 16,0 0 0,-9 0-16,0 0 15,-1 0 1,1 0 0,-9 0-16,9 0 15,-10 0 1,0 0-16,1 0 15,-10 0 1,0 0 0,0 0-16,0 0 15,0 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5:35:12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6642 2535 0,'0'0'0,"0"9"16,0 10-16,0 18 15,-10 48-15,10 37 16,0 19 0,10 9-16,-1 9 15,0 19 1,-9 1-16,0 8 15,0 1 1,-9-19-16,-10 0 16,0-10-16,1-9 15,8-9 1,1-19-16,-1-28 16,1-19-1,9-28-15,0-10 16,0-18-1,0 0-15,0-19 16,0 0 0</inkml:trace>
  <inkml:trace contextRef="#ctx0" brushRef="#br0" timeOffset="1104.05">7065 2263 0,'9'0'16,"38"-19"-16,66-19 0,57 1 16,46-1-1,47 1-15,20-1 16,27 1 0,19 18-16,19-9 15,29 0 1,18 18-16,0 10 15,-38 0-15,-9 10 16,-9 8 0,-28 11-1,-57-1-15,-38 9 16,-28 10-16,-37 0 16,-20 0-1,-18 0-15,-9 9 16,-20-9-1,-27 0-15,-20 0 16,1 0-16,0 9 16,-1 10-1,-8 18-15,-11 19 16,1 10 0,9 18-16,-9 20 15,9 8 1,1 19-16,-1 19 15,0 10 1,0-10-16,1 28 16,8 0-16,-9-9 15,1-10 1,-11-9-16,1-9 16,0-19-1,-19-10-15,0-18 16,0-9-1,-9-20-15,-10-18 16,0-19-16,-19 0 16,1-9-1,-20-1-15,-37-8 16,-47 8 0,-56-18-16,-48-28 15,-37-19 1,-19-19-16,-38-9 15,-9 0-15,9-10 16,-9-8 0,-19-1-16,-9-28 15,0 9 1,-10-9-16,29 0 16,37 18-1,19-8-15,18-1 16,11 10-1,8 9-15,29 0 16,-10 9-16,10 20 16,19-1-1,28 0-15,37 10 16,48-1 0,28 1-16,27 0 15,20-1 1,0 1-16,9-10 15,10 10-15</inkml:trace>
  <inkml:trace contextRef="#ctx0" brushRef="#br0" timeOffset="1544.94">3246 2422 0,'0'0'0,"0"0"0,9 0 16,0-9-16,1 9 15,18 9 1,19 10-16,28 18 16,19 39-1,38 36-15,0 19 16,-19 1-1,-19-10-15,0 0 16,-28-28-16,-10-19 16,-18 0-1,-1-10-15,-18-18 16,-9-37-16</inkml:trace>
  <inkml:trace contextRef="#ctx0" brushRef="#br0" timeOffset="1814.95">4130 2544 0,'0'0'0,"0"0"15,0 0-15,0 10 16,-19 27-16,-19 38 15,-27 56 1,-39 38 0,-9 19-16,-19-19 15,20-19-15,18-19 16,18-37-16,29-19 16,19-37-1</inkml:trace>
  <inkml:trace contextRef="#ctx0" brushRef="#br0" timeOffset="2514.04">3067 4636 0,'0'0'0,"0"0"15,0 0-15,0 0 16,0 10-16,0 9 16,0 9-1,9 19-15,1 0 16,18-1-1,9 11-15,1-10 16,9-10 0,-9-18-16,9 0 15,0-10-15,0-18 16,-9-10 0,-1-19-1,1 1-15,-10-1 16,-9-9-16,0 19 15,-10 0 1,0 0-16,-9 19 16,0-1-16,0 1 15,0 9 1,0 0-16,0 0 16,0 9-1,0 29-15,0 37 16,0 19-1,-9 9-15,-10 9 16,-9-8 0,-10-1-16,1-9 15,-20-10 1,1-18-16,9-10 16,-10-18-16,-8-10 15,-20-19 1,-9-9-16,-10-19 15,1-18 1,18-1-16,10-9 16,37 19-16</inkml:trace>
  <inkml:trace contextRef="#ctx0" brushRef="#br0" timeOffset="3036.21">4704 3454 0,'0'0'0,"9"0"0,19-9 16,29-1-16,27 1 15,48 0-15,28 9 16,19 9 0,18 0-16,-18 10 15,-19 0 1,-19-10-16,-37 1 15,-39-10 1,-17 0-16,-11 0 16,-18 0-16,-10 0 15,-9 0 1,0 0-16</inkml:trace>
  <inkml:trace contextRef="#ctx0" brushRef="#br0" timeOffset="3499.63">6115 3201 0,'0'0'0,"0"0"0,0 0 16,9 9-16,19 1 15,1 18-15,8 0 16,1 19 0,0 19-16,-20-1 15,-8 10 1,-10-9-16,-19-10 16,0-18-1,0-19-15,-9-1 16,0-18-1,-10-18-15,10-11 16,0-36-16,18-20 16,10-9-1,19-9-15,9 19 16,1 28 0,-1 9-16,0 18 15,-9 20 1,0 0-16,0 18 15,-1 29-15,-8 37 16,-10-28 0</inkml:trace>
  <inkml:trace contextRef="#ctx0" brushRef="#br0" timeOffset="3893.8">4262 4927 0,'0'0'0,"9"0"16,29-9-16,37 0 15,57-10 1,27 9-16,20 20 16,9 18-1,1 0-15,-1-9 16,-28 0-1,-38-19-15,-19 0 16,-18 0 0,-29 0-16,-18 0 15,-19 0-15</inkml:trace>
  <inkml:trace contextRef="#ctx0" brushRef="#br0" timeOffset="4366.24">5851 4824 0,'0'0'16,"0"0"-16,0 9 0,0 10 15,0 19 1,0 9-16,0 18 15,0-8 1,0 8-16,-9-8 16,0-20-1,-1 1-15,1-20 16,9-8 0,-10-10-16,10 0 15,0-10-15,0-27 16,10-19-1,9-10-15,-1 0 16,1 19 0,0 19-16,9 0 15,0 19 1,1-1-16,-10 20 16,-1-1-16,1 19 15,-9 0 1,-20 19-16,-37 19 15,-94 0 1,-169 65-16</inkml:trace>
  <inkml:trace contextRef="#ctx0" brushRef="#br0" timeOffset="5118.05">8344 762 0,'0'0'0,"0"0"16,0 0 0,-18 9-16,-11 10 15,-8 18 1,-20 19-16,10 20 15,10 8 1,18-18-16,9-10 16,20-19-1,-1-8 1,19-11-16,19 20 16,10-1-1,-1 1-15,-9-10 16,-9 10-1,0 9-15,-20-10 16,-18 1 0,-28 46-16,-38 10 15,-56-10 1,-19-18-16,-10-28 16,20-20-1,8-18-15,20-18 16,28 8-1,9 1-15,28-10 16,29 10 0</inkml:trace>
  <inkml:trace contextRef="#ctx0" brushRef="#br0" timeOffset="5494.31">9088 724 0,'0'0'0,"0"9"0,0 1 16,0 74-16,-10 19 16,10-18-1,-9 27 1,-1 20-16,-8 9 16,8 9-16,-9-38 15,0 1 1,10-38-1,0-47-15,-1 0 16,10-9-16</inkml:trace>
  <inkml:trace contextRef="#ctx0" brushRef="#br0" timeOffset="5944.19">9652 996 0,'0'0'0,"-9"9"0,-10 10 15,-19 9 1,-47 10-16,-37 9 15,0-10 1,9 10-16,19-9 16,28-1-1,28 1-15,20-19 16,8-1 0,20 11-16,-1 8 15,19 10 1,19 0-16,19 0 15,9 18 1,1 20 0,-10 9-16,-10 0 15,-18-19 1,-1 0-16,-18-28 16,-10-29-1,-9 1-15</inkml:trace>
  <inkml:trace contextRef="#ctx0" brushRef="#br0" timeOffset="6244.84">9887 696 0,'0'19'0,"0"-10"0,0 29 15,0 37-15,0 28 16,10 47 0,-1 28-16,0-37 15,1-38 1,9 0-1,-1-46-15,11-1 16,-20-28-16</inkml:trace>
  <inkml:trace contextRef="#ctx0" brushRef="#br0" timeOffset="6698.27">10376 1418 0,'0'0'0,"0"0"16,10 0 0,18-9-16,0 9 15,0-9 1,10-1-16,0-9 16,-10 1-1,-9 18-15,0-10 16,-10-9-1,0 1-15,-9-1 16,-9-28 0,-10 0-16,-28 0 15,0 19 1,9 19 0,-9-1-16,0 20 15,0 18 1,19-9-16,0 9 15,18 37 1,10 10-16,19-9 16,19-10-1,9-9-15,9-9 16,10-10 0,0-9-16,-9-10 15,-29-9 1</inkml:trace>
  <inkml:trace contextRef="#ctx0" brushRef="#br0" timeOffset="7198.28">11289 1324 0,'0'0'0,"0"-18"0,-10-1 16,-8 0-16,-20 10 15,-18-1 1,-10 10 0,9 0-16,10 19 15,10 28 1,18-9-1,9-10-15,10 9 16,10-18-16,9 0 16,9 9-1,19-9 1,19-10-16,0-18 16,-10-1-1,0-18-15,1 0 16,-19 9-1,9 1 1,-10-1-16,-9 19 16,19 9-1,1 29-15,-1 18 16,9 0 0,0-9-16,1 0 15,-29-19-15</inkml:trace>
  <inkml:trace contextRef="#ctx0" brushRef="#br0" timeOffset="7654.37">11806 874 0,'0'0'0,"19"0"0,28 0 16,19 0 0,9 0-16,10 19 15,0 18 1,-10 29-16,-9 19 16,-19 8-16,-28-8 15,-10 9 1,-28-29-1,-18-8-15,8-20 16,-8-18 0,-1-10-16,10 1 15,0-29 1,-1-19-16,11-27 16,8-20-1,20 20 1,8-20-16,20-9 15,0 29-15,-1 36 16,-9 20 0,20 9-16,-1 28 15,-29-18 1</inkml:trace>
  <inkml:trace contextRef="#ctx0" brushRef="#br0" timeOffset="8184.26">12813 1005 0,'0'0'0,"0"0"15,0 10-15,0-10 16,9 9 0,1 38-16,-1 28 15,-9 19 1,0 9 0,0-18-16,-9-29 15,-1-9-15,1-28 16,-1-1-1,1 1-15,9-9 16,0-10 0,9-19-16,1-19 15,18-46 1,10-1-16,9 1 16,0 18-1,0 1 1,0 18-16,-9 37 15,9 1 1,18 37-16,-18 19 16,-9-10-1,0 29-15,-29 47 16,-18 27 0,-57 11-16,-85 158 15</inkml:trace>
  <inkml:trace contextRef="#ctx0" brushRef="#br0" timeOffset="11194.93">10122 1906 0,'0'0'0,"0"0"0,0 0 0,0 19 16,0 9-16,0 28 15,-9 38 1,9 19-1,9-10-15,-9-9 16,0 28-16,0-10 16,0-8-1,0 8-15,0 10 16,-9-9 0,0-10-1,-1-37-15,10-10 16,-9 0-1,9 0-15,-10-9 16,10-18 0,0-11-16,0 1 15,0-10 1,0 1-16,0-10 16,0 0-1,0 0-15</inkml:trace>
  <inkml:trace contextRef="#ctx0" brushRef="#br0" timeOffset="11683.44">10630 2000 0,'0'0'0,"0"0"0,0 0 16,0 0 0,0 19-1,-9 9-15,-10 56 16,10 20-1,-1-1-15,10 28 16,0 29 0,10-38-16,-10-29 15,0 29 1,0 10-16,0-1 16,-10-9-1,1-9-15,0-38 16,-1-19-16,1 10 15,-1-10 1,1-19 0,-1-8-16,1 8 15,9-27 1,0-10-16,0 0 16,0 0-1</inkml:trace>
  <inkml:trace contextRef="#ctx0" brushRef="#br0" timeOffset="12310.4">9708 3276 0,'0'0'0,"0"0"16,0 0-16,0 0 15,0 0-15,0 0 16,0 0 0,10 9-16,9 1 15,-1-1 1,11 19-1,8 19-15,1 0 16,0 9 0,9 29-1,0-1-15,0-18 16,0 9-16,-10-37 16,10 18-1,-9-9-15,-10-28 16,0-1-1,10 1-15,0 0 16,9-10 0,0-9-1,9-9-15,10-19 16,0-10-16,0-9 16,9-28-1,-9-9 1,0 9-16,-10 0 15,-9 18 1,-9 1-16,0 9 16,-20 28-1,1-9-15,0 0 16,-19 19 0,0-1-16,0 10 15</inkml:trace>
  <inkml:trace contextRef="#ctx0" brushRef="#br0" timeOffset="13002.58">6670 3848 0,'0'0'0,"0"0"0,0 0 15,0 0 1,0-18-16,0-1 15,0 9 1,9 10-16,19-9 16,38-10-1,47 19-15,38 10 16,18-39 0,19 11-16,10-1 15,18 0 1,1 10-1,-20 28-15,-9-10 16,-9 10-16,0-10 16,-29-9-1,-18 19 1,-19 0-16,-10-10 16,-27-9-1,-20-9-15,-18 9 16,-1 9-1,-18-9-15,0-9 16,-19 9 0,0 0-1</inkml:trace>
  <inkml:trace contextRef="#ctx0" brushRef="#br0" timeOffset="13461.02">6783 4214 0,'0'0'0,"0"0"15,0 0-15,0 0 16,9 0-1,19-9-15,29 9 16,46 0 0,38-19-16,38-18 15,0-1 1,0 29-16,-1-1 16,-8 10-1,-1-9 1,-9 0-16,-19-10 15,19 19-15,-19 0 16,-19 9 0,-9-9-1,-19-19-15,-28 19 16,-28 10 0,-10-10-16,-9 0 15,-10 9 1,-9-9-16</inkml:trace>
  <inkml:trace contextRef="#ctx0" brushRef="#br0" timeOffset="14011.26">8617 3548 0,'0'0'0,"0"0"0,0 0 15,10 9 1,18 10-16,28 9 16,20 1-1,8-1-15,1-10 16,9 29-1,0 0-15,-19-28 16,-9 0 0,-9 0-16,-20-1 15,-9-8 1,-9 8-16,0 1 16,-10-9-1,-9 18 1,-9 19-16,-19 9 15,-29 10 1,-46 9-16,-29 9 16,-28-9-1,10-9-15,27-10 16,20-28 0,28 10-16,18-19 15,29-19 1,0 9-1,18-9-15,1 0 16,0 0-16,9 0 16,0 0-1</inkml:trace>
  <inkml:trace contextRef="#ctx0" brushRef="#br0" timeOffset="14726.92">12465 3895 0,'0'0'0,"9"0"15,10-9 1,47-10-16,37 0 16,48 19-1,46-9-15,29 9 16,19-9 0,9-10-16,-19 38 15,-28-1 1,-19-36-16,-37-1 15,-20-9 1,-37-1-16,-37 29 16,-1 0-1,-18 10 1,0-10-16,-20 9 16,1 1-1,-19-10-15,0 9 16,-9 10-1,-1-10-15</inkml:trace>
  <inkml:trace contextRef="#ctx0" brushRef="#br0" timeOffset="15134.03">12455 4336 0,'0'0'0,"0"0"15,10 0-15,9 0 16,28 10 0,66-1-16,75 0 15,56 1 1,20-10-16,-1-10 15,10-8 1,-38 18 0,-19 18-16,-18-18 15,-38 0 1,-28-9-16,-10-10 16,-28 19-1,-28 0-15,-19 0 16,-9 0-1,-10 0 1,-9 0-16,-10 0 16,-9 0-16</inkml:trace>
  <inkml:trace contextRef="#ctx0" brushRef="#br0" timeOffset="15679.62">15071 3389 0,'0'0'0,"0"-10"0,0 10 16,0-9-1,9-1-15,0 1 16,10 18-1,10 20-15,8 8 16,10 1 0,10 18-16,8 19 15,-8 0 1,-1-28-16,-9 0 16,-9-10-1,0 1 1,-10 18-16,-9-18 15,-19-1-15,0 1 16,-29 28 0,-36 18-1,-39 10-15,-18-10 16,-29 1 0,-18-10-16,0-19 15,-1-18 1,20-10-16,9-10 15,37-8 1,29 18 0,28-19-16,19 1 15,9-1 1,9-9-16,10 0 16,0 0-16</inkml:trace>
  <inkml:trace contextRef="#ctx0" brushRef="#br0" timeOffset="17362.47">16896 3370 0,'0'0'0,"0"19"0,0-1 15,9 48 1,1 0-16,8-19 16,11-10-1,-1 19 1,9 1-16,1-1 15,0-28 1,-1-9-16,1-10 16,9 10-16,0-19 15,0-9 1,0-29 0,-9 1-16,-1-10 15,-8 0 1,-11 9-16,-8 1 15,-1 9 1,-9-1-16,0 20 16,0 9-1,0 0-15,0 0 16,0 9 0,0 10-16,0 19 15,10 37 1,-1 37-1,10-8-15,-10-20 16,1 29 0,-10-1-16,0-9 15,0 1 1,-19-48-16,0 28 16,-9 10-1,0-47-15,-1-19 16,-18 0-1,-19 1-15,-9-1 16,-28-10 0,-10-18-16,0-28 15,9-19 1,-8-18 0,17-1-16,30 10 15,-1-19-15,9 9 16,29 29-1,9-10 1,10 18-16</inkml:trace>
  <inkml:trace contextRef="#ctx0" brushRef="#br0" timeOffset="18047.27">18373 4149 0,'0'0'0,"0"0"16,9-10-16,0-9 15,10 1 1,19-10-16,9-10 16,9-9-1,10 0 1,-9 28-16,9 19 16,-1 10-16,20 18 15,0-9 1,-1 9-1,1 19-15,0 18 16,-10 10-16,-9-18 16,0-10-1,-10 0-15,1-10 16,-1-18 0,-9 0-1,-9-10-15,-1-9 16,1 0-1,0-19-15,-1 1 16,1-11 0,-10-8-16,0 9 15,-18 0 1,-1 18-16,-9-9 16</inkml:trace>
  <inkml:trace contextRef="#ctx0" brushRef="#br0" timeOffset="18546.5">18391 4815 0,'0'0'0,"0"0"0,0 0 15,10 0 1,-1-10-16,1-8 15,-1-1 1,1 0-16,8-9 16,1 19-1,9-10-15,19 9 16,29 20 0,8-1-1,29-9-15,10-9 16,8 28-1,1-1-15,-19 1 16,0 0 0,-10 0-16,-18-10 15,-10 0 1,-18-9-16,-29 10 16</inkml:trace>
  <inkml:trace contextRef="#ctx0" brushRef="#br0" timeOffset="20709.9">20988 4045 0,'0'0'0,"0"0"0,0-18 16,0-11 0,0 20-16,0 0 15,0 9 1,0 0-16,0 9 16,0 19-1,9 29-15,1 18 16,-10 0-1,0-19-15,0 0 16,0 10 0,0-10-16,0-37 15,0 0 1,0-10 0,0-9-16,0 0 15,0 0 1,9-19-16,1-9 15,-1-37 1,0-29-16,1-28 16,18-28-1,0-1 1,0 11-16,10 27 16,-10 29-1,10 27-15,0 20 16,9 9-1,-10 9-15,10 28 16,19 19 0,0 29-16,9 18 15,-18-9 1,-20-1 0,-8 10-16,-11 0 15,-18-28 1,-28 19-16,-28 56 15,-29-19 1,0-56-16,-18-19 16,-1-28-1,-9 10-15,19-10 16,19-10 0,19-9-16,18-18 15,10 9 1,18 9-1,1-19-15,18 10 16,10 10 0,9-11-16,20 20 15,-1 9 1,28 19-16,28 28 16,1 0-1,-1 9 1,10 19-16,-9 19 15,-10-19 1,0-28-16,9 28 16,-18 0-1,0-47-15,-1-9 16,-8-10 0,-1-28-16,-19 1 15,1-11 1,-20-17-1,-8-11-15,-11 10 16,-18 10 0,0-1-16,-18 10 15,-11-19 1,-18-9-16,0 18 16,10 20-1,8 8 1,1 20-16,9-1 15,10 0 1,0 20-16,-1 8 16,20 10-1,8 0-15,11 19 16,8-20 0,10-17-16,0-11 15,19-8 1,9-20-1,10-18-15,-10-9 16,10-38 0,-10-29-1,-9-8-15,-9-57 16,-20-28-16,-18-28 16,-19 56-1,0 38 1,0 18-16,-9 38 15,-10-28 1,9 28-16,1 46 16,9 20-1,0 18-15,-19 38 16,0 75 0,-9 47-16,9-19 15,10 0 1,9 47-1,9-37-15,1-29 16,-1 57 0,10-38-16,0-56 15,0-19 1,-1 0 0,1 0-16,0-19 15,0-27 1,-10-29-16</inkml:trace>
  <inkml:trace contextRef="#ctx0" brushRef="#br0" timeOffset="21063.08">24083 3539 0,'0'0'0,"0"0"0,-9 18 15,-29 11-15,0 18 16,-18 65-1,9 48 1,28-20-16,19-18 16,28 19-1,29 0-15,27-10 16,29-18 0,-56-76-16</inkml:trace>
  <inkml:trace contextRef="#ctx0" brushRef="#br0" timeOffset="21360.25">24958 3811 0,'0'0'0,"9"9"0,1-9 16,27 38-16,39 65 15,18 28 1,0-18 0,28 37-16,0 9 15,-18-27 1,-1-20-16,-18-18 15,-47-37 1</inkml:trace>
  <inkml:trace contextRef="#ctx0" brushRef="#br0" timeOffset="21660.44">25692 4008 0,'0'9'0,"0"1"16,-29 18 0,-36 37-16,-30 48 15,-27 37 1,-10-9-16,20-38 15,8-9 1,19-10-16,10-9 16,28-18-1,19-29-15,19-28 16</inkml:trace>
  <inkml:trace contextRef="#ctx0" brushRef="#br0" timeOffset="22005.99">26679 3379 0,'10'10'0,"-1"8"16,29 29-16,18 38 16,10 46-1,0 66-15,-19-28 16,-9-19 0,-20 47-16,-18-28 15,-18-47 1,-39 28-16,-27 0 15,-48 10 1,-37 9-16,-123 56 16</inkml:trace>
  <inkml:trace contextRef="#ctx0" brushRef="#br0" timeOffset="25777.96">9247 4411 0,'0'-9'0,"10"-10"0,9-9 16,18-38 0,1 1-16,9 18 15,0 0 1,19-9-16,9-10 15,10 0 1,18 0 0,10 1-16,0 8 15,9 11-15,19-1 16,10 9 0,-10 19-16,0 19 15,10 0 1,-20 19-1,1-9-15,0 27 16,-19 1 0,-19-1-16,0 19 15,-19 1-15,-18-1 16,-1 10 0,-18 9-1,-10-10-15,-9 20 16,-10 18-1,-18 10-15,-20-10 16,-18 0 0,-9-18-16,-29-10 15,-28 9 1,-18 0-16,-10 10 16,-10-19-1,-9-37 1,-19-29-16,-9-9 15,-9 0 1,18 0-16,19 0 16,10-28-1,18-28-15,19-10 16,28 19 0,1 0-16,18-9 15,9-19 1,10-9-16,19-10 15,19 19 1,18 9-16,19-9 16,29-28-1,9-19 1,28 28-16,19 0 16,18 0-1,1 10-15,18 27 16,20 1-1,9 9-15,-20 19 16,-8 9 0,9 19-16,0 29 15,-10-1 1,1-10-16,-10 20 16,-19 37-1,-28 0 1,-28-9-16,-19-10 15,-9-9 1,-19 9-16,0 38 16,-29 0-16,-18 0 15,-38 37 1,-19-9 0,-28-19-16,-46 0 15,-30-18 1,-18-29-16,-9-9 15,0-28 1,-10 9-16,28-28 16,20-37-1,18-10-15,0-28 16,37 9 0,29 10-1,19-29-15,28-9 16,19-9-16,28 0 15,38-10 1,18 1 0,38-10-16,28-10 15,19 57 1,29 10-16,18 8 16,0 20-1,-9 9-15,-19 28 16,-10 18-1,-18 1-15,0 19 16,-10 18 0,-19 0-16,-8 1 15,-11 27 1,-27-9-16,-20 0 16,-9 28-1,-28-9-15,-18 28 16,-29 10-1,-38-39-15,-47 20 16,-46-10 0,-29 0-1,-29-37-15,-18-38 16,29-28-16,8 0 16,20-19-1,18-18 1,28-19-16,29-19 15,37-29 1,20-27-16,27 9 16,38-19-1,66-28-15,103-112 16</inkml:trace>
  <inkml:trace contextRef="#ctx0" brushRef="#br0" timeOffset="29443.29">9078 4299 0,'0'0'0,"0"0"16,10-10-16,8 1 15,-8 0 1,-1-10-16,10 0 16,0 0-1,0 0-15,9 1 16,0 8-1,19-27-15,19-10 16,19 0 0,-10-9-16,10-1 15,-1 10 1,10 1 0,19-11-16,-9 20 15,-10 18 1,9 0-16,10-9 15,0 9 1,-19 10-16,0 18 16,-9 1-1,-1-10 1,1 9-16,-10 10 16,10 18-1,-10 20-15,-18-20 16,-1 1-16,-9-1 15,0 29 1,0 0 0,-9-10-16,0-9 15,-10 9 1,-9 0 0,-1 1-16,-18-1 15,-9 19 1,-10 0-16,-18-9 15,-20 9 1,-28-9-16,-27-1 16,-30 1-1,-27-19-15,-38 0 16,0 0 0,10-29-16,18-36 15,0-11 1,29 11-16,9 8 15,18-37 1,10-18 0,19 8-16,10 1 15,18-10 1,0 1-16,19 8 16,19-8-1,9 18-15,9 0 16,20-9-1,9-10-15,28-9 16,19 9 0,18-9-1,10 28-15,10 0 16,18 0 0,0 1-16,1-1 15,-1 9 1,10 1-1,9-1-15,-19 19 16,10 19 0,-1 28-16,-8 10 15,-10-19 1,-10-10-16,10 29 16,-19-1-1,-9-9 1,-1 19-16,-8 10 15,-1 8 1,-19 1-16,1 0 16,-20 27-1,-8-8-15,-10-19 16,-19 27 0,-19-18-16,-19 19 15,-28 9 1,-18-18-16,-20-10 15,-37 0 1,-19-19-16,0-46 16,-9 27-1,9 1-15,19-66 16,0-10 0,9 19-16,0-18 15,10-10 1,18 9-16,10 10 15,10-9 1,8-10-16,11 0 16,8-19-1,20 10 1,8-10-16,20 0 16,9-9-1,9 19-15,20 19 16,-1-1-1,9-18-15,29-19 16,0 18 0,9 11-16,1 8 15,8-9 1,10-9-16,10 18 16,28 19-1,-67 19-15</inkml:trace>
  <inkml:trace contextRef="#ctx0" brushRef="#br0" timeOffset="31272.78">10179 4008 0,'9'0'0,"48"-19"0,65-37 15,19 9 1,10 9-16,-1 1 16,1-1-16,-10 19 15,0 19 1,-19 0-1,-18 10-15,-20 9 16,-27 9 0,-1 0-16,-18 0 15,-1 10 1,-8 9-16,-11 9 16,-18 19-1,-18 19-15,-11 0 16,-46 18-1,-19 19-15,-19-27 16,-9-1 0,-10-9-1,-18 0-15,-10-19 16,-10 0-16,-8-10 16,-29-8-1,9-20 1,1-18-16,-10-19 15,9-47 1,10-19-16,56 10 16,29-10-1,56 29-15</inkml:trace>
  <inkml:trace contextRef="#ctx0" brushRef="#br0" timeOffset="36441.39">6529 2525 0,'0'0'15,"0"0"-15,0 0 16,0 0-16,0 0 16,-10 0-16,1 0 15,0 0 1,-1-9-16,10 9 15,0 0 1,0 0-16,0 0 16,10-9-1,-1-1-15,0 1 16,1-1 0,-1 1-16,10 0 15,0-1 1,9 1-16,-9 0 15,0 9-15,-1 0 16,1 0 0,-9 0-16,-1 9 15,0 0 1,1 1-16,-10 18 16,0 9-1,0 20-15,0-1 16,-10 10-16,-8 9 15,8-10 1,-9 1-16,1-10 16,-1 10-1,9 0-15,1 9 16,0-10 0,-1-8-16,1-10 15,9-10-15,-10 1 16,10-20-1,0 1-15,0 0 16,0-19 0,0 0-16,0 0 15,0 0 1,-9-19-16,0-18 16,-1-29-1,1-28-15,9-9 16,0 0-16,0 0 15,-10 18 1,10 10-16,-9 19 16,9 0-1,0 9-15,0 18 16,9 11 0,-9-10-16,0 9 15,0 9-15,0 1 16,0 0-1,0-1-15,0 10 16,0 0 0,0-9-16,0-1 15,0 1 1,0-10-16,0 1 16,0-1-16,0 0 15,0 10 1,10-10-16,-1-9 15,10 9 1,9 0-16,0 0 16,10 1-16,9-1 15,0 0 1,10 10 0,8-1-16,1 1 15,-9 0-15,-1-10 16,1 9-1,8-8-15,1 8 16,10 1 0,8 0-16,-9-1 15,1 1-15,8-1 16,1 1 0,9 0-16,0 9 15,-9 0 1,9 0-16,0 0 15,0 0 1,-9 0-16,-1 0 16,1 9-1,19-9-15,-1 0 16,1 9-16,-1-9 16,19-9-1,-9 0-15,0 9 16,9-10-1,1 10-15,-1 0 16,0 0 0,1 0-16,8-9 15,1 9-15,-10 0 16,19 9 0,-9 1-16,0-1 15,9 0 1,0 1-16,0-1 15,10 1 1,-10-1-16,-10 10 16,-8-10-1,-10 10-15,0-10 16,-10 10-16,-9 0 16,0 0-1,-9-1-15,-10-8 16,0-1-1,-18-9-15,-1 0 16,1 9 0,-1-9-16,1 0 15,-10 0-15,0 0 16,-10 0 0,1 0-16,-10 0 15,-9 0 1,0 0-16,0 0 15,-10 0 1,0 0-16,1 10 16,-1-1-16,1 1 15,-1-1 1,10 19-16,-10 0 16,1 0-1,8 10-15,1 9 16,0 9-1,0 10-15,0 9 16,0 9-16,-1 10 16,1 9-1,0 10-15,-10 0 16,10-1 0,0 10-16,-10 0 15,10 9 1,0-18-16,-10 9 15,10 9 1,-9-18-16,9 9 16,-10 0-16,0-10 15,1 1 1,-1 0-16,1-1 16,-1 1-1,0-1-15,1-18 16,-1 9-16,1-9 15,-1 0 1,0-19-16,-9 0 16,0-18-1,0-1-15,0 0 16,0-18 0,10 9-16,-10-10 15,0 1 1,0-1-16,0-9 15,0-9-15,0 0 16,0 0 0,0-10-16,0 0 15,0-9 1,0 0-16,0 0 16,0 0-1,0 0-15</inkml:trace>
  <inkml:trace contextRef="#ctx0" brushRef="#br0" timeOffset="37997.73">7159 2244 0,'0'0'0,"0"0"0,-19-19 16,0 0-16,-9-9 15,0 9 1,0 10-16,0 0 15,9 9-15,0 0 16,0 9 0,0 0-16,0 20 15,1-1 1,-11 9-16,11 10 16,-11 10-1,1-1-15,9 9 16,-9 11-1,9-1-15,-9 9 16,9 0-16,10 1 16,-10-1-1,10 10-15,-1 9 16,1 1 0,-1-1-16,10-9 15,0 9 1,0 0-16,0 0 15,0 10 1,0-1-16,0-8 16,0 8-16,0 1 15,0 9 1,0 0-16,0 0 16,0 9-16,0 0 15,0-18 1,0 9-16,0-9 15,0-1 1,0-18-16,0 0 16,0-10-1,0-9-15,0-18 16,0-1 0,0-9-16,0-10 15,0 1-15,0-19 16,0-1-1,0 1 1,0-9-16,0-10 16,0 0-16,0 0 15,0 0 1,0 0-16,0 0 16,10 0-16,-1 0 15,1 0 1,18 0-16,0-19 15,19 0 1,10 0-16,18 1 16,38-1-1,28 9-15,38 1 16,28 9-16,37-9 16,38 18-1,1-9-15,36 9 16,29 1-1,-9-1-15,9 1 16,10 8 0,-10 10-16,-10 10 15,-27-1 1,9 1-16,-10 0 16,-37-1-16,-19 1 15,-28-1 1,-38-18-16,-9 0 15,-38-1 1,-38 1-16,-18-19 16,-19 0-16,-19 0 15,-10 0 1,1 0-16,-19 0 16,0 0-1,-10 0-15,1-9 16,-1-1-1,-9 1-15,0 9 16,0 0 0,0 0-16,0-9 15,0-1-15,0 1 16,0 0 0,0-1-16,0 1 15,0 9 1,0 0-16,0 0 15,0 0 1,0 0-16,-9-10 16</inkml:trace>
  <inkml:trace contextRef="#ctx0" brushRef="#br0" timeOffset="38645.98">4939 3511 0,'0'0'0,"0"0"16,9 0-16,10 0 15,28-10 1,38 1-16,28-1 16,28 1-1,9 0-15,-18 18 16,-10 0-16,-18 10 16,-10 0-1,-9 0-15,-29-1 16,-9 1-1,-9-9-15,-1 8 16,-18-8 0,0-1-16,-10 1 15,-9-10 1</inkml:trace>
  <inkml:trace contextRef="#ctx0" brushRef="#br0" timeOffset="39061.68">5964 3192 0,'0'0'0,"0"0"15,0 0-15,10 0 16,9 9-1,9 0-15,9 29 16,1-1 0,0 10-16,-1 0 15,-9 9 1,-9 1-16,0-10 16,-9-19-16,-10 0 15,0-19 1,0-9-16,0 0 15,0 0 1,0-18-16,9-1 16,0-9-16,1-10 15,-1 1 1,1 8-16,-1 20 16,-9 0-1</inkml:trace>
  <inkml:trace contextRef="#ctx0" brushRef="#br0" timeOffset="39520">4835 5350 0,'0'0'0,"0"0"0,0 0 16,0 0-16,10 0 16,9-19-1,9 0-15,28-9 16,48-10-1,18 10-15,29 0 16,18 19 0,-9-10-16,-10 19 15,-18 0-15,-28 9 16,-20 1 0,-18-10-16,-9 9 15,-20-9 1,-9 0-16,-9 0 15,0 0 1,-10 0-16,-9 0 16,0 0-16,0 0 15</inkml:trace>
  <inkml:trace contextRef="#ctx0" brushRef="#br0" timeOffset="39680.62">5955 4993 0,'0'0'0,"0"0"0,0 0 16,0 0-16,0 0 16,0 0-1,0 0-15,0 0 16,9 9 0,-9-9-16</inkml:trace>
  <inkml:trace contextRef="#ctx0" brushRef="#br0" timeOffset="40609.76">13227 3858 0,'0'0'0,"0"0"16,0 0-16,0 0 15,0 0-15,9 0 16,10 0 0,37 9-16,29 10 15,37 18 1,29 1-1,9-1-15,28-18 16,-9-9-16,-29 8 16,-9-18-16,-9 10 15,-28-1 1,-10-9-16,-10 10 16,-8-1-1,-20-9-15,-18 9 16,-20-9-1,1 10-15,-19-10 16</inkml:trace>
  <inkml:trace contextRef="#ctx0" brushRef="#br0" timeOffset="40920.87">12719 4374 0,'0'0'0,"9"0"0,38 0 16,57-10-16,84 10 16,38-9-1,9-10-15,9 10 16,1-1-16,-38 1 15,-28 0 1,-29-1-16,-27 1 16,-39 0-1,-27-1-15,-20 10 16,-27 0 0</inkml:trace>
  <inkml:trace contextRef="#ctx0" brushRef="#br0" timeOffset="41193.15">15071 3379 0,'9'0'0,"10"10"16,37 8-16,38 20 16,19 37-1,0 19-15,-9 18 16,-29 20 0,-28 8-16,-38 11 15,-37 149-15</inkml:trace>
  <inkml:trace contextRef="#ctx0" brushRef="#br0" timeOffset="41854.25">16002 3145 0,'0'0'0,"9"18"0,10 29 15,9 66 1,1 65-16,-1 47 15,0 19-15,-9 19 16,0-19 0,9-9-16,10 8 15,9-17 1,0-11-16,-10-36 16,-18-39-1,0-46-15,-10-37 16,-9-20-16,0-18 15,0-19 1</inkml:trace>
  <inkml:trace contextRef="#ctx0" brushRef="#br0" timeOffset="42807.86">15974 2976 0,'0'0'0,"9"-28"15,29-19-15,46-19 16,48 0-1,47 19-15,37 29 16,57 18-16,38 9 16,37 0-1,37-9-15,1-9 16,-19 9 0,28 0-16,0 9 15,10 10 1,37 9-16,19 0 15,0 10-15,19 9 16,37 0 0,19-10-16,-28 10 15,-28 0 1,9 0-16,-47-9 16,-75 9-1,-9-10-15,-29 10 16,-28-9-1,-38-1-15,1 10 16,-29 9-16,-47-9 16,-9-9-1,-19-10-15,-19 9 16,-19-18 0,-18 0-16,-29 0 15,-19-1-15,1 1 16,-20 0-1,1 0-15,-10 18 16,10 48 0,-19 27-16,-19 38 15,0 19 1,-19 10-16,-9 8 16,-1 1-16,-8-10 15,-1 0 1,1-9-1,-20 0-15,-9-9 16,-18-20-16,-29-8 16,-66-20-1,-84-8-15,-95-29 16,-103-47 0,-85-47-16,-74-65 15,-77-10-15,-36 9 16,-29-9-1,-57 29-15,-9 37 16,-18 37 0,8 19-16,58 0 15,18 0 1,56 1-16,66 8 16,179 1-1</inkml:trace>
  <inkml:trace contextRef="#ctx0" brushRef="#br0" timeOffset="46769.87">22098 10669 0,'0'0'0,"0"0"0,0-18 16,-9-1-16,-1 0 15,10-9 1,-9 0-16,9 9 15,-10-19-15,1 10 16,9 0 0,0 0-16,0 9 15,0-18 1,0-1 0,0 1-16,0-10 15,-9 9-15,-10 1 16,9-10-16,-8 9 15,-1-9 1,0 0-16,-9 0 16,-1 1-1,1-1-15,-9 0 16,-1-10-16,0 1 16,1 0-1,-1 0 1,-9-19-16,0-1 15,0 1-15,0-18 16,0-1 0,0-9-16,0-10 15,0-9 1,9-9-16,1-10 16,8 0-16,1-18 15,0-1 1,9-9-16,-9-9 15,0 19 1,-10 8-16,10-17 16,-10 8-1,0 1-15,10 8 16,0 20 0,0 9-1,0 9-15,-1 20 16,1 18-1,9 28 1,10 9-16,0 10 16,-1 0-1,1 9-15,-1 10 16,1-1 0,-10 10-16,0 10 15,-18 18 1,-1 9-16,-18 38 15,9 10 1,-1-1-16,1-9 16,19 10-1,0-1-15,9-18 16,10-29 0,-1 1-1,1-10-15,9-9 16,0-19-1,0 0-15,9 0 16,1-28 0,18-29-16,10-36 15,-1-1 1,1 38-16,0-20 16,9-8-1,-10 18-15,10 1 16,-9-1-1,-1 10-15,-8 9 16,-1 37 0,0 1-16,0 18 15,1 1 1,18 9-16,9 27 16,1 30-1,8 8-15,-8 10 16,9-19-1,9 28-15,-9 19 16,-10-28 0,1-10-16,-20-18 15,1-10 1,0-9-16,-20 0 16,1-19-1,0 0 1,-10-9-16,-9-19 15,10 10-15,-10-10 16,0 9 0,0 0-16,0-9 15</inkml:trace>
  <inkml:trace contextRef="#ctx0" brushRef="#br0" timeOffset="47706.02">17733 10707 0,'0'0'16,"0"0"-16,0 0 16,0 9-16,0 1 15,9 46 1,-9 10-16,10 9 15,-1 37 1,-9-9-16,0-28 16,0-37-1,0 0 1,-9 18-16,9-19 16,-10-18-1,10-9-15,-9-1 16</inkml:trace>
  <inkml:trace contextRef="#ctx0" brushRef="#br0" timeOffset="48249.19">17695 10679 0,'0'0'0,"0"0"16,0 0-16,0 0 15,10 9 1,18 0-16,0 10 15,29 28 1,8 38-16,1-1 16,0 0-1,-9 1-15,-10-29 16,-10-18 0,-8-10-1,-11 0-15,1-9 16,0 0-1,0-19-15,-10 0 16,1 0 0,-1 0-16,10-29 15,0-8 1,-1-29 0,1-28-16,-9 10 15,-10 18 1,-10-18-16,1 9 15,-10 18 1,10 29-16,-1 19 16</inkml:trace>
  <inkml:trace contextRef="#ctx0" brushRef="#br0" timeOffset="48776.57">18542 11138 0,'0'0'0,"0"0"0,0 0 15,9 10-15,20-1 16,18-9 0,9 0-1,1 0-15,-10 0 16,-10-9-16,1-10 16,-10-9-1,-9-19 1,0-9-16,-19 9 15,-19 9 1,0 1 0,0 18-16,0-9 15,-9 9 1,9 38-16,-9 28 16,19-10-1,9 29-15,9 18 16,1-18-1,18-10-15,19-9 16,38-19 0,27 10-16,20-10 15,-66-19 1</inkml:trace>
  <inkml:trace contextRef="#ctx0" brushRef="#br0" timeOffset="49327.63">19511 10791 0,'0'0'0,"0"0"0,0 10 15,0 18-15,9 28 16,10 38-1,9 28-15,1-47 16,-1-28 0,0-10-1,19-8-15,19-11 16,0-8 0,0-29-16,0-37 15,-19-1 1,-10 10-16,-9 10 15,-9 9 1,-9 18-16,-10 1 16,9 9-1,0 9 1,20 20-16,-1 27 16,28 38-1,10-1-15,0-36 16,0-20-1,0-18-15,0-10 16,9-37 0,0-19-16,-18-28 15,-20-28 1,-9-9-16,-28 36 16,-18 20-1,-11 0-15,1 18 16</inkml:trace>
  <inkml:trace contextRef="#ctx0" brushRef="#br0" timeOffset="51588.65">1223 1081 0,'0'0'0,"0"0"0,0 0 15,0 0-15,0 0 16,0 9 0,-19 10-16,0 18 15,-18 57 1,27 37 0,1 10-1,9 0-15,0 9 16,0-9-16,0-10 15,0 19 1,-10-37-16,1-19 16,0-29-1,9-27-15,-10-10 16,1-9 0,9-1-16,-10 1 15,1-9 1,9-10-1</inkml:trace>
  <inkml:trace contextRef="#ctx0" brushRef="#br0" timeOffset="53563.2">922 1249 0,'0'0'0,"0"0"16,0-9-16,0 9 15,0 0 1,0 0-16,0 9 16,0-9-1,19-9 1,28 9-16,37 19 15,58-19 1,8-19 0,10 19-16,-19 19 15,0-19-15,-9-19 16,-38 19 0,-47 0-1,-28 0-15</inkml:trace>
  <inkml:trace contextRef="#ctx0" brushRef="#br0" timeOffset="54165.09">1844 1625 0,'0'0'0,"0"0"0,0 0 16,0 0-1,0 0-15,0 0 16,0 9 0,0 0-1,19 10-15,-1 47 16,1 18 0,10-18-16,-1-10 15,0 19 1,0-18-16,0-29 15,-18 0 1,9-9-16,-10-10 16,10-9-1,9-9-15,0-19 16,19-47 0,-9-38-1,0 10-15,-20 18 16,11-9-1,-11-37-15,11 47 16,-29 27 0,0 1-1,0 9-15,0 28 16,-19 10 0</inkml:trace>
  <inkml:trace contextRef="#ctx0" brushRef="#br0" timeOffset="55277.91">1326 6457 0,'0'0'0,"0"0"16,-9 0-16,-10 0 16,-9 0-1,-19 18 1,-9 1-16,8 0 16,11 0-1,18 9-15,19-19 16,0 10-1,19 9-15,18 28 16,11 1 0,8-10-16,-28-10 15,10 1 1,-1-1-16,-8 1 16,-29-10-1,-29 19 1,-27 18-16,-19 1 15,-57-19 1,0-9-16,1-38 16,-10 0-1,-151 0-15</inkml:trace>
  <inkml:trace contextRef="#ctx0" brushRef="#br0" timeOffset="55650.48">1910 6869 0,'0'0'0,"0"-9"16,-10 0-16,-9-10 16,10 0-1,0 10-15,-20 9 16,20 9 0,0 10-16,-1-10 15,10 10 1,10 9-16,8 0 15,20 19 1,0-9 0,9-10-16,9 9 15,-28-18 1</inkml:trace>
  <inkml:trace contextRef="#ctx0" brushRef="#br0" timeOffset="55915.78">2117 6109 0,'0'0'0,"0"0"0,0 10 15,9-1 1,10 48-16,9 65 15,10 18 1,9 1-16,0 47 16,-19-66-1,10-57 1,-10 1-16,-19-47 16</inkml:trace>
  <inkml:trace contextRef="#ctx0" brushRef="#br0" timeOffset="56609.91">2672 6832 0,'0'0'0,"0"-9"16,9 9-16,10 0 15,9-19 1,10 0-1,-1 0-15,1-18 16,-10-1 0,-9 10-16,-10 0 15,-9 0 1,-18 9 0,-11-9-16,-18 9 15,10 28-15,-10 10 16,9 9-1,10 10 1,18-1-16,20 20 16,9-1-1,18 10-15,10-10 16,19-18 0,0-20-16,0-18 15,0-18 1,18-58-16,1 1 15,-19 0 1,-10-9 0,-9-10-16,-37 38 15,-10 28 1,0-1-16,-10 20 16,1 0-1,0 9-15,-1 9 16,1 10-1,-1 18 1,1 10-16,28 28 16,9 47-1,0-9-15,-9-66 16,0 9 0,0 19-16,-19-28 15,0-9 1,-29-10-16,-27 28 15,9-28 1</inkml:trace>
  <inkml:trace contextRef="#ctx0" brushRef="#br0" timeOffset="58414.9">21872 10941 0,'0'0'0,"0"0"16,0 0-16,0 0 15,10 10 1,-1 27-1,0 10-15,1 28 16,-1-9 0,-9 9-16,0 9 15,-9-27 1,-1-29-16,10-19 16,-18 10-1,8-10-15,1-9 16,-10-9-1,0-57-15,-9-27 16,19-39 0,18 1-16,19 46 15,0 10 1,1 28 0,8 10-16,1 28 15,9 18 1,19 19-16,-10 19 15,-9 0 1,-9 19-16,-10 18 16,-9-9-1,-19-28-15,0-28 16,0-1 0,0-8-16,-9-1 15,9-9 1,0 0-1,9-19-15,10-46 16,47-85 0,-10 37-16,0 66 15,-8 10 1,-1 27-16,9 10 16,0-957-1,1 1961 1,-19-948-16,-1 10 15,-18 19 1,-10 37-16,-9 0 16,-18-38-1,-1-9-15,9-19 16,1-28 0</inkml:trace>
  <inkml:trace contextRef="#ctx0" brushRef="#br0" timeOffset="58826.89">23424 11129 0,'0'0'0,"0"0"0,0 0 15,-9 9 1,-10 10-16,0 19 16,-9 37-1,19 9-15,9 1 16,9-20 0,19-18-16,10-19 15,9 10 1,10-38-16,-1-9 15,-9-20 1,-9-18-16,-10-9 16,-28-28-1,-28-19 1,-10 27-16,-9 39 16,0 18-16,9 29 15,19-1 1</inkml:trace>
  <inkml:trace contextRef="#ctx0" brushRef="#br0" timeOffset="59360.18">23951 11317 0,'0'0'0,"0"0"0,0 0 15,0 0 1,0 0-16,10 18 16,-1 11-1,0-1 1,1 37-16,-10 20 16,0-29-1,0-18 1,0-20-16,0-8 15,0-10-15,0 0 16,9-10 0,20-36-16,8-48 15,10-28 1,10 28-16,-10 0 16,9 38-1,-9 28-15,19 18 16,19 10-1,-1 38 1,-8 18-16,-20 10 16,-9-1-1,-9 11-15,-19 8 16,-1 0 0,-18-27-16,0-10 15,0 28 1,-9-28-1,9-19-15,0-19 16</inkml:trace>
  <inkml:trace contextRef="#ctx0" brushRef="#br0" timeOffset="59702.84">25475 10116 0,'0'0'0,"0"9"16,0 29-16,0 84 15,0 65 1,-19 20-16,10 8 15,-10 1 1,10-19 0,-1-47-16,1-18 15,0-20 1,-1-18-16,10-38 16,-9 1-1,-10-20-15,10-27 16</inkml:trace>
  <inkml:trace contextRef="#ctx0" brushRef="#br0" timeOffset="60472.95">24459 10726 0,'19'0'0,"56"-29"16,95-8-16,46 28 16,10 9-1,-10 18 1,1-8-16,-20 8 16,-18 1-1,-29-9-15,-27-10 16,-29-10-1,-28-9-15,-29 1 16,1-20 0,-10-18-16,-19-85 15,-37-28 1,-19 75 0,-9 19-1,-1 0-15,10 38 16,10 27-16,-1 29 15,-9 37 1,-19 113 0,10 47-16,27-28 15,20 28 1,0 9-16,9-66 16,0-27-1,9-39-15,0-46 16,1-19-1,-1 1-15,1-11 16,-1-18 0,10-9-1,28-29-15,38-65 16,37-37-16,-19-1 16,-18 47-1,-19 28 1,-28 48-16,9 27 15,0 0 1,9 38-16,10 28 16,-10 28-1,-18 10 1,-19 47-16,-19-10 16,0-85-1,-19 20-15,0 18 16,10-47-1,-1-37-15</inkml:trace>
  <inkml:trace contextRef="#ctx0" brushRef="#br0" timeOffset="61769.53">19238 13015 0,'0'-19'0,"10"-9"0,-1 0 15,0-19-15,1 0 16,-1 10 0,1 8-16,-1 11 15,-9 8 1,0 20-1,9 8-15,10 39 16,9 74 0,1-18-16,-1-1 15,-9 20 1,0-1-16,-1-9 16,-18-38-1,0-9-15,0-18 16,0-20-1,0 1 1,0-1-16,0-18 16,0-19-1,0 0-15</inkml:trace>
  <inkml:trace contextRef="#ctx0" brushRef="#br0" timeOffset="62051.06">18533 12649 0,'0'0'0,"0"-9"16,0 9 0,9 0-16,19-19 15,57-9 1,47 18-16,37-18 15,10 9 1,-1 1-16,1-10 16,-38 28-1,-28 0-15,-9-10 16,-20 10 0,-55 10-16</inkml:trace>
  <inkml:trace contextRef="#ctx0" brushRef="#br0" timeOffset="62494.33">19812 12827 0,'0'0'0,"0"0"16,0 0-16,9 10 15,1 8 1,27 29-16,29 57 16,38 46-1,9 9 1,-10-9-16,-9-28 16,0-9-1,-18-19-15,-29-57 16,0-9-1,-10-18-15,10-29 16,0-28 0,19-19-16,0-37 15,0-38 1,-19 10-16,0 0 16,-19 9-1,-9 19-15,0 18 16,-10 29-1,1 9 1,-10 28-16,0 10 16</inkml:trace>
  <inkml:trace contextRef="#ctx0" brushRef="#br0" timeOffset="62963.73">22860 12930 0,'0'0'0,"0"19"16,9 19-16,1 46 15,9 57 1,-1 37-1,1 10-15,-9 46 16,8-8 0,1-20-16,-9-18 15,9-57 1,-10-9-16,0-19 16,1-47-1,-1-18-15,-9-19 16,0-19-1</inkml:trace>
  <inkml:trace contextRef="#ctx0" brushRef="#br0" timeOffset="63311.15">22973 12987 0,'0'0'0,"9"-19"16,1 0-16,18-9 15,19-9 1,19 8-16,9 20 16,0 37-1,1 10-15,8 27 16,-18 39-1,-28 8 1,-29-9-16,-9-56 16,-28 0-1,-38 38-15,-28-1 16,-9-18 0,-1-29-16,48-18 15</inkml:trace>
  <inkml:trace contextRef="#ctx0" brushRef="#br0" timeOffset="63776.8">23942 13362 0,'0'0'0,"9"-9"0,10-1023 16,28 1942 0,-9-957-1,28 0-15,9-9 16,10 27 0,18 20-16,10 47 15,0 18 1,-10 10-16,-18-1 15,-29 20 1,-27-1 0,-20-18-16,-28-10 15,-28-9 1,-9-19-16,-1-18 16,10-20-1,0 1-15,19-10 16,9-19-1,10-18-15,18-9 16,29-48 0,28-9-16,9 28 15,-37 47 1</inkml:trace>
  <inkml:trace contextRef="#ctx0" brushRef="#br0" timeOffset="64144.15">25344 13296 0,'0'0'0,"-10"0"15,-18 10-15,-19 18 16,-19 9-1,19 10-15,9-9 16,10 9 0,19 9-16,18 0 15,29 10 1,9-19 0,19-19-16,0-18 15,9-20 1,0-18-16,-19-28 15,-8-10 1,-20-9-16,-19 0 16,-37 0-1,0 28-15</inkml:trace>
  <inkml:trace contextRef="#ctx0" brushRef="#br0" timeOffset="64993.44">25852 13249 0,'0'0'0,"0"0"16,0 0-16,0 0 16,9 10-1,0 37-15,1 28 16,9 9-1,-1 1 1,-8-20-16,-1-18 16,-9-19-16,0-9 15,0-9 1,0-1 0,0-9-16,0-9 15,0-20 1,0-27-16,10 0 15,8-10 1,11 1-16,-1-1 16,10 19-1,-1 28 1,-9 10-16,10-1 16,0 20-1,-10 9-15,0 9 16,-9-10-1,0 29-15,-19-9 16,0 9 0,0-10-16,-10-18 15,10-10 1,0-9 0,0 0-16,0 0 15,10-9 1,-1-38-16,10 0 15,19-28 1,-10 19-16,-9 47 16,9-1-1,0 1-15,0 18 16,10 10 0,0 0-1,-10 18-15,-9 38 16,-10 0-1,-9-18-15,-9 18 16,-1-38 0</inkml:trace>
  <inkml:trace contextRef="#ctx0" brushRef="#br0" timeOffset="65390.83">27037 13493 0,'0'0'0,"0"0"0,0 0 15,0 0 1,-19 19-1,10 0-15,-1 18 16,1 10 0,-1 0-16,20-9 15,-1-1 1,10-8-16,-10-20 16,20-9-1,-1 0-15,0-9 16,0-20-1,-9-18-15,-19-9 16,-19 9 0,-18 0-1,9 19-15</inkml:trace>
  <inkml:trace contextRef="#ctx0" brushRef="#br0" timeOffset="66008.78">27432 12743 0,'0'0'0,"0"0"0,0-10 16,0-8-1,0 8-15,9 1 16,-9-10-1,0 19 1,0 0-16,10 38 16,-1 37-1,-9 28-15,0 38 16,0-10 0,10-9-16,-1-9 15,0-1 1,1-46-1,-1-29-15,1 1 16,18 9 0,0-19-16,-18-28 15</inkml:trace>
  <inkml:trace contextRef="#ctx0" brushRef="#br0" timeOffset="66362.02">27357 13128 0,'9'0'0,"1"-10"16,37-9-16,37 10 16,39 9-1,8-9 1,1 9-16,-19 0 15,-19 9-15,-28 10 16,-19 9 0,-10-9-16,-18-1 15,0 20 1,-19 9 0,0 9-16,-9 38 15,-10 0 1,0-10-16,0-9 15,0-18 1,10-29-16</inkml:trace>
  <inkml:trace contextRef="#ctx0" brushRef="#br0" timeOffset="66553.92">28015 12677 0,'0'0'0,"10"-9"0,-1 9 15,19 9 1,29 19-16,-29-9 16</inkml:trace>
  <inkml:trace contextRef="#ctx0" brushRef="#br0" timeOffset="67333.83">28683 13522 0,'0'0'0,"0"0"15,0 0-15,0 0 16,0 0 0,-9 0-16,-10 28 15,-9 19 1,18-10-16,1 10 15,18-9 1,29 37-16,9-19 16,9-28-1,10-19-15,-9-37 16,-1-9 0,-9-29-16,-9-28 15,-19-18 1,-10 18-1,-9 19-15,0-38 16,0 10 0,0 37-16,9 29 15,1-1 1,-1 20-16,1-1 16,18 9-1,0 10 1,0 19-16,19 19 15,-9 37 1,0 9-16,-20-9 16,1 10-1,-19-10-15,0-10 16,0-27 0,-9-19-1,9-1-15,-10-8 16,10-10-1,0 0-15,0-19 16,-9-9 0,18-28-16,29-66 15,9-19 1,19 19-16,-10 9 16,1 29-1,-19 46 1,-1 20-16,-9 18 15,10 18 1,9 29-16,9 57 16,1-1-1,-19 9-15,-10 10 16,-19-18 0,-18 8-16,-10 1 15,-9-29 1,9-46-16</inkml:trace>
  <inkml:trace contextRef="#ctx0" brushRef="#br0" timeOffset="67659.71">30518 12433 0,'0'0'0,"9"0"15,19 10-15,0 18 16,10 28 0,9 66-16,-9 66 15,-29 27 1,-18 29-16,-29-28 15,-18-28 1,-38 9 0,-29-19-16,-55 0 15,-39-27 1,-103 17-16</inkml:trace>
  <inkml:trace contextRef="#ctx0" brushRef="#br0" timeOffset="68164.99">17244 12546 0,'-10'19'0,"-18"37"15,-19 75 1,-9 47 0,27 1-16,29 8 15,19 1 1,47-19-16,47 0 15,19-28 1,28-19-16,18-57 16,1-9-1,-19-37-15,-28-9 16,-66-1-16</inkml:trace>
  <inkml:trace contextRef="#ctx0" brushRef="#br0" timeOffset="69532.85">21534 10200 0,'0'-9'0,"-19"-19"0,0 0 16,0-29-1,-9-8-15,0-11 16,-10-8 0,0 0-16,1-29 15,-20-28 1,10-46-16,0-1 16,10 38-1,-1-19-15,-9-28 16,9 19-1,1 18 1,-20-37-16,1-9 16,9 18-1,-10-46-15,20 27 16,8 66 0,1-37-16,0 19 15,9 9 1,-9-29-16,9 76 15,0 9 1,-9 10 0,9 37-16,10 0 15,0 19 1,-1 18-16,10 10 16,0 10-1,-19 18-15,-9 28 16,-19 47-1,0 1 1,-9-11-16,-10 39 16,9-20-1,20-46-15,-10 0 16,18-19 0,11-10-16,8-27 15,1 8 1,-1-8-16,10-10 15,19-10 1,19-37 0,9-28-16,19-28 15,-10 0 1,10 0-16,-10 9 16,1 38-1,9 18-15,0-9 16,-1 28-1,11 29-15,18-1 16,28 29 0,-9 46-1,-10 1-15,10-1 16,10 10 0,-20-10-16,-9-18 15,10 18 1,-20-8-16,-8-30 15,-20 1 1,-9-9-16,-9-19 16,-20-10-1,1-9 1,-9 0-16</inkml:trace>
  <inkml:trace contextRef="#ctx0" brushRef="#br0" timeOffset="70104.92">28335 4796 0,'0'0'0,"19"0"0,47-9 16,75-1-16,47 20 15,28-1 1,20 57 0,-29 9-16,-29-113 15,-8 1 1,-48 46-16,-28-18 16,-28-10-1,-29 9 1,-8 1-16,-10 0 15,-19 9 1</inkml:trace>
  <inkml:trace contextRef="#ctx0" brushRef="#br0" timeOffset="70697.66">30282 4627 0,'0'0'0,"0"0"15,0 0 1,0 0-16,0 0 16,0 0-1,0 19-15,0 28 16,-9 56 0,0 10-16,9-1 15,0-46 1,0-38-16,0 19 15,0-10 1,-10-8 0,10-29-16,0 0 15,0 0 1,0-10-16,0-9 16,0-112-1,10-19 1,-1 84-16,0-9 15,20 10 1,-1 18-16,0 0 16,19 19-1,-9-1-15,9 1 16,-10 9 0,-8 19-1,-11 10-15,1-1 16,-9 1-1,-1-1-15,-9-9 16,0 9 0,0-9-16,0 0 15,0 10 1,0-1 0,0 10-16,10 37 15,-10-18 1</inkml:trace>
  <inkml:trace contextRef="#ctx0" brushRef="#br0" timeOffset="71587.44">28345 4702 0,'0'0'0,"0"0"15,0 0-15,9 0 16,19 0-1,47-9-15,48-10 16,55 10 0,20 9-16,9 18 15,-9 1 1,-29 0 0,10 9-16,-10 10 15,-19-10 1,-8 28-16,-1 19 15,-19 10 1,-19-10 0,10 28-16,10 47 15,-10 0 1,-19 10-16,-29-48 16,1-9-1,-9 19-15,-1 0 16,10 66-1,-10-19 1,-27-57-16,-1 38 16,0 10-1,-9 18-15,-10 57 16,-9-29 0,0-9-16,0 0 15,0-37 1,-9 9-16,0 46 15,-10 11 1,0-29 0,0-38-16,-9 10 15,0-19 1,9-28-16,-9 28 16,9-9-1,0-47 1,10 0-16,-1-29 15,1-18 1,-1 0-16,10-37 16,0-1-1,0 0-15,0-9 16,0 0 0,0 0-1,0 10-15,0 8 16,-9-8-1</inkml:trace>
  <inkml:trace contextRef="#ctx0" brushRef="#br0" timeOffset="72101.5">30668 9937 0,'0'-9'0,"0"-10"0,0 10 16,0-10 0,0 0-16,0 10 15,0 9 1,0 9-16,10 20 16,-1 17-1,0 30 1,10-1-16,0 18 15,0 11 1,-10-29-16,10-10 16,0 1-1,0 0-15,-1-19 16,1-19 0,10-9-1,-1-1-15,0-8 16,19-10-1,28-19-15,19-37 16,19-57 0,0 0-16,-28 29 15,18-29 1,-9 1-16,-9 18 16,-29 38-1,-18 18 1,0 1-16,-19-1 15,-19 10 1</inkml:trace>
  <inkml:trace contextRef="#ctx0" brushRef="#br0" timeOffset="73279.56">21308 7873 0,'0'0'0,"0"10"0,0 9 15,-10-10 1,-8 0 0,-1-9-16,0 0 15,-19 0 1,1 10-16,-1-29 16,-9-19-1,-9-37-15,9-19 16,9-9-1,0-37-15,1-11 16,-1 29 0,10 29-1,9-20-15,0-56 16,10 47 0,-1 85-16,10-29 15,-9-47 1,9 20-1,-9 46-15,-1 19 16,1 9 0,-10-9-16,9 9 15,1 9 1,-10 1-16,0 18 16,-28 29-1,-9 28-15,-10 56 16,-9 18-1,28-36 1,9 8-16,1 10 16,8-56-1,20-47 1,9-10-16,-9 0 16,-1-9-1,10-9-15,0-19 16,0-38-1,10-28-15,-1-9 16,10 19 0,0 9-16,9 9 15,0 10-15,0 9 16,19 9 0,0 10-16,19 19 15,0 9 1,19 18-16,28 20 15,9 18 1,-9 10-16,-10 18 16,10 1-16,-19-10 15,-19-19 1,1 0-16,-20-9 16,-9-9-1,0-1-15,-9-8 16,-10-11-1,-9 10-15,0-9 16,0 0-16,-10-19 16,-9 0-1,0 0-15,0 0 16</inkml:trace>
  <inkml:trace contextRef="#ctx0" brushRef="#br0" timeOffset="76337.37">28250 4824 0,'0'0'0,"10"0"16,-1-9-1,10-10-15,28 0 16,19 10-16,19-1 16,9 1-1,0 9-15,0 9 16,9 1 0,10 9-16,0-1 15,-19 10 1,10 1-16,-1-1 15,-9 19-15,0 0 16,0 9 0,-9 0-16,19 10 15,-10 0 1,0-1-16,-19 1 16,10 0-1,-1 9-15,-8-10 16,-1 10-1,0 10-15,0 18 16,-18 10-16,9-10 16,-1 19-1,-8 9-15,-1-18 16,-9-1 0,-9 10-16,0 0 15,-1 0 1,-9 0-16,1 0 15,-1 10-15,-9-1 16,0 19 0,-1-9-16,1-19 15,0 18 1,0-8-16,-19 9 16,0-10-1,0 0-15,-10 1 16,1-20-16,0 1 15,-10-1 1,0 1-16,0-10 16,0-9-1,1-19-15,-1 9 16,0-8 0,9-20-16,1-9 15,0 0 1,-1-10-16,1 1 15,-1-10-15,1 0 16,9-9 0,0 0-16,0-1 15,0-8 1,0-10-16,0 0 16,0 0-16,0 0 15,0 0 1,0 0-16</inkml:trace>
  <inkml:trace contextRef="#ctx0" brushRef="#br0" timeOffset="76797.24">30348 9656 0,'0'0'0,"0"0"16,0 0-16,10 9 15,9 10 1,9 28-16,19 9 16,0 38-16,0 9 15,0 1 1,0-1-16,9 0 15,-9-19 1,0-18-16,0-10 16,-9-9-1,9-9-15,-9-10 16,9-9 0,0 0-16,19-19 15,0-10-15,18-18 16,10-19-1,0-19-15,-18-18 16,-1-10 0,-19 10-16,-9-1 15,-9 20 1,-19 18-16,-10 28 16</inkml:trace>
  <inkml:trace contextRef="#ctx0" brushRef="#br0" timeOffset="77702.03">31402 11082 0,'0'0'0,"-9"-9"0,-20-10 16,-8 10-16,-20-1 16,10 1-1,0 9 1,0 9-16,19 1 15,0 8 1,18 1-16,1 9 16,18 0-16,19 19 15,29 10 1,9 8-16,-10-8 16,1-1-16,-10-9 15,-10-10 1,-8 10-16,-11-9 15,-18 9 1,0-10-16,-9 10 16,-19 0-1,-19-9-15,-19-1 16,-19-18-16,-9-19 16,-9-10-1,18-8-15,38 8 16</inkml:trace>
  <inkml:trace contextRef="#ctx0" brushRef="#br0" timeOffset="78204.25">31966 11523 0,'0'0'0,"0"0"0,-9-9 16,-19-10-16,-19 0 16,-19 10-1,0 18-15,0 1 16,19 8-1,0 10-15,19 10 16,18-10 0,1 0-16,0-9 15,18 0-15,0-10 16,1-9 0,18 0-1,0-9-15,10-10 16,0-9-16,-10 9 15,-9 0 1,-1 10-16,1 0 16,-9 9-16,-1 9 15,19 0 1,10 29 0,9 28-16,9-1 15,1 1-15,-29-38 16</inkml:trace>
  <inkml:trace contextRef="#ctx0" brushRef="#br0" timeOffset="78526.19">32286 10622 0,'0'0'0,"0"0"0,0 0 16,0 19-1,0 28-15,-9 38 16,9 46-16,-10 28 16,10 1-1,0-1-15,0-18 16,-9-28-1,0-19-15,9-29 16,0-18 0,0-19-16,0 0 15,0-18-15</inkml:trace>
  <inkml:trace contextRef="#ctx0" brushRef="#br0" timeOffset="79343">32550 11730 0,'0'0'0,"0"0"0,0 0 16,0 0-1,9 0-15,0 0 16,1 0-1,18-19-15,0 0 16,1 0 0,-1-18-16,0-1 15,-9-18-15,0-10 16,-10 10 0,-9 0-16,-9 27 15,-1 1 1,1 19-16,-10 9 15,0 9-15,0 19 16,-9 29 0,0 8-1,18 10-15,1 1 16,18-1-16,1-10 16,-1-18-1,20-9-15,-1-20 16,0 1-1,19 0-15,19-19 16,0-19-16,9-9 16,10-19-1,-10-28-15,0 0 16,-18-19 0,8-37-16,-18 0 15,-18 27 1,-20 20-16,-9 18 15,-9 29-15,-10 9 16,9-1 0,-8 20-16,-1 0 15,0 27 1,-9 11-16,0 27 16,9 0-1,9 10-15,20 18 16,9 10-16,18 28 15,1 19 1,-1-29-16,-18-27 16,0-20-1,-9-8-15,-10-20 16,-10 1 0,-18-1-16,-29 10 15,-37 0-15,10-28 16,46-10-1</inkml:trace>
  <inkml:trace contextRef="#ctx0" brushRef="#br0" timeOffset="79709.67">31082 12471 0,'0'0'0,"0"0"0,9 0 16,20-19-1,55-9-15,57 9 16,29 10 0,27-1-16,10 20 15,19-1-15,9 0 16,-9 1-1,-28-10-15,-20 9 16,-37-9 0,-46 10-16,-1-10 15,-19 9 1,-47-9-16,-9 0 16,-19 0-16,0 0 15,-9 9 1,-10-9-16</inkml:trace>
  <inkml:trace contextRef="#ctx0" brushRef="#br0" timeOffset="80658.59">19953 14966 0,'0'0'0,"10"-18"0,18-1 16,9-19-16,29 10 16,0 0-1,9 19-15,1 9 16,-1 9 0,-9 19-16,-10 19 15,-18 0-15,-19 0 16,-19 0-1,-19 19-15,-28-1 16,-38 1 0,-9-10-16,9-9 15,10-28-15,9 0 16,19-19 0,19 0-16,19-10 15,9-8 1,18-11-16,20-8 15,18 9 1,10 0-16,19 18 16,9 20-16,-9 8 15,-10 20 1,-19 9-16,-27 9 16,-20 10-1,-18-1 1,-48 20-16,-65-1 15,-47-9-15,-20-9 16,-8-28 0,18-20-16,29-18 15,27-18 1,67 8-16</inkml:trace>
  <inkml:trace contextRef="#ctx0" brushRef="#br0" timeOffset="81426.91">21581 15257 0,'0'0'0,"0"0"0,0 0 15,0 10-15,0 8 16,0 20 0,9 9-16,-9 0 15,9 0 1,-9-10-16,0 1 15,0-19 1,0-19-16,0 0 16,0 0-16,0 0 15,0-19 1,-9-28-16,18-19 16,1-18-1,18-1-15,0 20 16,0 18-1,10 19-15,9-1 16,0 20 0,-9 18-16,-1 1 15,1 18-15,0 19 16,-19 19 0,-10 9-16,-9 0 15,-19 0 1,-9-10-16,0-18 15,-1-19 1,11-9-16,8-19 16,1 0-16,9 0 15,9-28 1,19-38-16,10-18 16,37-10-1,10-9-15,9 9 16,-19 38-1,-9 9-15,-9 28 16,-1 10-16,-9 18 16,0 19-1,-9 29-15,-1 27 16,1 10 0,-19-47-16</inkml:trace>
  <inkml:trace contextRef="#ctx0" brushRef="#br0" timeOffset="81832.83">23114 15210 0,'0'0'0,"0"0"16,-19 10-16,-18 27 15,-10 10-15,18 0 16,1 19 0,19-1-1,-1-8-15,20-20 16,-1-9-16,0-9 15,20 0 1,-1-19-16,19 0 16,0-19-16,-9-18 15,-10-10 1,-19-10-16,-18 1 16,-19 9-1,-19 0-15,-10 29 16,20 8-16</inkml:trace>
  <inkml:trace contextRef="#ctx0" brushRef="#br0" timeOffset="82376.94">23396 15314 0,'0'0'0,"0"0"16,0 0-16,0 0 16,0 0-1,0 18-15,10 11 16,-1 17-16,-9 11 15,0-1 1,0-18-16,0-1 16,0-18-1,0-19-15,0 0 16,0 0 0,0-28-16,0-29 15,9-27 1,10 0-16,9-1 15,1 19 1,-1 19-16,19 19 16,0 10-16,0 8 15,-9 20 1,9 8-16,-10 20 16,1 9-1,-10 18-15,-9 11 16,-19-11-1,0 20-15,-9-1 16,-1-28-16,1-37 16</inkml:trace>
  <inkml:trace contextRef="#ctx0" brushRef="#br0" timeOffset="82684.91">24412 14394 0,'0'0'16,"0"0"-16,0 10 15,0 8-15,0 39 16,10 36-16,-10 48 15,9 9 1,0 0-16,1-9 16,-10-19-1,0-28-15,0-19 16,0-28 0,-19-10-16,10-27 15</inkml:trace>
  <inkml:trace contextRef="#ctx0" brushRef="#br0" timeOffset="83659.7">23641 14910 0,'0'0'0,"9"0"0,29 0 15,37-9 1,38-1-16,19-8 15,-1-1 1,11-9-16,-1 9 16,-19-9-1,-37-10-15,-20 1 16,-8-1-16,-10-9 16,-19 10-1,-9-10-15,-19 19 16,0 0-1,0-1-15,-9 20 16,-1 0 0,10 18-16,-19 10 15,1 46 1,-11 39-16,1 55 16,0 29-16,18-10 15,1-28 1,0-28-16,9-28 15,0-28 1,9-19-16,-9-10 16,9-18-1,-9-10-15,0-9 16,10 0-16,9-18 16,9-20-1,19-18-15,0 9 16,0 0-1,0 19-15,0 0 16,0 18 0,0 10-16,0 10 15,0-1-15,0 0 16,0 1 0,0-10-16,-9 0 15,0 0 1,-1-19-16,1 0 15,-1-18 1,1-29-16,-10-9 16,-9-19-1,-9 10-15,-10 18 16,-19 19-16,9 10 16,-8 8-1,-1 20-15,0 0 16,9-1-1,1 10-15,0 10 16,-1-1 0,10 10-16,10 9 15,18 19-15,10 0 16,9 0 0,9 9-16,0 0 15,1 1 1,-10-1-16,-9-9 15,-20-10 1,-18 1-16,0-1 16,-28-9-16,-19 10 15,-28 0 1,28-29-16</inkml:trace>
  <inkml:trace contextRef="#ctx0" brushRef="#br0" timeOffset="83919.87">26472 14629 0,'0'0'0,"10"9"0,-1 10 15,19 37 1,-9 57-16,-28 56 16,-38 65-1,-66 29-15,-66-10 16,-65 1-16,-76 8 16</inkml:trace>
  <inkml:trace contextRef="#ctx0" brushRef="#br0" timeOffset="84247.42">18871 14769 0,'0'0'16,"-28"19"-16,-19 28 15,-19 56-15,29 38 16,37 47-16,75 27 15,94 20 1,113 28 0</inkml:trace>
  <inkml:trace contextRef="#ctx0" brushRef="#br0" timeOffset="85410.68">32136 12705 0,'0'0'0,"9"19"16,1 19-16,18 55 15,0 39 1,-9 27-1,0 1-15,-10-1 16,-9-9-16,-19-18 16,10-10-1,-10-19-15,0-28 16,10-19-16,-1-18 16,1-1-1,0-18-15,9 0 16,-10-10-1,10 1-15,0-10 16,0 0-16,0 0 16,0 0-1,0 0-15,0 0 16,0 0 0,0 0-16,0 0 15,0 0 1,0 0-16,0 9 15,0 0-15,-9 1 16,-10 18 0,-19 19-16,-28 19 15,-46 18 1,-39 10-16,-37 0 16,-38 9-1,-37 9-15,-29-18 16,-18-19-16,-10-9 15,19-10 1,37-9-16,29-9 16,38-10-1,37-9-15,28-1 16,38 1 0,28-9-16,19-1 15,19 0-15,9-9 16,10 10-1,-1-10-15,10 0 16,0 0 0,0 0-16,10 0 15,-1 0 1,0 0-16</inkml:trace>
  <inkml:trace contextRef="#ctx0" brushRef="#br0" timeOffset="85865.85">28815 14704 0,'0'0'0,"0"0"0,0 0 16,0 0-16,0 0 15,0 9-15,-19 29 16,-19 27-1,-9 39-15,0-11 16,19-8 0,0-10-16,19-9 15,-1-29 1,1 1-16,9-1 16,9-9-1,1-9-15,8 9 16,20-9-16,18 0 15,29-1 1,28 1-16,9-19 16,-9 0-1,0 0-15,-9 0 16,-29-9-16,-19 9 16,-18 0-1,-19-10-15,-1 1 16,-8 9-1,-10-9-15,0 9 16,0 0 0</inkml:trace>
  <inkml:trace contextRef="#ctx0" brushRef="#br0" timeOffset="90667.53">5456 9572 0,'0'0'0,"-9"-10"0,-38-9 15,-19 10-15,-19 9 16,-9 19-16,0 18 16,19 1-1,28 9-15,28-10 16,19 1-1,28 9-15,38 0 16,38 9 0,18 0-16,-9 1 15,-10-11-15,-27 1 16,-29 0 0,-10 0-16,-18 19 15,-28 18 1,-29 20-16,-28-11 15,-9 1 1,-10-28-16,19-38 16,10-19-16,9-18 15,19-19 1,-1-38-16,20-46 16,28-29-1,28-9-15,0 9 16,9 19-1,1 9-15,-10 10 16,-10 28 0,1 19-16,-19 9 15,0 19-15,-19 18 16,0 10 0</inkml:trace>
  <inkml:trace contextRef="#ctx0" brushRef="#br0" timeOffset="91086.1">6190 9759 0,'0'0'0,"0"0"0,-9-9 16,-10-1 0,0 20-16,-19 9 15,1 18-15,9 38 16,9 28 0,19-9-16,19 9 15,28-9 1,9-28-16,0-29 15,10-8 1,10-29-16,8-19 16,-8-19-16,-20 1 15,-9-10 1,-28 0-16,-29-9 16,-37-19-1,-75 0-15,-66 9 16,-151-19-1</inkml:trace>
  <inkml:trace contextRef="#ctx0" brushRef="#br0" timeOffset="91518.12">7103 9975 0,'0'0'16,"0"0"-16,-10 0 15,1 0-15,-10 9 16,0 20-1,10 8-15,9 10 16,19 19-16,9-10 16,9-19-1,10-8-15,10-20 16,9-18 0,9-20-16,0-17 15,-18-29 1,-10-1-16,-28-8 15,-29 9-15,-37 9 16,-56 29 0,-67 37-16,-178 37 15</inkml:trace>
  <inkml:trace contextRef="#ctx0" brushRef="#br0" timeOffset="92376">5786 11936 0,'0'0'0,"0"-19"0,-19 0 15,-19-18 1,-18 9-16,-20 0 16,-18 28-16,0 9 15,10 19 1,18 0-16,19 19 16,18 0-1,20-9-15,18-1 16,1-9-1,9-9-15,9 0 16,0-10-16,0-9 16,10 0-1,9-19 1,0 1-16,0-1 16,0 0-16,0-9 15,-9 19 1,-1-1-16,1 20 15,0 8 1,9 29-16,9 38 16,-9 18-16,-9 19 15,-19 9 1,-1-9-16,-18-19 16,0-18-1,-9-19-15,0-20 16,-1-8-1,1-10-15,9-9 16,0-10-16,0-9 16</inkml:trace>
  <inkml:trace contextRef="#ctx0" brushRef="#br0" timeOffset="92770.12">6425 12405 0,'0'0'0,"10"-19"0,-1-28 15,19-18 1,19-10-16,10 9 16,-10 19-1,-10 10-15,1 18 16,0 9-16,9 1 15,-10 18 1,1 20-16,0-1 16,-20 9-1,-8 19-15,-20 1 16,-8-1 0,-20-9-16,-18 0 15,-1-19 1,10-19-16,9-9 15,1-18-15,-1-20 16,10-18 0,0-10-16,18 29 15</inkml:trace>
  <inkml:trace contextRef="#ctx0" brushRef="#br0" timeOffset="93208.91">7611 11861 0,'0'0'0,"9"-10"0,0-8 15,20-10 1,-1-1-16,9 1 15,11 19-15,-1 9 16,18 19 0,1 18-1,0 29-15,0 18 16,-28 1-16,-29-10 16,-18 0-1,-20 0-15,-36-19 16,-20 1-16,0-29 15,10-28 1,0-19-16,9-28 16,0-28-1,19-10-15,19-18 16,28 0 0,19 9-16,18 10 15,10 28-15,-19 37 16</inkml:trace>
  <inkml:trace contextRef="#ctx0" brushRef="#br0" timeOffset="93794.94">6491 14085 0,'0'0'0,"-9"0"0,-10-19 16,-9 0 0,-10 0-16,-28-9 15,-28 0 1,-19 9-1,10 19-15,27 19 16,20 9-16,18 0 16,20 10-16,8-1 15,20 1 1,8 9-16,20 0 16,9-10-1,19-9-15,9-9 16,10-19-1,9-9-15,0-10 16,-19 10 0,-18-1-1,-20 1-15,1 18 16,-19 1 0,0 18-16,-1 37 15,1 20 1,-9 9-1,-10 9-15,0 0 16,0-9 0,-10-19-16,1-9 15,-1-10 1,10-19-16,0-27 16</inkml:trace>
  <inkml:trace contextRef="#ctx0" brushRef="#br0" timeOffset="94167.92">7046 14131 0,'0'0'0,"0"0"16,0 10-1,0 9-15,10 9 16,8 28 0,11 10-16,18 18 15,0-9 1,19 0-16,-1-9 16,-8-10-1,-10 1-15,-10-20 16,-18 1-1,0-10-15,-19-10 16,-19 11 0,-9-1-16,-19-9 15,-9-1 1,-10-18-16,28 0 16</inkml:trace>
  <inkml:trace contextRef="#ctx0" brushRef="#br0" timeOffset="94368">7121 14000 0,'10'0'0,"9"-19"16,28-28-1,56-18-15,19-10 16,-18 18-1,-10 29-15,-9 9 16,-48 19 0</inkml:trace>
  <inkml:trace contextRef="#ctx0" brushRef="#br0" timeOffset="94735.11">7996 14235 0,'0'0'0,"0"0"0,0 0 16,0 0-16,0 9 15,0 10 1,10 9-16,-1 19 16,19 9-1,1 0-15,18-18 16,0-10-1,18-19-15,20-18 16,-10-28 0,-9-20-1,-19-8-15,-18-1 16,-20-9 0,-18 9-16,-20 10 15,-46 9 1,-28 19-16,-20 28 15,10 37 1,57-18-16</inkml:trace>
  <inkml:trace contextRef="#ctx0" brushRef="#br0" timeOffset="96112.34">997 9881 0,'0'0'0,"28"-9"15,10-10 1,37-9-16,10 0 15,0 28 1,-10 19-16,0 18 16,0 29-1,-46 9-15,-20 19 16,-18-1 0,-10-8-1,-47-10-15,0-19 16,19-9-1,0-28-15,38-10 16,-1-9 0,10 0-16,19 0 15,37-18 1,20-1 0,27 9-16,-18 1 15,-10 0 1,0 9-16,1 9 15,-29 0 1,-19 1-16</inkml:trace>
  <inkml:trace contextRef="#ctx0" brushRef="#br0" timeOffset="96505.9">2201 9797 0,'0'0'0,"0"0"16,0 9-16,10 10 15,9 18 1,9 20-16,28 8 15,10 10 1,0-18 0,9-1-16,10-9 15,0 0 1,-10 0-16,-19-10 16,-18 1-1,-10-10-15,-9 0 16,-29 10-1,-18 9-15,-38 9 16,-46 10 0,46-29-16</inkml:trace>
  <inkml:trace contextRef="#ctx0" brushRef="#br0" timeOffset="96759.07">2371 9684 0,'9'0'0,"10"-19"0,28-9 16,56-9-1,29 9-15,9 18 16,-18 20-1,-11 18-15,-18 19 16,-28 18 0,-47-37-16</inkml:trace>
  <inkml:trace contextRef="#ctx0" brushRef="#br0" timeOffset="97230.42">1693 12471 0,'0'0'0,"0"0"0,0-19 15,0-19 1,10-8 0,9-1-16,9 0 15,19 0 1,28 19-16,-9 9 16,9 9-1,-18 20-15,-20 18 16,-18 10-1,-28 27-15,-29 29 16,-37 28 0,18-28-1,20-28-15,8-10 16,29-19 0,0 1-16,19-10 15,38 10 1,37-20-1,56-27-15,151-19 16</inkml:trace>
  <inkml:trace contextRef="#ctx0" brushRef="#br0" timeOffset="97750.75">2850 11927 0,'0'0'0,"-18"9"0,-1 0 16,-19 19 0,10 1-1,9 8-15,10 19 16,28 29-16,18 18 15,20 0 1,27 10-16,-8-19 16,-11-10-1,-18-9 1,-18-18-16,-11-20 16,-18 1-1,-18-10-15,-1-10 16,-9-18-1,-29-9-15,1-19 16,9-10 0,0-27-1,28-10-15,19 0 16,19-19 0,18 0-16,10 10 15,10 18 1,-20 0-16,1 19 15,-19 10 1,-19 18-16,0 19 16</inkml:trace>
  <inkml:trace contextRef="#ctx0" brushRef="#br0" timeOffset="98018.57">2154 14629 0,'0'0'0,"0"0"16,0 0-16,0 0 15</inkml:trace>
  <inkml:trace contextRef="#ctx0" brushRef="#br0" timeOffset="98509.8">2201 14160 0,'0'0'0,"0"0"0,29-10 16,-1 1-16,9-1 16,1 20-1,-19-1-15,0 19 16,-1 19-1,-18 19-15,0 0 16,-9-10 0,0-9-1,9-10-15,0 1 16,0-10 0,9-9-16,19 9 15,1 0 1,-11 0-16,1-9 15,0 0 1,-19 9 0,-28 9-16,-29 10 15,-37 10 1,-56-1-16,-1-19 16,19-27-1,1-10-15,27-19 16,10-18-1,10-10 1,8 0-16,39 0 16,8 28-16</inkml:trace>
  <inkml:trace contextRef="#ctx0" brushRef="#br0" timeOffset="98977.54">3039 14282 0,'0'0'0,"0"0"16,0 0 0,-19 9-16,0 28 15,-9 39 1,9 27-16,19 9 16,28-8-1,19-11-15,0-27 16,19-19-1,28-38-15,10-37 16,-10-19 0,-10-18-1,-18-20-15,-19 1 16,-28-10 0,-28 9-16,-20 10 15,-27-9 1,-38 18-16,-47 1 15,-160-39 1</inkml:trace>
  <inkml:trace contextRef="#ctx0" brushRef="#br0" timeOffset="99672.29">3998 8643 0,'0'9'0,"10"47"15,-1 95-15,10 83 16,9 19-1,0 38-15,19 28 16,0 10 0,0 18-16,10 9 15,18 10 1,-9-28 0,-10-10-16,-9 29 15,0-19 1,-9-29-16,0-8 15,-20-48 1,11-19-16,-10-27 16,9-29-1,-9-9 1,-1-38-16,1-18 16,-9-10-1,-1-28-15,-9-28 16,0-9-1,0-20 1,0 1-16,0-9 16,0-10-1,0 0-15,0 0 16,0-10 0,0 1-16</inkml:trace>
  <inkml:trace contextRef="#ctx0" brushRef="#br0" timeOffset="100352.64">997 9149 0,'19'0'0,"28"-18"16,94-11-1,76 1-15,74 19 16,85 0-16,114 18 16,74 28-1,66-8 1,38-48-16,-19-37 15,-9 27 1,-57 1-16,-56 0 16,-66 9-1,-94 19-15,-94 0 16,-76 10 0,-55-1-16,-48 0 15,-38 1 1,-18-1-1,-20 1-15,-18-10 16</inkml:trace>
  <inkml:trace contextRef="#ctx0" brushRef="#br0" timeOffset="100826.34">2060 8192 0,'0'0'0,"0"0"16,0 0-16,0 0 16,10 0-1,27 10-15,20 27 16,46 29-1,38 28 1,0 18-16,10 1 16,-19-19-1,-10 0-15,-28-19 16,-19 0 0,-18-10-16,-20-8 15,-18-39 1</inkml:trace>
  <inkml:trace contextRef="#ctx0" brushRef="#br0" timeOffset="101076.89">2813 8202 0,'0'0'0,"0"0"15,0 0 1,-19 9-16,-28 29 16,-19 46-1,-37 66 1,-1 19-16,10-9 16,9-10-1,1-28-15,46-66 16</inkml:trace>
  <inkml:trace contextRef="#ctx0" brushRef="#br0" timeOffset="101827.33">2992 8127 0,'0'0'0,"9"-10"15,19-27 1,29-29-16,37-9 15,37 0 1,39 9-16,27 19 16,20 29-1,8 18-15,11 28 16,-11 28 0,-27 10-1,-29-1-15,-37 20 16,-29-1-1,-37 1-15,-19-1 16,-9-9 0,-19 0-16,0 0 15,-10-18 1,-9-20-16,0-9 16,0-9-1,0 0 1,0-19-16</inkml:trace>
  <inkml:trace contextRef="#ctx0" brushRef="#br0" timeOffset="102198.11">5231 8399 0,'9'0'0,"0"-19"16,20-19-16,-1-8 15,19-11 1,9 10-16,-9 0 15,0 19 1,0 10-16,10 8 16,-1 20-1,1-1-15,-20 19 16,1 19 0,-19 0-1,-10 0-15,-9 9 16,-19 0-1,-18 1-15,-29-1 16,-19-18 0,-9-10-1,0-10-15,9-18 16,20-9 0,8 0-16,10-1 15,28 1 1</inkml:trace>
  <inkml:trace contextRef="#ctx0" brushRef="#br0" timeOffset="103530.64">18702 6016 0,'0'0'0,"0"0"15,0 0-15,9 9 16,1 29-1,18 37 1,-9 65-16,-19 67 16,-38-10-1,-47 9-15,-56 10 16,-47-19 0,-75-9-16,-76-19 15,-37-29 1,-38-27-16,19-38 15,-29-19 1,-46 1-16,-10-29 16,-18-28-1,-48-19 1,-18-9-16,37-19 16,9 9-1,1 1-15,-19-19 16,37-1-1,19 20-15,10 9 16,37 9 0,29 19-1,65 0-15,76 9 16,46 29 0,57 18-16,29 10 15,27-1 1,20 20-16,27 9 15,10-1 1,9 11 0,10-1-16,19-9 15,-1-29 1,10-18 0,0 0-16,0-9 15,0-20-15,0 1 16,0-9-1,0-10 1,0 9-16,-9-9 16,9 0-1,-19 0-15,10 0 16</inkml:trace>
  <inkml:trace contextRef="#ctx0" brushRef="#br0" timeOffset="103851">6783 8652 0,'0'0'0,"0"0"0,0 0 15,0 0-15,0 0 16,9 9 0,1 10-1,18 19-15,19 9 16,0 0-1,9 9-15,1 0 16,-1-18 0,-9-1-16,0-18 15,19 0 1,0-19-16,0-19 16,9-9-1,0 0 1,10-10-16,37-18 15,-46 18 1</inkml:trace>
  <inkml:trace contextRef="#ctx0" brushRef="#br0" timeOffset="105959.08">4685 9731 0,'0'0'0,"0"-28"0,9-10 16,20-18-16,27-10 15,10-9 1,28-9 0,38-1-16,28 1 15,18-10 1,10 10-16,1 27 15,27 11 1,10 17-16,-1 11 16,1 27-1,-9 10-15,-10 9 16,18 28 0,11 38-1,18 28-15,9 28 16,-9 28-1,-19 10-15,0 18 16,-18 1 0,-29-1-1,-28 19-15,-10 38 16,-18 9 0,-29 10-16,-8 9 15,-20 28 1,-19-19-1,-9 0-15,-18-9 16,-20-10 0,-18-8-16,-20 8 15,-8 0 1,-29 10-16,-9-9 16,-29-38-1,-9 9-15,-19-18 16,-18-29-1,-19-28 1,-10-18-16,-19-38 16,10-10-1,0-37-15,0-46 16,-19-20 0,-28-28-16,-10-28 15,19-37 1,10-19-1,0-19-15,-1-28 16,10-19 0,10-19-16,-1-18 15,10-20 1,0-27-16,19 0 16,9-29-1,9-18-15,19-19 16,1-19-1,8-9 1,11 0-16,27 9 16,10-9-1,28 0-15,18-10 16,20 20 0,18 27-16,1 38 15,27 56 1,29-112-16</inkml:trace>
  <inkml:trace contextRef="#ctx0" brushRef="#br0" timeOffset="110806.01">781 3511 0,'0'0'0,"0"0"15,0 0 1,0 0-16,0 0 16,0 0-1,0 0-15,0 0 16,9-19 0,10-19-16,28-9 15,-9 0 1,-1 10-1,1 18-15,-10 10 16,19 18 0,-19 10-16,-9 18 15,0 20 1,-28 37-16,-29 18 16,-47 1-1,-9-19 1,-37-10-16,27-18 15,29-29 1,9-9-16,10-9 16,46-19-1,20 0-15,46 10 16,38-10 0,10-10-1,-20 1-15,29 9 16,19 0-1,-29-10-15,10 1 16,9 0 0,-46-1-16,-1 1 15,-37 9 1,-20 0-16,-8 0 16,-10 0-1</inkml:trace>
  <inkml:trace contextRef="#ctx0" brushRef="#br0" timeOffset="111671.91">1750 3567 0,'0'0'0,"0"0"16,-10 9-16,-8 29 16,-1 18-1,-19 10-15,29 9 16,9 0 0,19-19-16,18-18 15,1-20 1,9-8-16,19-20 15,-38-8 1,0-10 0,-18-19-16,-10-10 15,-19 1 1,0 0-16,9-1 16,-27 11-1,18-1-15,10 18 16,9 1-1,9 10 1,10-1-16,37 9 16,20 10-1,-1 10-15,0 18 16,0 19 0,-18 9-16,-1 0 15,-18 1 1,-19-1-16,-19 0 15,0-9 1,0-9 0,0-1-16,9-9 15,0-9 1,1-9-16,18-10 16,19-10-1,10-18-15,-1-9 16,-18-20-1,-10 1 1,-28 0-16,-10-19 16,-37 0-1,-37 9-15,-39 28 16,-187-27 0</inkml:trace>
  <inkml:trace contextRef="#ctx0" brushRef="#br0" timeOffset="112508.69">884 3060 0,'0'0'0,"10"-9"15,18-19-15,38-10 16,37-9-1,57 0 1,57 0-16,27 19 16,-9 19-1,-37 9-15,-19 9 16,-19 10 0,-10 28-16,-18 19 15,-1 9 1,1 37-16,-28 10 15,-20 19 1,-18 18-16,-28-8 16,-29 8-1,-28-9 1,-28 0-16,-37 10 16,-39-10-1,-27-19-15,-29-18 16,-9-29-1,-10-9 1,1-28-16,9-28 16,0-19-1,37-19-15,29 1 16,9-20 0,0-9-16,28-28 15,-9-19 1,38-28-16,-10 0 15,19-9 1,19 0-16,-1-1 16,20-18-1,0 0 1,18 9-16,19 0 16,-9 1-1,9 18-15,19 19 16,10 18-1,-1 1 1,38 18-16,10 28 16,-29 20-16</inkml:trace>
  <inkml:trace contextRef="#ctx0" brushRef="#br0" timeOffset="113458.95">1326 4439 0,'0'0'0,"0"0"16,0 0-1,10 0-15,9 10 16,-1 18-1,1 9 1,0 29-16,0 0 16,0 0-16,-10-10 15,-9-19 1,0-18 0,0-10-16,0-9 15,0 0 1,0 0-16,-9-28 15,-1-28 1,1-19 0,0 0-16,18 28 15,0 9 1,10 10-16,9 19 16,10 0-1,-10 18-15,10 10 16,-1 18-1,1 10-15,-10-9 16,-9-1 0,-19-9-1,0-9-15,0 0 16,0-19 0,0 0-16,0 0 15,10-19 1,-1-18-16,19-10 15,19-10 1,19 10-16,-28 19 16,18 10-1,10 8 1,-38 20-16,10 18 16,-19 19-1,-1 9-15,-18-19 16</inkml:trace>
  <inkml:trace contextRef="#ctx0" brushRef="#br0" timeOffset="125453">16134 2966 0,'0'0'0,"0"0"0,0-9 15,0-10-15,0 0 16,9 1 0,1-1-16,8-9 15,20-10 1,47 1-16,28-10 15,18 0 1,29 9-16,19-9 16,0 19-16,18 0 15,10 0 1,19 9-16,0 0 16,-1 10-1,11-10-15,-1 1 16,28-1-16,-9 0 15,10 10 1,-10 18-16,0 0 16,9 10-1,-18 0-15,9 0 16,-19-1 0,-9-8-16,9-1 15,-19 10-15,1 0 16,-1 9-1,19 0 1,-9 0-16,9 10 16,0-10-16,-9 9 15,19 10 1,-1-9-16,1 9 16,-1 0-1,1-10-15,0-9 16,-10 1-1,-19 8-15,-18-9 16,-1 0-16,10 19 16,-19-9-1,-9-1-15,9 1 16,-18-10 0,-10 10-16,9 8 15,-19 1 1,-9 0-16,1 19 15,-20 0-15,0-1 16,-18 1 0,-10 0-16,-10-10 15,-8 10 1,-20-1-16,-9 10 16,-9 0-1,-1 10-15,-18-1 16,0 10-16,0 9 15,-19 1 1,0-1-16,-10 9 16,-8 1-1,-1 0-15,0-20 16,-9 1 0,-10 9-16,-9 1 15,-9-20-15,-1 10 16,-9 0-1,-9-10-15,-19 1 16,-9 8 0,-10-8-16,-10-10 15,-18 0 1,-9-9-16,-20-1 16,-18-8-16,0-11 15,-19-8 1,-19-19-16,1 9 15,-20-19 1,-9 1-16,-28-1 16,0-18-1,-10-10-15,0-9 16,10-10-16,0-9 16,-19 19-1,0-9-15,-10-10 16,10 9-1,10 10-15,-20 0 16,1 9 0,18 10-16,-9-1 15,19-8 1,9-1-16,0 0 16,10 0-16,-10 1 15,0 8 1,19 10-16,-9 0 15,18-9 1,1-1-16,27 1 16,10 9-1,0 0-15,19-9 16,-9 18-16,27 0 16,20-9-1,9 10-15,28-10 16,9 0-1,20-10-15,18 10 16,0-9 0,9-10-16,1 1 15,9-11-15,9-8 16,1-1 0,9-18-16,-1 0 15,-8-10 1,8-18-16,1-20 15,0 11 1,9-11-16,0-18 16,-9 0-1,0-9-15,0 0 16,-1-1-16,11 10 16,8 10-1,1 18-15,9-19 16,9 10-1,1 0-15,-1 9 16,10 0 0,0 10-16,0 18 15,9-9-15,-9 9 16,-1 10 0,11 0-16,-11 0 15,1 9 1,0 0-16,9 9 15,0-9 1,1 0-16,-10 0 16,-1 19-1,1 0-15,0 0 16,0 0-16,-10 19 16,1-1-1,-1 10-15,0 0 16</inkml:trace>
  <inkml:trace contextRef="#ctx0" brushRef="#br0" timeOffset="126900.01">20339 6400 0,'0'0'0,"0"0"0,9-18 16,1-11-1,-1 1-15,0 0 16,1 0-1,-1 9-15,10 10 16,-10-1 0,1 20-16,9 9 15,9 37-15,0 38 16,0 18 0,-9 10-1,0 28-15,9 10 16,0 9-16,1 0 15,-1 28 1,0-10-16,0 1 16,1 0-1,-1-10-15,0 0 16,0-9-16,0 0 16,10 0-1,0-10-15,-1-18 16,1-28-1,-10-1-15,10-18 16,-19-10 0,9-8-16,-9-11 15,-1-8-15,1-11 16,-9-17 0,-1-11-16,-9 1 15,0-19 1,0 0-16,0 0 15,0 0 1,0-28-16,0-19 16,-19-47-1,0-28-15,1-18 16,-11 8-16,1-27 16,0-10-1,0 9-15,0 1 16,-1-19-16,1 9 15,0 9 1,9-9 0,-9 19-16,0 9 15,-1 10-15,1-10 16,0 10 0,0 18-16,9 20 15,0-1 1,0-9-16,0 18 15,1 1 1,-1 9-16,0-10 16,0 19-16,0 1 15,10 8 1,0 11-16,-1 17 16,1 11-1,-1 8-15,1 1 16,0 0-1,9 9-15,-19 9 16,0 10-16,-19 9 16,1 19-1,-20 18-15,1 20 16,-1-1 0,1 1-16,9-20 15,9-8 1,10-10-16,0-10 15,18-18 1,1 0-16,0-10 16,9-9-16,0 0 15,0 0 1</inkml:trace>
  <inkml:trace contextRef="#ctx0" brushRef="#br0" timeOffset="128226.22">15692 5490 0,'0'0'0,"0"0"0,0 0 15,0 0 1,9 0-16,0 0 16,20 0-16,-1 10 15,28-1 1,10 0-16,19 1 15,-1 9 1,20 9-16,9-10 16,19-8-1,18-1-15,19 10 16,20 0-16,17-19 16,11 9-1,18 1-15,19 8 16,9-8-1,29-1-15,9 10 16,19-10-16,19 1 16,-10-1-1,0-9-15,10 0 16,18 9 0,-27 1-16,-1 8 15,19 11-15,28 8 16,0 1-1,-9-1 1,-19 10-16,1-9 16,-1-10-16,0 9 15,-38-9 1,1-9-16,-20 9 16,-46 1-1,9-1-15,-19-10 16,-28-8-1,-28 9-15,-19-1 16,-29 1-16,-27-19 16,-10 0-1,-19 0-15,-18 0 16,-1-9 0,-18-1-16,-1 1 15,1 0 1,0-10-16,9 0 15,-10-9-15,1-10 16,9 1 0,-10-10-16,1 0 15,0-9 1,-1 9-16,1-9 16,-10-1-1,10-18-15,-1-9 16,1-1-16,-10-9 15,1-9 1,-11 9-16,1-9 16,0 9-1,-10 1-15,1 8 16,-1 1 0,1-1-16,-1 10 15,-9 10-15,0 18 16,0 0-1,9 0-15,-9 9 16,0 10 0,0-9-16,0 8 15,10 1 1,-10 0-16,0 0 16,0 19-16,0-1 15,0 1 1,0 9-16,-28 0 15,-1 0 1</inkml:trace>
  <inkml:trace contextRef="#ctx0" brushRef="#br0" timeOffset="129658.89">27846 4411 0,'0'0'0,"0"0"0,0-18 16,0-1-16,-9-19 15,-1 1 1,1-1-16,-10 1 16,9-10-16,1 9 15,0-9 1,-1 0-16,1-9 15,-1-10 1,1 1-16,0 8 16,-10-8-1,0-1-15,0 10 16,-9-1 0,-10 1-16,-18 0 15,-19-10-15,-29 1 16,-28-11-1,-56 11-15,-56 8 16,-39 20 0,-36-10-16,-29 0 15,-1 10 1,-27-1-16,-38 1 16,10-1-16,-1 0 15,10 1 1,19 9-16,-29 0 15,10 0 1,28-10-16,-9 0 16,-10-8-1,1 27-15,18 0 16,19 0-16,9 0 16,0 10-1,29 0-15,18 9 16,19 0-1,10 0-15,18 0 16,29 0 0,28 0-16,0 0 15,37 0 1,10 9-16,0 0 16,19 1-16,9-1 15,-9 1 1,9-1-16,9 0 15,19-9 1,1 10-16,-1 9 16,10-19-16,9 9 15,10 0 1,-1 1-16,10-1 16,-9 0-1,9 10-15,0 0 16,0 9-1,0 0-15,9 10 16,10 9 0,-10 0-16,10 18 15,0 1 1,-1 0-16,1 9 16,0 19-16,0 9 15,-1 0 1,1 0-16,9 19 15,-9 0 1,9 0-16,1 0 16,-1 9-16,9-9 15,1 10 1,0-10-16,-1 0 16,1-19-1,18-19-15,1-9 16,-1 0-1,0 1-15,1-30 16,-1-8 0,1-1-16,-1-8 15,0-11-15,-9-8 16</inkml:trace>
  <inkml:trace contextRef="#ctx0" brushRef="#br0" timeOffset="135592.39">21035 9487 0,'0'0'0,"0"0"15,0 0-15,0 0 16,0 0 0,0 0-16,0 0 15,0 0 1,0 0-16,0 0 16,0 0-16,0-19 15,0-18 1,-19-19-16,0-20 15,1-17 1,-20-1-16,10-9 16,-1-10-1,1 0-15,0 1 16,9-1-16,0 1 16,1-10-1,-11 0-15,11 9 16,8 1-1,1-20-15,-1 10 16,1 10 0,-1-1-16,1 0 15,0 10-15,-1 0 16,1 19 0,-1-1-16,1-9 15,0 10 1,-1 18-16,1 19 15,-1 0 1,-8 1-16,8-1 16,1 9-16,-1 10 15,1 0 1,0 9-16,-1-9 16,1 18-1,-1 1-15,1 0 16,0-1-1,-1 1-15,-9 18 16,0 1-16,-18 18 16,-20 28-1,1 19-15,-10 10 16,0-1 0,0-9-16,19 0 15,0-18 1,19-20-16,0 1 15,9-20-15,10-8 16,-1-10 0,10 0-16,0 0 15,0-10 1,0-27-16,10-1 16,8-27-1,11-10-15,18-10 16,0-9-1,0 0-15,9 10 16,-18 18 0,0 10-16,-1 9 15,-9 19-15,1 0 16,8 18 0,10 1-16,0 18 15,19 10 1,0 19-16,9 27 15,10 1 1,0 9-16,-1-9 16,-8 0-16,-1 9 15,-19-19 1,-9-9-16,0 0 16,-9-10-1,-10 1-15,-9-1 16,-10 29-16,-9-29 15</inkml:trace>
  <inkml:trace contextRef="#ctx0" brushRef="#br0" timeOffset="136952.87">21468 10191 0,'0'0'0,"0"0"16,0-19-16,-10-28 16,1 0-1,-10-9-15,0-10 16,0-9-1,1 0-15,-1-28 16,-9-19-16,9 0 16,-9-9-1,-10-29-15,10-9 16,-1 19 0,-8 0-16,-1-9 15,1 8-15,-1 1 16,0 10-1,1-1-15,-1-9 16,-9 0 0,9-10-16,1-9 15,-1 28 1,10 10-16,0 9 16,-1 10-1,1 18-15,9 9 16,10 1-16,0 9 15,-1 9 1,1 19-16,-1 10 16,1 9-1,0-1-15,-1 20 16,10 0 0,0 9-16,0 0 15,-9 9 1,-10 10-16,-19 37 15,1 19-15,-1 0 16,0 19 0,-9-10-16,19-27 15,0-10 1,0 0-16,0-10 16,9-9-16,9-9 15,1-10 1,-1-9-1,10 0-15,0 0 16,0 0-16,0-28 16,10-19-1,-1-28-15,20-19 16,-1 10 0,0 0-16,0 18 15,0 10-15,1 9 16,8 19-1,1-1-15,0 20 16,9 0 0,9 18-16,10 19 15,19 28 1,9 10-16,0 19 16,-10-10-1,-8-10-15,-1 10 16,-19-9-16,1-19 15,-20-10 1,1 1-16,0-10 16,-20-9-1,1 0-15,-9-10 16,-1 0 0,-9-9-16,0 0 15,0 0-15,0 0 16</inkml:trace>
  <inkml:trace contextRef="#ctx0" brushRef="#br0" timeOffset="137586.76">27865 5152 0,'0'0'0</inkml:trace>
  <inkml:trace contextRef="#ctx0" brushRef="#br0" timeOffset="137834.03">27771 5021 0,'0'0'0,"0"0"0,0 0 0,0 0 0,0 0 15,0 0-15,9 0 16,0 0-1,1 0-15,-1 0 16,1 0 0,-1 0-16,1 0 15,-1 0 1,0 0-16,1 0 16,-1 0-16,1 10 15,-1-1 1,0 0-1</inkml:trace>
  <inkml:trace contextRef="#ctx0" brushRef="#br0" timeOffset="138808.88">19539 959 0,'0'0'0,"0"0"0,0 0 16,0 0-16,10 18 16,-1 29-1,0 28-15,10 19 16,0 37 0,0 20-16,0-11 15,-1-18 1,-18 10-16,0-10 15,0-29-15,-9-18 16,0 1 0,-1-20-16,1 0 15,-1-18 1,10-10-16,0-9 16,0-19-1</inkml:trace>
  <inkml:trace contextRef="#ctx0" brushRef="#br0" timeOffset="139214.79">19360 940 0,'0'0'0,"10"-10"0,18-18 16,29-9-16,18 9 15,9 18 1,1 10 0,9 19-16,0 28 15,0 19 1,-18-1-16,-29-8 15,-19-1 1,-19 19-16,-18 0 16,-19-19-1,-19 10-15,-29-10 16,-18-9 0,-9-28-16,-1-10 15,20-18 1,-1-1-16,47 1 15</inkml:trace>
  <inkml:trace contextRef="#ctx0" brushRef="#br0" timeOffset="139807.95">20019 1390 0,'0'0'0,"0"0"0,9-9 16,1-10-16,-1 0 16,10 10-1,9-1-15,19 1 16,10 18-16,9 1 16,18-1-1,-9 19-15,-9 10 16,-9-1-1,-20 10-15,1 0 16,-19 0-16,0 9 16,-19 1-1,-19-1-15,0-9 16,-9-10 0,0-8-16,-1-11 15,1-18 1,0 0-16,0-18 15,-1-29 1,11-10-16,8-8 16,20-29-1,18 0-15,19 10 16,9 27-16,10 20 16,-28 18-1</inkml:trace>
  <inkml:trace contextRef="#ctx0" brushRef="#br0" timeOffset="140241.53">21176 1953 0,'0'0'0,"9"0"0,1-9 16,18-10 0,0 0-16,10-9 15,0-10 1,-10 1-16,-9 9 16,-19-10-1,0 10-15,-19 0 16,-19 9-1,-18 10-15,-20 9 16,-8 19 0,9 9-16,18 28 15,19 0 1,29 10 0,18-10-16,20 1 15,8-20 1,10-9-16,19-9 15,9-10 1,-37-9-16</inkml:trace>
  <inkml:trace contextRef="#ctx0" brushRef="#br0" timeOffset="140843.16">22079 865 0,'0'0'0,"0"0"15,0 18-15,0 58 16,0 27-1,0 37 1,10 11-16,-1-20 16,0-18-1,1-10-15,-1-19 16,1-28 0,-1-18-16,-9-19 15,0-10 1,0-9-1,0 0-15,-28-37 16,-29-29 0,-37-18-16,-9 8 15,18 30 1,10 27-16,9 19 16,0 28-1,19 28 1,0 19-16,19 10 15,28-10 1,19-10-16,18 1 16,39-10-1,27-18-15,19-19 16,-9-19 0,0-19-16,-19 0 15,-19 0 1,-9 10-1,-47 0-15</inkml:trace>
  <inkml:trace contextRef="#ctx0" brushRef="#br0" timeOffset="141126.01">22578 1690 0,'0'0'0,"0"0"16,0 19-16,0 9 15,0 29 1,0 27-16,-10 0 15,-8 10 1,-1-9-16,9-48 16</inkml:trace>
  <inkml:trace contextRef="#ctx0" brushRef="#br0" timeOffset="141310.54">22258 1343 0,'0'0'0,"0"0"0,0 0 16,9 10-16,10 8 16,-9 1-1</inkml:trace>
  <inkml:trace contextRef="#ctx0" brushRef="#br0" timeOffset="142041.76">23509 1719 0,'0'0'0,"0"0"16,-19-10 0,0 1-16,-28-1 15,-18 20 1,-11 9-16,10 9 16,1 28-1,8 0 1,20 1-16,18-11 15,9 11-15,20 8 16,18 1 0,19 0-1,0-10-15,0-18 16,10-1 0,8-18-16,29-19 15,19-28 1,0-19-16,-9-38 15,-1-27 1,-18-38-16,-29 0 16,-27-19-1,-20-10-15,-18 1 16,-10 28 0,-10 28-1,1 38-15,9 27 16,1 29-1,-1 19-15,0 9 16,-19 28 0,-9 66-1,10 56-15,18 28 16,9 19-16,20 0 16,-1-19-1,10-27-15,9-29 16,1-29-1,-1-18 1,19-9-16,9-19 16,10-9-1,19-10-15,9-10 16,-47-8 0</inkml:trace>
  <inkml:trace contextRef="#ctx0" brushRef="#br0" timeOffset="142320.01">23951 1343 0,'0'0'0,"19"0"0,38 0 15,37 0-15,28 10 16,0-1 0,10 10-1,-10 0-15,-28-1 16,-28 1 0,-19 0-16,-19 0 15,-28-19 1</inkml:trace>
  <inkml:trace contextRef="#ctx0" brushRef="#br0" timeOffset="143849.78">13669 1531 0,'0'0'0,"0"0"0,0 0 16,9-10-16,1 1 15,18-10 1,28 1 0,48-11-16,46 1 15,29 0 1,47 9-16,28-9 15,0 0 1,0 9-16,-19 1 16,0 8-1,-9 1-15,9 9 16,29 9 0,9 1-16,-1-1 15,1 10 1,-28 9-16,-19 0 15,-48 0 1,-27 0 0,-57-9-16,-28 0 15,-29 0 1,-18-10-16,0 0 16,-19-9-1,0 0-15,0 0 16,0 10-1,0-10-15</inkml:trace>
  <inkml:trace contextRef="#ctx0" brushRef="#br0" timeOffset="144124.53">18241 1193 0,'0'0'0,"0"0"16,9 0 0,10 0-16,19 19 15,9 18 1,9 38-16,1 10 16,-20 9-1,1 0 1,-29-1-16,-18-18 15,-29 0 1,-65 19-16,-179 94 16</inkml:trace>
  <inkml:trace contextRef="#ctx0" brushRef="#br0" timeOffset="146342.22">24290 2694 0,'0'0'0,"0"0"16,9 0-16,1 0 16,18 10-1,0-1-15,10 10 16,9 0 0,0-1-16,-9 10 15,-1-9 1,1 0-1,-10 0-15,0 9 16,10 0 0,9 0-16,0 0 15,9 1-15,20 8 16,8 1 0,10-1-1,0-18-15,19 0 16,10-1-1,27 1-15,10-9 16,19-1 0,18 0-1,1 1-15,-10-1 16,-19 0 0,1 10-16,-1 0 15,-18 0 1,-10 0-16,9 9 15,1 0 1,-1 0 0,10 9-16,10 10 15,-20 0 1,10 0-16,-10 10 16,-8-1-1,-11 0-15,1 0 16,-10 10-1,1 9-15,-1 0 16,-9 10 0,0-1-16,0 1 15,9 8 1,10 11-16,-20-1 16,-8-9-1,-1 9-15,10-9 16,-19 9-1,-9 0-15,-10 0 16,1 19 0,-11 0-16,1 0 15,-9 0-15,-10 9 16,-10 1 0,1-10-16,-10 0 15,-9 9 1,0 0-16,0-18 15,-1 0 1,-8-1-16,-1 10 16,1 0-16,-10-9 15,0 9 1,0-10-16,-10 1 16,1 0-1,-1 8-15,1-8 16,0 0-1,-10-1-15,0 10 16,0-9 0,0-1-16,1-8 15,-1-1 1,0-9-16,0-10 16,0 10-1,10 0-15,0-10 16,-1 1-1,1-10-15,-1-19 16,1 0-16,9 1 16,0-1-1,0-19 1,0 1-16,0-1 16,0 1-1,0-1-15,0-8 16,0-1-16,0-9 15,0-1 1,0 1 0,0 0-16,0 0 15,0-10 1,0 0-16,0 1 16,0-1-16,0 1 15,0 8 1,0-8-1,0 8-15,0 1 16,0 9-16,0-9 16,0 9-1,0 0 1,0 1-16,0-1 16,9 0-16,1 0 15,-1 0 1,1 10-16,-1-10 15,-9 0 1,9 0-16,1-9 16,-10 0-1,9-1-15,1 1 16,-1 0 0,-9 0-16,0-10 15,9 0 1,-9 10-16,0-19 15</inkml:trace>
  <inkml:trace contextRef="#ctx0" brushRef="#br0" timeOffset="147481.48">30405 9722 0,'0'0'0,"0"0"16,0 0-1,9 9-15,1 10 16,-1 18-1,19 20-15,0 8 16,1 20-16,8-10 16,10 0-1,0-19-15,0-9 16,0-9 0,10-20-16,-10-18 15,19 0 1,0-9-16,-1-10 15,11-18-15,8-1 16,-8 1 0,-1-10-16,-19 9 15,1-9 1,-10 0-16,-10 10 16,1 9-1,-10 0-15,1-1 16,-11 11-1,1-1-15,0 0 16,0 10-16,-10-1 16,1 1-1,-10 0-15,9 9 16,-9-10 0,0 10-16,0 0 15,9 0 1,-9 0-16,0 0 15,0 0-15,0 0 16,10 0 0,-10 0-16,0 0 15,0 0 1,9 0-16,-9 0 16,0 0-1,0 0-15,0 0 16,0 0-1,0 0-15,0 0 16,0 0-16,0 0 16,0 0-1,0 0-15,0 0 16,0 0 0,0 0-16,0 0 15,0 0 1,0 0-16,0 0 15,0 0 1,0 0-16,0 0 16,0 0-16,0 0 15,0 0 1,0 0-16,0 0 16,0 0-1,0 0-15,0 0 16,0 0-1,0 0-15,0 0 16,0 0-16,0 0 16,0 0-1,0 0-15,0 0 16,0 0 0,0 0-16,0 0 15,0 0 1,0 0-16,0 0 15,-9 10 1,-1-1-16</inkml:trace>
  <inkml:trace contextRef="#ctx0" brushRef="#br0" timeOffset="149470.87">4892 9722 0,'0'0'16,"9"-10"-16,1-8 0,-1-1 16,10-19-1,9 1-15,10-10 16,9 9 0,28-18-1,29 9-15,8-9 16,11-1-16,8 11 15,1 8-15,9 1 16,10-1 0,-1 19-16,10 10 15,10-1 1,-20 20-16,10 9 16,0 18-1,0-9-15,9 19 16,0 9-1,-9 1-15,10-1 16,-10 10-16,-10-1 16,-9 10-1,-9 10-15,-10 9 16,1 9 0,-1 10-16,-9 9 15,-10 9 1,-9 10-16,10 9 15,-10 9 1,-9 10-16,-10 9 16,0 10-16,-18 0 15,-1-10 1,-18 10-16,-1-10 16,1 19-1,-19 0 1,-1 0-16,1 0 15,-9-9-15,-10 9 16,0 0-16,0-19 16,-10 0-1,-9 10 1,1 0-16,-20-1 16,10-18-16,-10 0 15,1 0 1,-10-10-16,-10 1 15,1 9 1,-20-29-16,-8-8 16,-20-1-1,-9-18-15,-9-1 16,-10-8-16,1-29 16,-10-19-1,-19-19-15,-10-18 16,1-19-1,9-9-15,9-29 16,1 1 0,28-10-16,-1-9 15,10-29 1,1-18-16,8-19 16,1-9-16,-1-1 15,1-9 1,-10-9-16,0 0 15,-9-19 1,-10-18-16,10 18 16,-1-9-1,-8-1-15,18 20 16,-10-38 0,11 9-16,-1 0 15,-10-9-15,20 0 16,9-9-1,0 18-15,0-18 16,9 9 0,10-10-16,-10 1 15,19 0 1,-9-1-16,9 20 16,-9 8-1,9 10-15,19 10 16,0 9-1,9 9-15,29 19 16,-1 10 0,1 8-16,18 20 15,1 18 1,9 1-16,9-1 16,-9 19-16,0 0 15,-1 9 1,1 10-16,0 0 15,0 0 1,0 9-16,-1 10 16,-8 0-1,-1-1-15,1 1 16,-10 9 0,9 0-16,-9 0 15,0 0-15,0 0 16,9 9-1,-9-9-15</inkml:trace>
  <inkml:trace contextRef="#ctx0" brushRef="#br0" timeOffset="150478.15">3631 10388 0,'0'0'0,"0"0"0,0 0 16,0 0-1,0 0-15,0-10 16,0 1 0,0 0-16,0 9 15,0 0 1,0 0-16,0 0 15,0 0 1</inkml:trace>
  <inkml:trace contextRef="#ctx0" brushRef="#br0" timeOffset="150636.51">3528 10247 0,'0'0'0,"0"0"16,0 0-16,0-19 16,-10 1-1,1-1-15,-10-19 16,0-9-16,-9-9 15,0-10 1,0-9-16,-10 0 16,19 38-1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5:31:52.28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4337 7554 0,'0'0'0,"9"0"15,1-18-15,18-11 16,19-8-16,9-10 16,10 9-1,9-8 1,10 17-16,0-8 15,18-1-15,1-9 16,-1 10 0,1-1-16,-1 1 15,10 9 1,9-10-16,1 1 16,8 9-16,10-1 15,10 1 1,0 0-16,8 0 15,11 9 1,-10 10-16,9-1 16,0-8-16,-9 8 15,10 10 1,-20 0-16,10 0 16,0 0-1,-19 10-15,0 8 16,0 1-1,0 9-15,1 0 16,-11 1 0,-8 8-16,-20 1 15,-9 9-15,-19-10 16,1 10 0,-11 9-16,-8 1 15,-1 8 1,-9-8-16,-9-1 15,0 10 1,-20-1-16,1 10 16,-9-9-1,-10 0-15,-10 9 16,-9-10-16,-18 10 16,-10 10-1,-10-1-15,-18 1 16,-19-1-16,-19 1 15,-19-10 1,1 0-16,-20-10 16,-18 10-1,-10-18 1,-18-1-16,-1 0 16,10-18-16,0-1 15,0-8 1,-10-1-16,0 0 15,-8-9 1,-1-1-16,0-8 16,9-10-16,0-10 15,1 1 1,9 0-16,9-10 16,10-9-1,9 0-15,9-10 16,20 1-1,8-1-15,20-9 16,-1 0-16,20-9 16,-1 0-1,19-10 1,0 0-16,10-9 16,9 0-16,0-9 15,19-1 1,9-9-16,9 10 15,20 0 1,9-20-16,28-8 16,56-1-16,-37 47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7T14:39:43.1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6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7T14:41:24.311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2828 2011 464 0,'0'0'0'0,"0"0"0"0,0 0 0 0,0 0 66 15,0 0 1-15,7-17-1 0,-7 17 0 0,3-11-48 16,-3 11 0-16,0 0 0 0,-3-7 0 0,3 7 64 16,0 0 1-16,0 0 0 0,0-9 0 0,0 9-66 15,0 0 1-15,0 0 0 0,3-7-1 0,-3 7 23 16,11 0-1-16,-11 0 0 0,0 0 2 0,7 0-26 15,-7 0 1-15,0 0 0 0,-4 12 0 0,4-12 17 0,-3 7 2 16,3-7 0-16,-7 8 0 0,3 2-21 16,1 2 1-16,-1 2-1 0</inkml:trace>
  <inkml:trace contextRef="#ctx0" brushRef="#br0" timeOffset="95614.96">2900 847 646 0,'0'0'36'0,"-21"0"-22"0,5 3 1 0,-2-1 0 16,-14 1 0-16,2 6 90 0,2 2-1 0,3-6 0 15,-1 6 1-15,8-1-90 0,1 1 2 0,-1-4 0 16,4 3 0-16,3-1 86 0,3 3 2 0,-3-5-1 15,4 6 0-15,3-6-88 0,1 3 1 0,-1-3 0 0,4 0-1 16,0 0 60-16,0 2-1 0,0-9 0 0,0 9 0 16,7-2-57-16,1 0 0 0,-1-3 0 0,0 1 0 15,5 2 34-15,2 0 0 0,4 0 0 0,13 0 1 16,-1 2-36-16,2 5-1 0,-4-5 1 0,-1 1 1 16,-9 3 7-16,-4 1 1 0,-4 1-2 0,1-4 2 15,-1 3-13-15,-1-5-1 0,-2 5 0 0,-3-2 2 0,-1 1 8 16,-6-3 1-16,-1 1-1 0,1-1 2 0,-4-1-13 15,3-2 1-15,2 4-1 0,-15-6 2 0,-11 4 7 16,-1-2 1-16,6 0-1 0,-1 0 2 0,-1 0-11 16,0-4 0-16,2-3 0 0,2 4 1 0,-4-4 5 15,6 3-1-15,1-3 1 0,1-3 0 0,-4 3-8 16,3-4 1-16,2 1-1 0,2-1 1 0,0-3 1 0,0 0 1 16,-4 0-1-16,6-5 1 0,-2 3-5 0,0-1 1 15,3 4-2-15,0-8 2 0,1 4 0 0,3-1 1 16,7 1 0-16,3 1 0 0,4-4-3 0,0 6-1 15,-7 7 1-15,7-10 1 0,4 5-4 0,3 1 0 16,0 4 1-16</inkml:trace>
  <inkml:trace contextRef="#ctx0" brushRef="#br0" timeOffset="95964.25">3184 690 1758 0,'0'0'0'0,"0"0"0"0,0 0 0 16,25-7 44-16,-17 7 1 0,-8 0 0 0,7-2-1 0,-7 2-28 16,0 0 1-16,0 0-1 0,0 0 0 0,0 0 26 15,-3 9 0-15,3-9-1 0,-11 18 2 0,2-3-28 16,-1 5 1-16,-1 1 0 0,4 2 1 15,4 5 3-15,3 0 1 0,-4-5 1 0,-3 9-1 0,4 3-10 16,-1-2 0-16,4-5 0 0,-7 4 1 0,0 1-2 16,-2-3 0-16,4-3 0 0,3-1 0 0,2 0-4 15,0-6 0-15,0-3 1 0,0 5 0 0,4-5 3 0,4-3 1 16,-1 0 0-16,1-5 1 0,-8 2-6 0,-4-3 2 16,4 1-1-16,0-9 1 0,-4 11 6 0,4-11 1 15,0 0 0-15,0 7-1 0,0-7-5 0,0 0 0 16,0 0 0-16,-7 3 0 0,7-3 6 0,0 0-1 15,0 0 1-15</inkml:trace>
  <inkml:trace contextRef="#ctx0" brushRef="#br0" timeOffset="96245.11">3018 1044 1632 0,'0'0'0'0,"0"0"0"16,21-4 0-16,-5 4 63 0,-2 0 0 0,4 4 0 16,3-8 0-16,2 4-45 0,5 4 0 0,11-4 0 0,-6-4-1 15,-8 4 52-15,-4 0 1 0,-1 4-1 0,-3-8 1 16,1 4-52-16,-4 0 0 0,0-3 0 0,-7 3-1 16,4 0 14-16,-6 0-1 0,-5 0 0 0,11 0 2 15,-11 0-19-15,0 0 2 0,0 0-2 0,7 7 2 0,-7-7-8 16,0 0 0-16,0 0 0 0,3 12 1 0,-3-5-3 15,0 0 0-15,0 0 1 0</inkml:trace>
  <inkml:trace contextRef="#ctx0" brushRef="#br0" timeOffset="96419.03">3494 1269 1834 0,'0'0'0'0,"0"0"0"0,0 0 0 0,0 0 27 0,0 0 0 16,0 0 0-16,0 0 1 0,0 0-16 0,0 0 2 0,0 0-1 15,0 0 1-15,0 0 32 0,0 0 0 16,0 0 0-16,0 0 0 0,0 0-30 0,0 0 0 0,0 0 1 16</inkml:trace>
  <inkml:trace contextRef="#ctx0" brushRef="#br0" timeOffset="97093.88">3882 767 1344 0,'0'0'0'15,"0"0"0"-15,0 0 0 0,-7-17 39 0,7 17 0 16,4-11 1-16,-4 11 0 0,3-7-24 0,-3 7 0 16,0 0-1-16,0 0 1 0,0 0 30 0,0 0 1 15,0 0 0-15,-3 7 0 0,3 4-31 0,-4-1 1 0,4 3 0 16,-3 18 0-16,3 5 31 0,3-5 0 0,-3 6 0 16,-3 2 2-16,3 1-33 0,0 3-1 0,0-3 1 15,0-5 0-15,-4 2 9 0,4-7 0 0,0-7-1 16,0 5 1-16,0-3-13 0,0-4-1 0,0-5 0 15,4 1 2-15,-4 1 4 0,0-8 1 0,0 1 0 16,0-4 0-16,0-7-9 0,-4 9 0 0,4-9 0 16,0 0 1-16,0 0 7 0,0 0 0 0,0 0 0 15,0 0 1-15,-10-2-8 0,10 2-1 0,-11-7 0 16,0-7 0-16,-6-7 6 0,-6 0-1 0,-5 1 1 0,-4-4 1 16,-2 4-8-16,10 4 0 0,3 2 0 0,-6-1 1 15,-1 4 3-15,7 4 1 0,3 3-1 0,2-1 1 16,2 7-6-16,0 5-1 0,3 0 1 0,1 0 1 0,-1 2 5 15,4 1-1-15,0 1 1 0,-2 5-1 0,6 3-5 16,-1-1 1-16,1-6-1 0,3 6 1 0,0 3 3 16,0-4 0-16,3-3 1 0,1 2-1 0,-1 0-5 15,6-4 1-15,-2-1 0 0,4-1-1 0,3-2 5 16,0-1 0-16,0-4-1 0,9 1 2 0,9-1-7 16,0-3 2-16,8 0 0 0,-1-3 0 0,-2 3 1 0,-9 0 0 15,0-4 0-15,-5 1 0 0,-2-1-4 0,-6 1 1 16,-1-1 0-16,-4 0 0 0,-1 4 1 0,2-3 1 15,-4-1-1-15</inkml:trace>
  <inkml:trace contextRef="#ctx0" brushRef="#br0" timeOffset="97293.03">4254 1251 1847 0,'0'0'0'0,"0"0"0"16,0 0 0-16,0 0 56 0,0 0 0 0,0 0 0 16,0 0 0-16,0 0-39 0,0 0 1 0,0 0-1 15,0 0 1-15,0 0 42 0,0 0 1 0,0 0-1 16,0 0 1-16,0 0-44 0,0 0 1 0,0 0 0 0</inkml:trace>
  <inkml:trace contextRef="#ctx0" brushRef="#br0" timeOffset="97797.19">4762 678 1658 0,'0'0'0'0,"0"0"0"0,0 0 0 0,0 0 35 0,0 0 1 15,0 0 0-15,0 0 0 0,8 23-22 0,-8-11 1 16,0-2-1-16,0 10 2 0,0 4 36 0,0 5-1 16,-4 4 1-16,0 0 1 0,4 13-36 0,-3-7-1 15,-1 5 1-15,4-5 1 0,0 4 14 0,0-4 0 16,0-5 1-16,0-1-1 0,0-7-18 0,4-1 0 0,-1-4 1 16,5 0-1-16,-5-1 0 0,-3-3-1 0,0-3 1 15,7-3 0-15,-3-1-6 0,-4-3 1 0,0-7-1 16,0 9 1-16,0-9 5 0,0 0 0 0,0 0 1 15,0 0-1-15,0 0-6 0,0 0 1 0,0-5 0 16,0-6 0-16,0-3 6 0,-4 0 0 0,-3-7 0 16,-7 0 1-16,0 5-7 0,-6-1 0 0,-8 3 0 15,4-4 0-15,-5 7 7 0,-1 4 2 0,2 4 0 16,2-2 0-16,1 5-8 0,0 0 1 0,4 0-1 0,2 3 0 16,1 2 5-16,0 2 1 0,4 0 0 0,4 6 1 15,-3-3-8-15,6 3 0 0,4 1 0 0,-1 0 1 16,1-2 2-16,3-1 0 0,-4 3 1 0,8-4-1 15,-1 1-4-15,1-1 0 0,5-3 0 0,5 4 0 0,0-6 3 16,3 2 1-16,5-1-1 0,11 1 2 0,2-2-7 16,-1 2 2-16,-2-4 0 0,3-3 0 0,-2 4 0 15,-4-1 1-15,-5-3 0 0,3 0 0 0,-6-3-4 16,-3-1 1-16,-4-3 0 0,5-5 0 0,2 2 0 16,1 1 1-16,-1-4-2 0</inkml:trace>
  <inkml:trace contextRef="#ctx0" brushRef="#br0" timeOffset="98127.97">5004 1265 1545 0,'0'0'0'0,"0"0"0"0,0 0 0 0,7 0 67 0,-7 0 0 15,7 0 1-15,-7 0 0 0,18 9-50 0,-4-5 0 16,5-1 0-16,3 1 0 0,-8-1 30 0,0 1 1 16,0-4-1-16,4 0 1 0,-6-4-32 0,2 4 0 0,-3-3 0 15,-1-1-1-15,-3 1-2 0,4-3-1 0,-4-1 1 16,-4 0-1-16,1-3-5 0,-1 3 1 0,1-6-1 15,-2-3 1-15,-2 2-8 0,0-1 1 0,2-3 1 16,-1-5-1-16,1 4-1 0,-2 1 1 0,-2 6-1 16,-1-4 2-16,-1 5-1 0,-1 1 1 0,-2 3-1 15,0 2 2-15,0 5-2 0,-4 5 0 0,-3-2 1 16,3 4-1-16,-6 4 2 0,-3 5 2 0,-8 1-2 16,-4 3 2-16,6 6-3 0,5-3 1 0,7-4-1 0,7 2 2 15,0 4 2-15,3-7 2 0,4-1-1 0,11-1 1 16,3 5-3-16,7-7-1 0,2-3 1 0,-2-1 1 15,0 1 5-15,4-2 2 0,-4-4-2 0,2 2 1 16,-2 5-5-16,-3-5 0 0,-4 0 0 0,-2-3 0 0,2 3 3 16,0-3 0-16,-3-4 1 0</inkml:trace>
  <inkml:trace contextRef="#ctx0" brushRef="#br0" timeOffset="98465.92">5447 1073 1595 0,'0'0'0'16,"0"0"0"-16,0 0 0 0,25 4 53 0,-15 5 0 16,-10 5-1-16,4-5 1 0,3 5-36 0,2 5 0 15,5-3 0-15,3 5 1 0,1-2 52 0,-7 4 2 16,-4-3 0-16,8 24 18 0,0-23-72 16,-5-7 0-16,4 3 0 0,0-3 18 0,1-1 1 15,-7-1-1-15,3 0 1 0,-1-1-23 0,-2-4 2 0,2-4-2 16,-3-3 2-16,-7 0 0 0,11 0 1 0,-11 0-2 15,0 0 2-15,7-10-8 0,-7 10 1 0,10-11-1 16,-3-4 1-16,-1-1 3 0,4 0 0 0,1-2 0 16,-1-10 0-16,-2 5-5 0,-1-1 0 0,0 1 0 15,0-4-1-15,3 8 5 0,-3-2-1 0,4 2 0 16,-2-4 0-16,1 10-4 0,-3-1 1 0,-3 6-1 16,3-3 0-16,-7 11 4 0,11-7 0 0,-11 7 0 15,10 3 0-15,-3 4-4 0,4 1 1 0,5 0-1 16,-2 6 0-16,-4 2 4 0,-3 4 0 0,4-5 0 0</inkml:trace>
  <inkml:trace contextRef="#ctx0" brushRef="#br0" timeOffset="98661">6156 1228 1709 0,'0'0'0'0,"0"0"0"0,0 0 0 0,0 0 51 16,0 0 2-16,0 0 0 0,0 0-1 0,7 23-35 15,-10-12 0-15,3-1 0 0,0 3 1 0,0 8 44 0,3 0-1 16,-3-4 1-16,2-4 1 0,0 6-46 0,-1-3 1 16,1-6 0-16,-2 1 0 0,0-4 5 0,0 0 1 15,0-7-1-15,0 11 1 0,0-11-13 0,0 0 1 16,0 7 1-16</inkml:trace>
  <inkml:trace contextRef="#ctx0" brushRef="#br0" timeOffset="98827.17">6114 887 1583 0,'0'0'0'0,"0"0"0"16,0 0 0-16,0 0 25 0,17-7-1 0,-17 7 1 16,7 7 1-16,-7-7-14 0,7 4 0 0,-7-4 1 15,15 14-1-15,-5 0 21 0,2 3 0 0,-1 1 0 0</inkml:trace>
  <inkml:trace contextRef="#ctx0" brushRef="#br0" timeOffset="99410.18">6581 1198 1381 0,'0'0'0'0,"0"0"0"0,0 0 0 0,-21-12 26 15,10 12 0-15,1 0-1 0,-8 0 2 0,-12 0-14 16,-2 5-1-16,4-1 0 0,5 3 2 0,2 3 37 15,3 3 1-15,1-4 0 0,4 5-1 0,6 0-34 16,0-4 0-16,11-1 0 0,1 2 1 0,6 3 19 0,3-4 0 16,7 1 0-16,4-1 1 0,-1-3-23 0,-1 0 0 15,-9-3 0-15,-3-2 1 0,3 1 8 0,2 1 1 16,2-4 0-16,-8-4-1 0,1 4-11 0,-1-3-1 16,-3 1 0-16,4-2 1 0,-4 1 8 0,0-1 0 15,-7 4 1-15,11 0 0 0,-11 0-11 0,9-3 1 0,-9 3-1 16,7 3 0-16,-7-3 9 0,10 4 2 0,-10-4-1 15,11 3 0-15,-11-3-10 0,10 4 1 0,-10-4-1 16,11 2 0-16,-11-2 9 0,11 10 0 0,-6-6 1 16,2-2 0-16,0 1-11 0,3-3 1 0,1 4 1 15,7-4-1-15,-1 0 6 0,-1 0 1 0,2-4-2 16,3-3 2-16,0 2-9 0,2-2 1 0,2-2 0 16,-4-5 1-16,-3 3 2 0,-4-3 2 0,-7-7-1 15,3 2 1-15,3 1-7 0,1-5 1 0,-4-7 0 16,1-7 0-16,0-5 2 0,-4 0 0 0,0-5 0 0,0 4 0 15,0-4-4-15,-2 8 1 0,2-7-1 0,-3 6 1 16,-1-2 0-16,-3 12 1 0,4 0-1 0,-1 3 1 16,1 12-3-16,-4-1 0 0,0 5-1 0,0 1 2 15,0 10 1-15,-7-7 0 0,7 7 0 0,-7 10 1 0,-4 4-4 16,-3 6 1-16,-2-5-1 0,6 15 1 0,-8 0 3 16,0 0 0-16,1 5 0 0,4 6 0 0,3 5-3 15,3-2-1-15,0 1 1 0,7-6 0 0,0 8 2 16,7-8 1-16,3-2 0 0,1-3 0 0,-1-5-3 15,6 3-1-15,2-7 1 0,0-2 1 0,-4 1 1 0,0-3 1 16,-2-7-1-16,-1-1 1 0,-1-1-4 16,-3 0 1-16,0-8-1 0,-7-4 1 0,11 3 1 0,-11-3 1 15,7 0-2-15,-7 0 2 0,7-10-3 0,-7 1 0 16,4 0 0-16</inkml:trace>
  <inkml:trace contextRef="#ctx0" brushRef="#br0" timeOffset="99677.01">7094 1126 1709 0,'0'0'0'0,"0"0"0"16,22-7 0-16,-12 7 51 0,4 0 2 0,0-3 0 16,0 3-1-16,1 0-35 0,0 0 0 0,0 0 0 15,-1 0 1-15,0 7 49 0,0 2 2 0,7-2-1 16,2 0 1-16,-5 8-51 0,-4 0 0 0,-7-5-1 15,2 2 1-15,-4 8 21 0,-2-4 0 0,-1-2-1 0,0 0 1 16,-2-2-24-16,0 2 1 0,2-5-1 0,5 3 1 16,-4 2-3-16,-3-3 1 0,4-1-1 0,-4-3 1 15,0-7-6-15,-4 9 0 0,4-9-1 0,-9 4 2 16,2-2-9-16,-1-1 2 0,-1 1-1 0</inkml:trace>
  <inkml:trace contextRef="#ctx0" brushRef="#br0" timeOffset="99826.56">7407 852 1620 0,'0'0'0'15,"0"0"0"-15,0 0 0 0,0 0 43 0,0 0 0 16,0 0 1-16,21 0 0 0,-11 3-28 0,3-3 0 16,-6 4 0-16,3 1 1 0,4 6 42 0,-3 1 1 15,3-1-1-15,0 6 2 0,2 1-44 0,-5-4 1 16,3 2 0-16</inkml:trace>
  <inkml:trace contextRef="#ctx0" brushRef="#br0" timeOffset="100361.78">7669 1073 1243 0,'0'0'0'0,"0"0"0"16,-7 0 0-16,7 0 29 0,0 0 0 0,-7 9 0 16,4-2 1-16,-1 4-17 0,1-2 1 0,-1 1-1 15,1 10 0-15,3 6 14 0,0-5 1 0,3-5 1 16,-3 3-1-16,4-3-16 0,-1-2 1 0,1-3 1 0,-1-1-1 15,4-4 5-15,0 1 0 0,-7-7 0 16,7 7 1-16,-7-7-9 0,0 0 0 0,9 1 1 0,-9-1-1 16,7-5 2-16,-7 5 0 0,7-10 1 0,0 1 0 15,4-9-5-15,3 1 0 0,-3-8 0 0,3-1 0 0,-4-1 14 16,1 3 0-16,-2-5 1 0,5-1-1 0,-7 9-10 16,0 2-1-16,0 3 0 0,4 4 1 0,-8 5 16 15,1-4 2-15,-1 4-1 0,-3 7 0 0,13-7-16 16,-13 7 1-16,7 4-1 0,-7-4 1 0,3 14 18 15,-1-4 1-15,1 6-1 0,10 4 2 0,1 9-20 16,-3-2 0-16,-4-8 1 0,0 4-1 0,0-5 17 16,0 1-1-16,0-5 0 0,-2-2 1 0,0-1-18 0,1 1 0 15,1-5 1-15,-4 2 1 0,-3-9 9 0,7 11 1 16,-7-11 0-16,7 3 0 0,-7-3-12 0,7 4-1 16,-7-4 0-16,15-7 1 0,-5 0 6 0,-3 0 0 15,-2 0 0-15,4-11 0 0,4 0-9 0,-6-1 1 16,3-2-1-16,-3-4 2 0,4 4 3 0,-4 5 2 0,-4 4 0 15,5 1 0-15,-5 4-8 0,-3 7 1 0,11 0-1 16,-11 0 1-16,7 11 2 0,-6-4 1 0,3 5-1 16,-4 4 0-16,0 11-5 0,0-5 1 0,0 0 0 15,-5-7 0-15,1 6 2 0,1 1 0 0,-1-5 0 16,1-3 1-16,1-1-4 0,0 1 0 0,2 0-1 16,-3-4 1-16,6 1 0 0,-3-1 0 0,4-3-1 15,-1 4 2-15,1-2-3 0,1-2 0 0,-5-7 0 16,11 14 0-16,-4-7 0 0,-4 0 1 0,4-4-1 15,-7-3 1-15,11 11-3 0,-11-11 2 0,10 11-2 0</inkml:trace>
  <inkml:trace contextRef="#ctx1" brushRef="#br0">9407 13625 0,'0'0'0,"0"0"0,-9 0 0,0 0 16,-1 0-16,1 0 16,-10 0-16,10 0 31,-1 0-31</inkml:trace>
  <inkml:trace contextRef="#ctx0" brushRef="#br0" timeOffset="106227.28">4055 17119 363 0,'0'0'0'0,"0"0"0"0,0 0 0 0,0 0-1 15,0 0 1-15,0 0 0 0,0 0 0 0,20-5-1 16,-20 5 1-16,0 0 0 0,10-4 0 0,-3 1-11 15,-7 3 1-15,11-7-1 0</inkml:trace>
  <inkml:trace contextRef="#ctx0" brushRef="#br0" timeOffset="112397.06">8869 1221 1758 0,'0'0'0'0,"0"0"0"0,0 0 0 15,0 0 75-15,17 6 1 0,-8-6 0 0,5-2 0 16,1 2-58-16,2 2 0 0,-1-1 0 0,5-1 0 16,0 0 45-16,1 0-1 0,-3-1 1 0,2-1 0 0,-3 2-45 15,3 0 0-15,0-2 0 0,6 0 0 0,-6 2 26 16,3 0 1-16,-1 0-2 0,6-3 2 0,-5 3-29 15,-3 0 1-15,-1-6-1 0,1 6 0 0,0 0 5 16,-3 0-1-16,-6 6 0 0,6-6 1 0,-4 0-11 16,0 3 2-16,-3-3-1 0,-1-3 0 0,-3 3 0 15,0 0 2-15,-7 0-2 0,9 0 1 0,-9 0-5 0,0 0 1 16,0 0 0-16,7 0-1 0,-7 0 0 16,0 0 0-16,0 0 0 0,7 0-1 0,-7 0-1 0,0 0-1 15,0 0 1-15,0 0 0 0,0 0-2 0,0 0 0 16,4-9-1-16,-4 9 2 0,10-4-2 0,-3 1 0 15,-7 3 0-15,11-11 1 0,-11 11-3 0,11-5 0 16,-11 5 0-16,7-7 1 0,-7 7-1 0,0 0 0 0,7 0 0 16,-7 0 0-16,8 0-4 0,-8 0 1 0,9 4 0 15,-5 1 0-15,1 5 0 0,-1 1 1 0,-4 1 0 16,3 1-1-16,1 1-9 0,-4 3 1 0,-4-8-2 16,4 2 2-16,0-1 3 0,-3 1 1 0,-1-4-1 15,4 0 1-15,0-7-9 0,-9 10 2 0,9-10-1 16,0 0 0-16,-7 11 6 0,7-11 1 0,0 0-1 15,-7 7 0-15,7-7 6 0,0 0 1 0,0 0 0 16,0 0 0-16,0 0-1 0,-3-11 1 0,3 11 0 16,0-10 1-16,0-4 1 0,3-2 0 0,1 0 0 0,1-7 0 15,4 6 0-15,0-1 0 0,-2 0 0 0,0 1 0 16,3 5 3-16,1 1 2 0,-1 2-1 0,1 2 1 16,3 4-3-16,-1 3 1 0,-3 0 1 0,4 3-1 0,4 4 11 15,-4 2 1-15,0 2 0 0,-2-4 0 16,-5 1-6-16,1 6 0 0,-5-1 0 0,-3-4 0 0,0 5 8 15,-3-4 1-15,-5 1 0 0,-6-1 0 0,0 3-8 16,2-3 0-16,1 4 0 0,1-7 0 0,-1 4 8 16,-3-4 0-16,-4-4 0 0,6 4 1 0,1 4-9 15,1-6 1-15,10-5-1 0</inkml:trace>
  <inkml:trace contextRef="#ctx0" brushRef="#br0" timeOffset="112943.38">10520 776 2060 0,'0'0'0'0,"0"0"0"15,0 0 0-15,0 0 69 0,0 0 1 0,17 0 0 16,-17 0 0-16,4 7-52 0,-4-7 0 0,4 13 0 16,-4 2 0-16,0 3 56 0,0 5 1 0,0 0 1 0,0 10-1 15,3 2-57-15,1 2 0 0,1 0 0 16,4-2 0-16,-2-1 19 0,-2-4 1 0,-1 0 0 0,-1 0 0 16,-3-8-23-16,4 3 0 0,3-7 1 0,0-1 0 15,3 3-3-15,4-5 1 0,-7 1-1 0,1-9 2 0,-3 4-7 16,0-4 1-16,-5-7-2 0,0 0 2 15,7 0-2-15,-7 0 1 0,0 0 0 0,0 0 0 0,0-7-4 16,0 7 2-16,-9-14-1 0,1-2 1 0,-10-3 0 16,0 3 0-16,-3-5 0 0,0-2 1 0,2 3-3 15,1 8 1-15,0-2-1 0,-5 0 1 0,6 5 0 16,-1 2 1-16,0 4 0 0,1-4-1 0,-3 10-2 16,3 1 2-16,-1 3-1 0,4-2 1 0,-4 9-1 0,2-3 1 15,2-1-1-15,4 2 1 0,-1 8-2 0,1-4 1 16,3-2-1-16,7 3 0 0,-4-1 4 0,0 0 1 15,8 0-1-15,7-2 1 0,-1 3-4 0,1-4 2 16,3-3-2-16,2 3 2 0,1 2 0 0,1-4 1 16,0-4 0-16,-1-3 0 0,1 3-3 0,-2-4 1 15,1-3-1-15,1-3 2 0,2 3-1 0,4 0 2 16,1-4-1-16,-7 1 0 0,1-1-1 0,6 0-1 0,-1 1 1 16,1-4-1-16,-2 3 1 0,2 1 0 0,-1-1 0 15</inkml:trace>
  <inkml:trace contextRef="#ctx0" brushRef="#br0" timeOffset="113543.02">10887 1302 2072 0,'0'0'0'0,"0"0"0"0,0 0 0 15,19 7 68-15,-8-3-1 0,-1-4 0 0,-3 0 2 0,4 0-51 16,3 0 0-16,0-4 0 0,6 4-1 0,-3 0 64 15,-6-3 0-15,-4-1 0 0,-7 4 1 0,7-10-64 16,-4 3 0-16,-3 7 0 0,4-11 0 0,-1 6 20 16,-3-2 0-16,0-4 0 0,0-3 1 0,-3 0-24 15,-1 0 1-15,-10 0-1 0,0-2 1 0,4 2-5 0,-1 5 0 16,-1 2 1-16,-6-3 0 0,4 6-5 16,-4 4 1-16,4 0-2 0,2 4 2 0,5 3-1 0,0-2 0 15,0 2-1-15,-4 3 1 0,4 8-2 0,0-6-1 16,3 2 1-16,1 4 0 0,-1 0 1 0,1-1-1 15,6-8 1-15,1 5 0 0,6 4-3 0,1-4 2 16,0-7-2-16,-1 3 1 0,4-3 0 0,6 0 0 16,1-3 1-16,4-2-1 0,-4 1 0 0,2-3-1 15,1 0 0-15,1-3 1 0,-4 1-1 0,2-5 0 16,-2 0 1-16,-1-4 0 0,-4 1-1 0,0-1 0 0,-2-5 0 16,-4 4 1-16,1-4-1 0,-1 2 1 0,-1-3 0 15,0-8 0-15,-2 7-1 0,-2 3 0 0,2 0 0 16,-3 3 1-16,3 2 0 0,-7 10 2 0,7-13-2 15,-7 13 2-15,7-3-3 0,-7 3 2 0,0 0-2 16,4 12 2-16,-1-1 0 0,-3 1 2 0,4 2-1 16,-4 2 0-16,3 8-1 0,4 1-1 0,-3-7 1 15,-1-1-1-15,4 3 2 0,2-3-1 0,-2-3 1 16,0 0 1-16,0 0-4 0,0-1 2 0,0-4-1 0,4 3 1 16,0-5 0-16,-1-4 1 0,-3 1-1 0,4-4 2 15,-1 0-3-15,3 3 0 0,-6-6 1 0,7-1-1 16,-3-3 5-16,-1-5 1 0,-6 2-1 0,-1-1 1 0,3-3-4 15,1 0 1-15,1-4-1 0,1-3 1 0,-2 2 3 16,0 1 0-16,0 1 0 0,-3-5 2 0,3 8-6 16,-4 2 1-16,1 2 0 0,0-1-1 0,-1 2 2 15,4 4 1-15,0 3-1 0,-7 2 1 0,11-3-3 16,-11 3-1-16,12 5 1 0</inkml:trace>
  <inkml:trace contextRef="#ctx0" brushRef="#br0" timeOffset="113667.7">11799 1316 2060 0,'0'0'0'0,"0"0"0"16,0 0 0-16,0 0 83 0,0 0 0 0,0 0 0 16</inkml:trace>
  <inkml:trace contextRef="#ctx0" brushRef="#br0" timeOffset="114151.56">12256 1179 1834 0,'0'0'0'0,"0"0"0"0,0 0 0 16,0 0 93-16,17-11 1 0,-8 8-1 0,-2-1 1 15,0 4-77-15,0 0 1 0,0-3-1 0,14-2 1 0,-1 1 86 16,-3 4 1-16,5-3 0 0,-1-4 0 0,-2 3-89 16,2 1 1-16,-3-3 0 0,3-4-1 0,-7 3 15 15,0 3-1-15,6-1 0 0,-6-6 2 0,0 3-19 16,-3-3 2-16,-4 0-2 0,1 1 2 0,1-6-4 0,-2 5 0 16,-1-3 1-16,1 0 0 0,-4-3-5 15,1-3 0-15,-4-1 1 0,3 4 0 0,-3-4 0 16,-3-2 1-16,3 0 0 0,-4 7 0 0,1 2-3 0,-4 3-1 15,0 1 1-15,1-1 1 0,3 4-2 0,3 7 2 16,-9-7 0-16,4 7-1 0,-6 0-1 0,4 0-1 16,0 4 1-16,-4 3-1 0,4 5 2 0,-3 0 0 15,-1 2-1-15,1 11 2 0,2 5-4 0,3-2 2 16,-2 0-1-16,-3 9 1 0,2 2 0 0,1 5 1 0,0-7 0 16,0 2-1-16,4 1-1 0,-1-3 0 0,2 2-1 15,-5-2 2-15,2 5-1 0,2-5 2 0,-1-2 0 16,1 0-1-16,1-1-1 0,0 1 0 0,0-11-1 15,2 6 2-15,0-5-1 0,2-2 1 0,-2-11-1 16,-2 2 1-16,-1 2-2 0,3-5 1 0,-4-3-1 16,4-8 0-16,0 0 1 0,0 0 0 0,0 0 0 15,0 0 0-15,-7-3-2 0,-3-1 2 0,-1-3-1 16</inkml:trace>
  <inkml:trace contextRef="#ctx0" brushRef="#br0" timeOffset="114326.09">12162 1306 2023 0,'0'0'0'0,"0"0"0"0,21 0 0 0,-1 3 64 16,4 1 1-16,-1-4 0 0,5 3 0 0,4 1-47 15,0-1 0-15,8-3 0 0,-2 4 0 0,-3 3 48 16,-7-4 0-16,2 1 0 0,2 3 2 0,-8 0-50 16,-4-5 0-16,-1-2 0 0,1 0 0 0,-3 7 2 15,-3-5 0-15,-1-2 0 0</inkml:trace>
  <inkml:trace contextRef="#ctx0" brushRef="#br0" timeOffset="114660.27">12765 1251 1972 0,'0'0'0'0,"7"-7"0"15,25 4 0-15,0 3 34 0,-7 0 1 0,-6-4-2 16,6-3 2-16,1 2-20 0,6 1-1 0,3 1 1 15,-3 3 0-15,-6 0 36 0,-5 3 2 0,4-1 0 16,2 0-1-16,-6 3-35 0,-7 2 0 0,0 4 0 16,0-1 1-16,-2 4 19 0,-1-5 1 0,0 2-1 15,-4 3 1-15,-4 3-23 0,-3-3 1 0,0-3-1 16,0 1 1-16,-3-1-1 0,-1 3 0 0,1-7 1 16,-4 3 0-16,3 1-7 0,-7-4 0 0,3 0 0 0,-1-3 1 15,2-1 2-15,7-3 0 0,-9 0 1 0,9 0 0 16,-11-3-5-16,11 3 0 0,-10-7 0 0,10 7 0 15,-4-11 3-15,-6 4 0 0,-10-4 0 0,3-4 2 16,6 1-7-16,4-1 2 0,3-2-1 0,8-1 1 0,3-3 2 16,-3 4 0-16,1 1 0 0,2-5 0 0,2 1-4 15,3 8 1-15,-1-2-1 0,-1 5 1 0,4-1 1 16,2 6 0-16,4 0 0 0</inkml:trace>
  <inkml:trace contextRef="#ctx0" brushRef="#br0" timeOffset="115343.79">13531 1212 1746 0,'0'0'0'16,"0"0"0"-16,0 0 0 0,-25-7 61 0,11 7 2 15,0 0 0-15,0 0 0 0,-6 7-45 0,3-1 0 16,-1-1 0-16,0 2 0 0,1 4 56 0,6-1 1 16,4-3 0-16,0 4 0 0,4-2-57 0,6 1 0 0,2-5 0 15,2 4 0-15,2-2 25 0,2 0 1 0,3-3-2 16,-3-1 2-16,-1 1-28 0,2-1 1 0,1-3-2 15,-3 0 2-15,3 0-2 0,-3 0-1 0,-3-3 1 16,4-1-1-16,-4 1-6 0,0-1 1 0,-7 4 0 16,12-10 0-16,-4-3 2 0,-3 5 2 0,2-3-1 15,2-5 0-15,1-5-5 0,-3 5 1 0,4-3 0 16,-4 0 0-16,4 4 6 0,-1 5 1 0,1 1 0 16,-4-1-1-16,0 3-5 0,2 7 0 0,1 0 0 15,1 3 0-15,3 4 3 0,0 0 2 0,0 5-2 0,2 3 2 16,-2 4-7-16,-3-2 1 0,-4 5 0 0,-4-5 0 15,1 4 7-15,-1-1-1 0,-3-6 1 0,4 0 1 16,-4 0-7-16,0-4-1 0,0 1 1 0,0-6 0 16,0 2 3-16,0-7 0 0,0 9 0 0,0-9 1 0,0 0-7 15,0 0 2-15,0 9 0 0,0-9 0 0,0 0 0 16,0 0 0-16,0 0 0 0,0-9-1 0,0 9-1 16,0-12 0-16,3 3-1 0,6-9 1 0,7-3 1 15,3-2 0-15,-4 4 1 0,-1-4 0 0,-2 6-3 16,-1 1 0-16,-1 0 1 0,1 2-1 0,3 9 3 0,-7-2 1 15,4 3 0-15,-4 4 0 0,3 0-3 0,-5 4-1 16,-5-4 1-16,11 12 1 0,-4-5 2 0,0 3 1 16,-3 3-1-16,-3-4 1 0,1 5-4 0,2-4 0 15,3 1 0-15,-4-4 1 0,-3-2 3 0,0-5 0 16,11 7 0-16,-11-7 0 0,7 7-3 0,-7-7 0 16,0 0-1-16,11 7 1 0,-4-5 1 0,-7-2 1 0,10-2-1 15,-3-1 1-15,0-1-4 0,0 1 1 0,2-4 0 16,-2-6-1-16,4-1 2 0,-1 4 1 0,1-8-2 15,0-3 2-15,-1 5-3 0,1 2 0 0,1-2 0 16,-1 2 0-16,3 4 0 0,0 1-1 0,-7 5 1 16,0 4-1-16,0 4 0 0,-7-4-1 0,9 16 1 15,-7-6-1-15,-1 9-1 0,-1-4 2 0,0-3-1 16,0 5 0-16,0 8 0 0,0-7-1 0,0-4 0 16,0-2 1-16,0 4-2 0,0 0 1 0,0-6-1 0,0 1 0 15,0 3 0-15,-1-5 0 0,-1 0 0 0,-5 1 0 16,2-1-1-16,5-9 1 0,-9 7-1 0</inkml:trace>
  <inkml:trace contextRef="#ctx0" brushRef="#br0" timeOffset="116094.99">15016 936 1985 0,'0'0'0'0,"0"0"0"16,0 0 0-16,0 0 65 0,-7 21 1 0,7-5 0 16,0-2 0-16,0 9-48 0,0 0 0 0,0 0 0 15,-4-2 0-15,4 5 54 0,0 3 0 0,0-8 0 16,-3-2 1-16,-1-3-55 0,1 1 0 0,3-4-1 0,0-1 1 15,0 2 8-15,3 0 1 0,-3-7-1 0,0-7 1 16,-3 9-15-16,3-9 2 0,0 0-2 0,0 0 2 16,0 0-7-16,0 0 2 0,0 0 0 0,0 0 0 0,7-2-3 15,0-1 0-15,-7 3-1 0,11-21 2 0,-4 1-3 16,3-3 2-16,1-3-2 0,-1-4 2 16,3 0-3-16,-3 7 2 0,1 0-2 0,-4 2 2 0,-4 6 2 15,4 0-1-15,-3 7 1 0,0 2 1 0,-4 6-4 16,0 0 2-16,8-7-2 0,5 7 2 0,3 7 5 0,-2 2 2 15,-4-5-1-15,4 5 0 0,-1 5-5 16,-3 1 1-16,1-4 0 0,3-4 0 0,-3 0 6 0,-1 2 1 16,-3-2-1-16,4-4 1 0,-1-1-6 0,-1 2 0 15,-2-4 0-15,-7 0 0 0,11 0 4 0,-11 0 1 16,10-4-1-16,-10 4 1 0,15-9-6 0,-8 6-1 16,-4-6 1-16,4-2 1 0,4-6 5 0,-4 1 0 15,0 2 0-15,-2 2 0 0,0 3-6 0,1-2 1 0,-1 1-1 16,0 3 1-16,-5 7 1 0,4-7 0 0,-4 7 0 15,0 0 0-15,7 7-3 0,-4-4 0 0,-3 4 0 16,4 11-1-16,0 10 1 0,3 5 0 0,0-6 0 16,0-4 0-16,-4 0-2 0,-3-1-1 0,0-4 1 15,-7 1 1-15,7 1-1 0,0-1 2 0,-3-5-2 16,-1 0 2-16,8-1-2 0,-4-3-1 0,0-1 1 16,0 3-1-16,0-5 1 0,3 0 0 0,-3-7 1 15,4 11-1-15,-4-11-1 0,3 7 0 0,-3-7 0 16,7 3 0-16,-7-3 0 0,7 7-1 0,-7-7 0 15</inkml:trace>
  <inkml:trace contextRef="#ctx0" brushRef="#br0" timeOffset="116416.97">15579 1202 2048 0,'0'0'0'0,"0"0"0"0,0 0 0 0,0 0 75 15,17 0 0-15,-10 0 0 0,7 0 1 0,4 0-58 16,2 0 0-16,1-4 0 0,-4 1 0 0,-3-1 64 15,-3 4 1-15,1-5-1 0,-1-2 1 0,-4 0-66 16,0 0 1-16,0 3 0 0,0-6 0 0,0 1 12 16,0 2 0-16,-3-5 1 0,-4-2 0 0,3 1-17 15,-3-2-1-15,-3 0 1 0,3-2 0 0,0-2-6 0,-4 6 1 16,1 1 0-16,-4-2 0 0,0 7-3 0,3 0-1 16,-6 3 1-16,-1 1 0 0,0 3 2 0,1 0 0 15,-1 0 0-15,-1 7 0 0,-2 3-2 0,0 4-1 16,-2 2 1-16,-2 0-1 0,4 10 5 0,3-1 2 0,4-4-2 15,0 0 1-15,4 2-4 0,-4-7-1 0,3 2 1 16,8-3 1-16,3-1 2 0,3 2 1 0,8-3 1 16,1-3-1-16,-1 1-4 0,3-1-1 0,0-4 1 15,4 1 1-15,2 0 0 0,1-4 1 0,-5 2 0 16,1-3 0-16,5 2-4 0,-3-1 1 0,2-3-1 16</inkml:trace>
  <inkml:trace contextRef="#ctx0" brushRef="#br0" timeOffset="117094.76">16194 1063 2386 0,'0'0'0'0,"0"0"0"0,0 0 0 15,-30-4 60-15,13 11-1 0,-1 0 1 0,-7 1 0 16,8 7-43-16,3-2 1 0,-1 1 0 0,0-2 0 16,0 4 53-16,5 1 0 0,3-2-1 0,3-3 1 0,4 2-53 15,0 2 0-15,7-4 0 0,-3-1 0 0,-1-1 14 16,4-3 2-16,4 0 0 0,3-5-1 0,4 5-19 15,1-3 0-15,-1-4 1 0,-1-4 0 0,-2 4-7 16,-3 0 1-16,0-3 0 0,1-1 0 0,1 2-3 16,-4-1 1-16,-3-4-2 0,2 0 2 0,-2 0-2 0,-1 0 0 15,-6 7 1-15,12-13-1 0,-3 8-1 16,0 3 0-16,-9 2 0 0,10-3 0 0,-10 3 5 0,11 3 1 16,-11-3-1-16,10 0 1 0,-1 2-4 0,0 2 1 15,0-1-1-15,1 1 1 0,4-1 10 0,-3 1 0 16,0-1 0-16,-1-3 1 0,1 4-9 0,3-1 1 0,-2-3 0 15,6 0 0-15,-4-3 9 0,-3 3 0 0,-4-7 0 16,0 0 1-16,-4 0-10 0,2 1 2 0,1-3-2 16,3-1 1-16,-1-1 6 0,-1 3 0 0,2-3-1 15,2-8 2-15,-4 5-9 0,0-6 1 0,-3 4 1 16,-1-5-1-16,4 5 5 0,-5 2 1 0,1 2 0 16,-3 2 1-16,0 10-8 0,0-8 0 0,0 8 0 15,9 8 1-15,-5 2 3 0,-4 2 1 0,0 2-1 16,0 9 1-16,-2 7-7 0,0 0 1 0,0-7 0 0,2-4 1 15,-1 2 0-15,-3 1 1 0,2-8 0 16,2 0 0-16,0-4-4 0,0-1 1 0,2-2-1 0,-2-7 1 16,0 9-5-16,0-9 1 0,0 0-1 0,0 0 0 15,-2 9-1-15,2-9 1 0,0 0 1 0,0 0-1 16,6-9-2-16,-6 9 0 0,7-9 0 0,2-5 1 0,-1-2-1 16,5-5 0-16,-3-4 0 0,8-4 1 0,0 0-1 15,-3 1 0-15,3 2 0 0,0-1 0 0,-4 6 0 16,-2 2 0-16,4 7 0 0,3 1 0 0,-1 6-1 15,0 5 1-15,1 0-1 0,4 3 1 0,-4 10-1 16,-1-1 1-16,-4 7-1 0,-3-1 1 0,-2 5-3 16,-2 0 2-16,0 0 0 0,3-6 0 0,-6 6 0 15,-1-7 0-15,-3 1 0 0,0-2 0 0,0 2 1 0,-3-3 0 16,3-3 0-16,0 1 0 0,0-1 0 0,-4-3 0 16,4 1 0-16,0-2 0 0,0 0 0 0,0-7 0 15,-3 7 0-15,3-7 1 0,0 11-1 0,-2-4 0 16,2-7 0-16,2 9 1 0,-2-9-1 0,3 9 1 15,-3-9 0-15</inkml:trace>
  <inkml:trace contextRef="#ctx0" brushRef="#br0" timeOffset="119078.81">20445 780 12 0,'0'0'0'15,"0"0"0"-15,0 0 0 0,28 7 35 0,-12 2 1 16,-2-9-2-16,8 1 2 0,2 1-21 0,3 0-1 0,1-2 1 16,-5 3 1-16,-2 1 88 0,0-4 0 0,-3 0 1 15,-4 0-1-15,0 0-88 0,-3 0 1 0,-11 0 0 16,10-4-1-16,-10 4 108 0,9 0 0 0,-9 0 0 16,0 0 0-16,0 0-109 0,0 0 0 0,0 0-1 15,0 0 1-15,-7-8 83 0,-4 8 2 0,-3-6-1 16,-16 3 1-16,-5-1-83 0,-2 1 0 0,-4-1-1 15,3 4 1-15,6 4 20 0,2-1 0 0,-2 1 0 16,4 5 0-16,-4-1-22 0,6 3 1 0,1-1-2 16,0 5 2-16,2 0 23 0,6-1 1 0,-1 4-1 15,8 3 0-15,1 4-23 0,5-8 0 0,2-1-1 16,8-2 1-16,1 4 14 0,2 1 2 0,8-6-2 0,-1 1 1 16,4-2-17-16,-1 2 1 0,2-3-2 0,4-3 2 15,0 3 10-15,1-6 1 0,-1 2 0 0,-1-3 0 0,1 3-14 16,-6-4 0-16,-4 3 1 0,-5-6 0 0,-1 3 9 15,-2-3-1-15,-7 0 0 0,0 0 1 0,7-3-11 16,-7 3 0-16,0 0 0 0,0 0 0 0,-21-9 9 16,1 5-1-16,3 1 0 0,-11-4 1 0,3 3-10 15,2 4 1-15,-2 0-1 0,1 0 2 0,1 0 6 16,-6 0-1-16,1 4 1 0,-2 3 0 0,-9 0-8 16,6 5 1-16,5 2-1 0,-4-2 0 0,6 3 5 0,1-3 1 15,0 2 0-15,4 5 1 0,5-3-8 0,2 2 0 16,0-4 0-16,2 2 1 0,4 5 4 0,7-4 1 15,4-3 0-15,3 4 0 0,6-4-6 0,2 5 0 16,7-8 0-16,0-1 0 0,13 1 2 0,-1 0 2 16,6-4-2-16,0-4 1 0,-4 4-5 0,-1 0 1 15,1-3 0-15,2-4 0 0,-2 3 2 0,2 3 0 0,2-6 0 16,-4-6 0-16,2 12-4 0,-3-6 0 0,1 0 1 16,-6-6 0-16,-5 3 2 0,-4 3 0 0,-3 0 0 15,1-4 0-15,-8 1-4 0,1 3 2 0,0-4-1 16</inkml:trace>
  <inkml:trace contextRef="#ctx0" brushRef="#br0" timeOffset="119493.55">21549 940 1985 0,'0'0'0'0,"0"0"0"0,0 0 0 0,0 0 75 0,0 0 0 16,0 0 0-16,0 0 0 0,18-7-57 0,-18 7 0 15,9 7 0-15,1 3 0 0,3 3 70 0,1 1-1 16,-3 3 1-16,3 6-1 0,2 4-70 0,-1 2 1 16,1-2 0-16,2-1 0 0,0 1 19 0,1-1 0 0,-5-7 0 15,4 4 1-15,-1 4-23 0,-3-6 1 0,2-5-2 16,2 1 2-16,0 1-4 0,-4-1 2 0,-4-3-1 15,-1-1 1-15,-2 3-7 0,-2-1 1 0,1-8 0 16,-1 0 1-16,-5-7-5 0,5 11-1 16,-5-11 0-16</inkml:trace>
  <inkml:trace contextRef="#ctx0" brushRef="#br0" timeOffset="119692.08">21883 1089 1784 0,'0'0'0'0,"0"0"0"0,0 0 0 15,0 0 40-15,0 0 1 0,0 0-1 0,-14 23 0 16,-4-9-24-16,-1 2 0 0,-4 0 0 0,3 2 0 0,-1-3 40 16,4 3 2-16,-3-2-2 0,2 0 1 0,1 1-40 15,-1-3 1-15,1-5-1 0,2 3 1 0,1 4-2 16,2-2 1-16,5-7 0 0,3 4 1 0,-3-4-9 16,4 0 1-16,3-7 0 0,-7 11 0 0,7-4-7 0,0-7 0 15,7 12 0-15</inkml:trace>
  <inkml:trace contextRef="#ctx0" brushRef="#br0" timeOffset="119926.13">22130 1195 1972 0,'0'0'0'0,"0"0"0"16,0 0 0-16,24-7 28 0,-13 10 0 0,0-3 0 15,6 0 1-15,3 0-16 0,4 0 0 0,8-3 1 16,-7 3-1-16,1 0 33 0,1 0 0 0,3-2 0 16,-6 2 2-16,-1 0-33 0,-2 0 2 0,-6-3 0 15,-1 3 0-15,-2 0 12 0,-1 3 0 0,-3-6 0 16,1 3 2-16,-2 0-18 0,-7 0 1 0,11 0-1 0</inkml:trace>
  <inkml:trace contextRef="#ctx0" brushRef="#br0" timeOffset="120160.23">22666 973 1934 0,'0'0'0'0,"0"0"0"0,9-10 0 0,1 10 47 16,3-6 0-16,-6 6 1 0,-7 0-1 0,10 6-32 15,-3 1 2-15,-1 0 0 0,3 3 0 0,3 8 60 0,4 3 1 16,3 2-1-16,-1 1 2 0,-4 6-61 15,4-1 0-15,1-8 0 0,2 5 0 0,-5-3 26 0,0-2 2 16,-2-3-1-16,-2-1 1 0,-3-1-30 0,0 2 1 16,-2-1 0-16,7-3 0 0,-9 4 3 0,1-8 0 15,-1-1 0-15,-3 0 1 0,-2 2-10 0,-2 1 0 16,2-12 0-16</inkml:trace>
  <inkml:trace contextRef="#ctx0" brushRef="#br0" timeOffset="120342.71">22931 1059 1985 0,'0'0'0'0,"0"0"0"15,0 0 0-15,-23 30 59 0,10-16 2 0,-1-1-2 16,0 6 2-16,-4 4-44 0,3 2 1 0,-3-10 0 16,-3 8 0-16,3-3 54 0,0 1 3 0,1-9-1 15,-4 6 0-15,5-1-56 0,5-3 0 0,2-3 0 0,1-1-1 16,2 1 22-16,5-2 0 0,-1-2 0 0</inkml:trace>
  <inkml:trace contextRef="#ctx0" brushRef="#br0" timeOffset="120612.12">22657 862 2198 0,'0'0'0'16,"0"0"0"-16,0 0 0 0,0 0 43 0,0 0 0 16,0 0 0-16,14-15 1 0,-5 11-29 0,5 4 2 15,4 0-1-15,5 0 1 0,9 0 36 0,3 0-1 16,-3 0 1-16,1 0 0 0,-3 4-36 0,-3-1-1 16,-1-3 1-16,-5 2 1 0,-1 1 10 0,-5-3 0 15,0 0 0-15,-3 4 2 0,-2-1-17 0,1-3 0 16,-4 0 1-16,0 2-1 0,-7-2-5 0,7 2 1 0,-7-2 0 15,0 0 0-15,0 0-3 0,7 9-1 0,-7-9 1 16</inkml:trace>
  <inkml:trace contextRef="#ctx0" brushRef="#br0" timeOffset="120860.07">23393 887 1834 0,'0'0'0'0,"0"0"0"0,0 0 0 16,23-7 55-16,-23 7 1 0,10 0-1 0,-1 3 1 15,2 5-39-15,1-1 1 0,-5 7-1 0,4 3 1 0,-3 4 56 16,-1 9 1-16,-1 0 0 0,-1 9 1 0,-1 5-58 16,-4-5 0-16,-2-6 0 0,-2 4-1 0,-3 2 22 15,-2-8-1-15,-3 3 0 0,1-3 1 0,-1-4-24 16,-4 4 1-16,-3-6-1 0,-6 0 1 0,-5 5-1 0,2-6-1 15,-4-1 1-15,-3-11-1 0,-2 8-6 16,0-6 1-16,-4-7 0 0</inkml:trace>
  <inkml:trace contextRef="#ctx0" brushRef="#br0" timeOffset="121179.23">21437 769 1545 0,'0'0'0'0,"0"0"0"16,0 0 0-16,0 0 50 0,0 0 1 0,-20 11-1 0,6-4 1 15,-2 10-34-15,0 1-1 0,2 0 1 0,-3 6 1 16,1 13 42-16,5-2 0 0,0 6 1 0,1-1-1 16,5 6-43-16,3-4 1 0,4-1 0 0,1-4 0 0,4 1 26 15,4-4 0-15,3-8-1 0,7 6 1 16,6-1-28-16,4 1 1 0,8-6-2 0,-2-1 2 0,2 0 0 16,-4 5 1-16,0-9 0 0</inkml:trace>
  <inkml:trace contextRef="#ctx0" brushRef="#br0" timeOffset="121828.28">23541 739 1482 0,'0'0'0'0,"0"0"0"0,0 0 0 0,0 0 29 16,0 0 0-16,17-16 0 0,-17 16 2 0,6-10-18 15,-6 10 1-15,5-12-1 0,-1 4 1 0,3 1 53 16,1 2 0-16,1 2 1 0,2-8 0 0,1 4-50 15,2-2 0-15,-3-1 0 0,-2 3 0 0,3 7 27 0,2 0 1 16,2-4-1-16,-2 4 1 0,-7 4-31 16,-7-4 2-16,11 14 0 0,-4-7 0 0,0 9-4 0,0-4 2 15,-2-2-2-15,-1 5 2 0,-2 0-7 0,-1-2 1 16,-2 1 0-16,-5 0 0 0,1-2 4 0,0-1 1 16,-1-2-1-16,1-1 2 0,3 3-7 0,2-11 1 15,-3 7-2-15,3-7 2 0,0 0 4 0,0 7 0 16,0-7 1-16,0 0-1 0,0 0-5 0,0 7 0 0,0-7 0 15,0 0 1-15,16-4 5 0,0-3 1 0,-1 0-1 16,10-3 1-16,-4-1-7 0,-1 1 1 0,-3-4 0 16,5 5 0-16,-5-2 7 0,-4 4-1 0,1 0 1 15,-2 0 1-15,-1-2-8 0,-3 6 0 0,3-1 0 16,-4 1 1-16,0 3 12 0,-7 0 2 0,11-5-2 16,-11 5 2-16,0 0-13 0,0 0 1 0,3 8 1 15,-8-1-1-15,0 6 9 0,-6-3 2 0,-3 4-2 16</inkml:trace>
  <inkml:trace contextRef="#ctx0" brushRef="#br0" timeOffset="122410">21227 1610 1470 0,'0'0'0'0,"0"0"0"16,0 0 0-16,-18-5 81 0,11 5 3 0,7 0-3 15,-7 0 2-15,7 0-66 0,0 0 1 0,0 0 0 16,0 0 0-16,0 5 48 0,0-5 1 0,0 0-1 15,9 0 1-15,1 0-49 0,6 4 0 0,7-1 0 0,19 1 0 16,20-1 17-16,7 1 1 0,10 4-2 16,2-4 2-16,2-1-21 0,0 4 0 0,13-7-1 15,8 4 2-15,1 5-3 0,0-6 1 0,6 1-1 0,-4-1 1 16,3 4-6-16,-8-3 1 0,0-1-2 0,-5 1 2 16,-7 1 6-16,-7-1 0 0,-4-1-1 0,4-3 2 0,-10 7-7 15,-15-3 0-15,-2-4 0 0,-8 0 0 0,-7 0 9 16,-10 3 0-16,-6-6 0 0,-2 3 0 0,-7 0-8 15,-4 0 0-15,-3 0 0 0,-2 0 0 0,-7 0 8 16,0 0 0-16,0 0 0 0,0 0 0 0,-12 9-8 16,1-8 0-16,0 1 0 0,-4 0 0 0,-10 1 5 0,2 1-1 15,-2-1 1-15,-3-3 1 0,-2 4-7 0,4-1 0 16,-8 1 0-16</inkml:trace>
  <inkml:trace contextRef="#ctx0" brushRef="#br0" timeOffset="122996.78">21585 2001 1784 0,'0'0'0'0,"0"0"0"0,0 0 0 16,0 0 53-16,0 0-1 0,0 0 1 0,3 19 1 15,1-9-37-15,-4-1 1 0,3 2-1 0,-3 8 0 0,4 1 53 16,-8 1 0-16,4-6-1 0,-3 8 2 0,-3-3-53 16,3-6 0-16,5 0 0 0,-1 2 0 0,-2 1 19 15,-3-3 0-15,2-3 0 0,1-1 1 0,-1 5-23 16,0-10 0-16,2 2 0 0,0-7 1 0,-5 12-3 0,5-12 2 16,0 0-1-16,2 9 1 0,-2-9-7 0,0 0 1 15,0 0 0-15,7-9 0 0,-7 9 0 0,8-12 0 16,1 3 0-16,-2-2 1 0,4-6-5 0,-4-4 2 15,-2 0-1-15,4 1 0 0,3 6 7 0,1-3 0 16,-1-3-1-16,-1 1 2 0,3 10-6 0,-4-1 0 0,3-1-1 16,-1-1 1-16,2 8 11 0,2 1 0 0,-5 3 1 15,-1 3 0-15,-3 6-10 0,2 2 1 0,0-1-1 16,0 6 1-16,0 3 21 0,-2-5-1 0,-4 2 1 16,1 2-1-16,-3 1-17 0,3-1 0 0,-4-1 0 15,-5 4 0-15,3-1 18 0,0-1-1 0,-1-3 0 16,-1-2 2-16,-1 4-20 0,1-6 2 0,4-3-1 15,-1 1 0-15,-3-3 12 0,2 2 0 0,2-9 0 16,-2 11-1-16,2-11-12 0,0 0-1 0,2 7 0 16</inkml:trace>
  <inkml:trace contextRef="#ctx0" brushRef="#br0" timeOffset="123249.31">21983 2250 2287 0,'0'0'0'0,"0"0"0"0,37-3 0 0,-5 3 95 16,-2 0 1-16,-2-4 1 0,1 4-1 0,1 0-79 16,-2 0 0-16,0-3 0 0,6 3 1 0,-6 3 64 0,-5-3 0 15,0-7 0-15,0 11 0 0,-2-4-64 0,-7 0-1 16,0-4 1-16,-2 8 0 0,-1-4 18 0,-1 0 1 15,-3 0 0-15,-7 0 0 0,0 0-22 0,8 0 1 16,-8 0-2-16</inkml:trace>
  <inkml:trace contextRef="#ctx0" brushRef="#br0" timeOffset="123480.58">22680 2050 2261 0,'0'0'0'0,"0"0"0"15,0 0 0-15,0 0 54 0,0 0-1 0,0 0 1 16,0 0 0-16,0 0-37 0,0 0 1 0,-10 23-1 16,2-4 1-16,3 2 28 0,2 2 1 0,-1-2-1 15,-1 11 1-15,1-6-31 0,3-1 1 0,-1 3-1 0,-2 0 1 16,2 6 12-16,2-6 2 0,0-4-2 0,0 3 1 16,0-6-16-16,2 0-1 0,-2-3 1 0,-2 1 0 15,2-2-3-15,-3-4 1 0,3-3-1 0,-4-1 0 0,4-2-4 16,0 0 1-16,0-7-2 0,0 7 2 0,0-7-3 15,0 0 0-15,-7 9 1 0</inkml:trace>
  <inkml:trace contextRef="#ctx0" brushRef="#br0" timeOffset="125759.52">19099 1960 2060 0,'0'0'0'16,"0"0"110"-16,0 0 1 15,-5-23 82-15,2 14 0 16,1 2-72-16,2 7 0 16,0-10-70-16,0 10 0 15,2-7-12-15,5 14 0 0,7 7-12 16,9 11 1-16,5 8-8 15,0 7 1-15,2-1-6 16,-5-2 1-16,-25-37-2429 16</inkml:trace>
  <inkml:trace contextRef="#ctx0" brushRef="#br0" timeOffset="125852.22">19509 2009 2449 0,'0'0'0'0,"0"0"-1838"0</inkml:trace>
  <inkml:trace contextRef="#ctx0" brushRef="#br0" timeOffset="125969.57">19547 1526 2463 0,'0'0'0'0,"0"-58"120"0,2-1 1 16,5-13 55-16,4 0 1 15,-1-5-80-15,6 1 1 16,11 8-65-16,3 1 2 16,-2-5-15-16,-3 3 0 15,-2 6-6-15,1 10-1 16,-24 53-2554-16</inkml:trace>
  <inkml:trace contextRef="#ctx0" brushRef="#br0" timeOffset="126059.84">19930 407 1658 0,'0'0'0'16,"0"0"66"-16,0 31 2 16,0-31-1413-16</inkml:trace>
  <inkml:trace contextRef="#ctx1" brushRef="#br0" timeOffset="24998.49">19201 13334 0,'0'0'0,"0"9"0,0 1 0,0-1 16,0 0-16</inkml:trace>
  <inkml:trace contextRef="#ctx0" brushRef="#br0" timeOffset="126593.59">19803 544 892 0,'0'0'0'0,"0"0"133"0,-7-37 2 16,5 26-2-16,6-20 2 16,-2 18-60-16,3-8 0 15,-5 21-32-15,11-24 0 16,-8 17-16-16,15-14 0 16,-11 17-6-16,23-14 1 15,-20 11 0-15,36-5 0 16,-25 5-4-16,73 0 1 15,-57 7-3-15,90 4 1 16,-78-4-4-16,121 7 2 16,-109-7-3-16,144 10 0 15,-122-5 0-15,204 6-1 16,-177-7 1-16,250 13 2 16,-235-10-3-16,247 14 1 15,-249-10-1-15,269 13 1 16,-265-11-2-16,250 22 1 0,-267-24-1 15,184 32 1-15,-204-28-1 16,166 27 1-16,-176-28-4 16,140 28 1-16,-160-31 1 15,78 8 1-15,-100-12-1 16,51 9 1-16,-68-13-2 16,14-3 0-16,-35 0-1 15,11 0 0-15,-11 0-4 16,-32-3 0-16,32 3-1634 0</inkml:trace>
  <inkml:trace contextRef="#ctx0" brushRef="#br0" timeOffset="128944.66">19671 829 874 0,'0'0'86'0,"19"-39"1"0,-10 22-24 16,2-20 1-16,-10 24-32 15,5-27-1-15,-4 28-8 16,8-25 0-16,-10 21-10 16,7-11 0-16,-3 19-5 15,-1-13 0-15,-3 21-4 16,14-27 1-16,-8 20-2 15,18-21 1-15,-17 21-2 0,11-14 1 16,-11 14 8-16,7-16 1 16,-7 18 8-16,6-22 1 15,-10 17 4-15,8-15 1 16,-8 15 1-16,8-8 1 16,-8 13-4-16,11-9 1 15,-14 14 0-15,18-18 0 16,-18 18 4-16,7-7-1 15,-7 7 0-15,7-4 0 16,-7 4-4-16,-3 11 2 16,3-4-3-16,-7 23 0 15,0-16-1-15,-13 32-1 16,13-32-1-16,-3 33 0 16,8-33-3-16,-4 36 0 15,6-27-3-15,-5 43 2 16,3-43-3-16,-3 56 0 15,3-49-2-15,-3 46 2 0,3-50-2 16,2 57 0-16,-3-48-2 16,-1 55 0-16,4-60-2 15,0 53 1-15,0-57-2 16,0 53 1-16,0-51 0 16,0 55 1-16,-3-55-3 15,-8 58 2-15,8-58-3 16,-1 55 2-16,1-53-1 15,-1 46-1-15,0-54 1 0,-1 44-1 16,2-42 0 0,-11 48 2-16,8-47-1 0,-10 33-1 15,9-40 1-15,-14 27 0 16,14-29-1-16,-25 25-1 16,20-29-3-16,-2 27 2 0,10-25 0 15,-3-7 1-15,0 3 0 0,4-1-1 0,3-9 1 16,0 7-1-16,0-7 0 0,0 0 2 0,-4 11 1 15,4-11-1-15,0 0 1 0,0 9-2 0,0-9 1 0,0 0-1 16,0 12 0-16,0-5 25 0,0 0 2 0,0-7-1 16,0 10 0-16,4-3-16 0,-1 1 1 0,-3-8-1 15,0 8 1-15,0-8 26 0,0 9 1 0,0-9-1 16,-3 7 0-16,3-7-24 0,0 0 0 0,0 0 0 16,0 0-1-16,0 0 21 0,-7 4 0 0,7-4 0 15,0 0 1-15,-6-9-22 0,6 9 0 0,-3-7 0 16,-1 0 1-16,-3-9 12 0,-2-2 0 0,-1-4 0 0,-1-1 0 15,2 0-15-15,-1 2 1 0,-1 1-1 16,-1 1 1-16,0 7 7 0,-1-2 2 0,1-2-1 16,3-2 0-16,-2 2-10 0,1 6-1 0,-4-3 0 0,0-2 1 15,3 1 9-15,2-1 0 0,-1 0-1 0,-1-3 1 16,-3 4-9-16,3 0-1 0,1-4 0 0,-4-5 0 16,3 6 6-16,2-1 0 0,-1 4 0 0,-4 0 1 0,3 2-9 15,4 1 1-15,-4 6 0 0,1-4 0 0,3 2 2 16,7 7 1-16,-6-10-1 0,3 3 2 0,3 7-7 15,0 0 1-15,-2-11 0 0,2 11 0 0,-3-7 2 16,3 7 1-16,0 0-1 0,-2-7 2 0,2 7-6 16,0 0 1-16,0 0 0 0,0 0 1 0,-2-5-2 0,2 5 1 15,0 0 0-15,0 0 1 0,0 0-4 16,0 0 2-16,0 0-2 0,0 0 2 0,7-6 0 0,0 13 0 16,0 0 0-16,4 7 1 0,10 8-3 0,-3-3 1 15,1-3-1-15,-3 7 1 0,-2-2-1 0,-2-5 1 16,3 3-1-16,-5-7 2 0,1 6-3 0,-1-4 0 15,3 0 1-15,4 0 0 0,1 5-1 0,0-1 0 16,1 0 0-16,2-3 1 0,0 1-2 0,0 4 0 16,2-3 0-16,0-1 2 0,0 5-2 0,2-5 0 0,-6 0 0 15,3 7 1-15,-1-6-2 0,-4-1 1 0,-1-2 0 16,-2 11 1-16,0-8-2 0,1 1 1 0,-1-2-1 16,-4 5 1-16,-3-7-1 0,0 0 1 0,0-7-1 15,0 4 1-15,-1-4-1 0,-1-2 1 0,-5-5-1 16,9 2 2-16,-9-2-2 0,0 0 0 0,0 0 0 15,7-2 1-15,-7 2-2 0,3-5 1 0,-3 5-1 16,4-18 1-16,-1 1-1 0,-3-1 2 0,-3-7-2 0,3 6 1 16,0-2-1-16,0 3 1 0,-4 1-1 0,4 1 1 15,-5-2-1-15,3 4 0 0,1 0 0 0,-1-3 1 16,0 6-1-16,0-1 1 0,1-2-1 0,-1-2 1 16,2 5-1-16,0-5 1 0,0 2-1 0,0-2 2 0,0 1-2 15,0 1 1-15,2-1 0 0,1-7 0 0,1 6-1 16,-3 0 1-16,1-5-1 0,0 1 1 0,-2-2 0 15,0 2 0-15,3-1 1 0,1 2-1 0,-4 3-1 16,0 0 1-16,0-5 0 0,0-2 0 0,0 4 0 16,-4 3 0-16,4-5 0 0,0-6 2 0,0 5-2 15,0 2 0-15,0-3 0 0,0-10 0 0,0 7 0 0,0-1 1 16,0-3 0-16,4 6 0 0,-1-5-1 0,1 8 0 16,0-7 0-16,-1 5 1 0,4-1 0 0,-3 3 0 15,1 1 0-15,2-1 0 0,-2-2-1 0,1 4 2 16,1-2-2-16,1-2 1 0,1 0-1 0,-2-3 1 15,0 3 0-15,0-4 0 0,0-2-1 0,-3 4 0 0,0 0 0 16,-1 1 1-16,1-3 0 0,-3 6 0 0,1-3-1 16,2-5 1-16,-3 10-1 0,-1-6 0 0,0 3 1 15,2-7 0-15,-2 5-1 0,-2 4 0 0,2-6 0 16,2 3 1-16,-2 0-1 0,-2 2 1 0,1-5-1 16,1 5 0-16,-2 0 0 0,-2-2 0 0,3 2 0 15,1 7 0-15,0-4 0 0,-4 0 1 0,1-1-1 16,3 8 0-16,-4 4-1 0,4-3 1 0,-4-1-1 15,4 1 1-15,-3 3-1 0,3 7 1 0,-4-11-1 16,4 11 1-16,4-14-1 0,-4 14 0 0,0-11 0 16,0 11 1-16,0 0-1 0,0 0 0 0,0 0 0 15,-4-7 2-15,4 7-2 0,0 0 1 0,0 0-1 16,0 7 1-16,0 6-1 0,-3 6 1 0,3-1-1 0,0 12 1 0,0 5-1 16,-4 0 0-16,4-3 0 0,4 5 1 15,-4-6-1-15,-4 6 0 0,4-7 0 0,0 0 1 0,0 5-1 16,-3-5 0-16,3 5 0 0,0 4 1 0,-4 5-1 15,-1 2 0-15,3-2 0 0,2 0 2 0,-3 1-2 16,-1 1 0-16,1-2 0 0,1 5 0 0,0 8 0 16,-1-3 0-16,-1-1 0 0,1 5 0 0,-1-3 0 15,1-3 0-15,-3-4 0 0,1 1 0 0,0 4 0 16,1-2 0-16,-3-4 0 0,0 3 0 0,-4-1 0 0,4 2 0 16,0-11 0-16,-1 1 0 0,-1-4 0 0,2-4 0 15,0-3 0-15</inkml:trace>
  <inkml:trace contextRef="#ctx0" brushRef="#br0" timeOffset="129882.9">20276 1798 1620 0,'0'0'0'16,"0"0"0"-16,0 0 0 0,0 0 102 0,0 0 0 0,2 23 0 16,1-12 2-16,1 6-89 0,-3-3 2 0,1 4 0 15,0 1 0-15,0 6 94 0,0-4 1 0,1-3-1 16,1 1 1-16,-3-1-96 0,-1-4 0 0,0-2 0 15,0-3 0-15,0 1 6 0,-1-3-1 0,1-7 0 16,-4 13 1-16,4-13-11 0,0 0 0 0,0 0 0 16,-7 3 1-16,0-3-10 0,0 0 1 0,0-3-1 15</inkml:trace>
  <inkml:trace contextRef="#ctx0" brushRef="#br0" timeOffset="130042.84">20232 1696 1595 0,'0'0'0'0,"0"0"0"0,0 0 0 0,0 0 22 16,23 0-1-16,-23 0 0 0,7 0 2 0,-7 0-12 15,7 0 0-15,-7 0 0 0,5 0 2 0,-5 0 25 16,7 7 0-16,-7-7 0 0</inkml:trace>
  <inkml:trace contextRef="#ctx0" brushRef="#br0" timeOffset="130196.33">20461 1825 1394 0,'0'0'0'16,"9"-4"0"-16,2 1 0 0,1-1 26 0,-5 4 1 0,3 0-1 16,1 0 1-16,-6 0-15 0,-5 0 2 0,0 0-2 15,7 7 1-15,-7-7 18 0,0 0 0 0,0 0 0 16</inkml:trace>
  <inkml:trace contextRef="#ctx0" brushRef="#br0" timeOffset="130336">20384 1997 1105 0,'0'0'0'0,"0"0"0"16,0 0 0-16,0 0 19 0,26-10 0 0,-12 10 0 0,2-4 1 15,2 4-10-15,-3 0 2 0,5-4-2 0,-6 1 1 16,0 3 19-16,-7 0 1 0,-7 0-1 0</inkml:trace>
  <inkml:trace contextRef="#ctx0" brushRef="#br0" timeOffset="130492.45">20620 1811 803 0,'0'0'0'0,"0"0"0"0,0 0 0 0,0 0 20 16,0 0 2-16,7 3-1 0,-7-3 0 0,9 7-10 16,-2 0 1-16,0 0-1 0,2 4 0 0,-2-1 19 15,-4 3 2-15,-3 2-2 0,7 5 1 0,-3 1-17 0,-1-2 1 16,1 1-2-16,-1-1 2 0,-1-1 13 0,0 1 0 15,0-7 0-15,-2 2 0 0,-2 2-15 0,0-5 1 16,-3-1-1-16</inkml:trace>
  <inkml:trace contextRef="#ctx0" brushRef="#br0" timeOffset="131343.82">20304 486 752 0,'0'0'0'0,"0"0"0"15,0 0 0-15,0 0 26 0,0 0 1 0,0 0 0 16,0 0 0-16,0 0-15 0,0 0 2 0,0 0-2 15,0 0 2-15,7 18 37 0,-7-4 2 0,0 3 0 16,0 10 0-16,0 2-37 0,-2-2 1 0,1-4 0 16,1 0 1-16,0-1 24 0,-2-4-1 0,0-2 1 15,0 0 0-15,1-2-26 0,-1-4 0 0,0-3-1 16,0-1 2-16,2-6 24 0,-1 10-1 0,1-10 0 16,0 0 1-16,0 0-25 0,0 7-1 0,0-7 1 15,0 0 0-15,0 0 20 0,0 0-1 0,0 0 1 0,0-7 0 16,0 7-21-16,0-14-1 0,0 9 1 0,0-13 1 15,0-5 12-15,0-3 1 0,0 0 0 0,0-4 0 16,0 3-15-16,1 4-1 0,5-3 1 0,-1 0-1 0,-2 5 15 16,1 7 0-16,3-4 0 0,0 4 2 0,0 7-17 15,-3-6 0-15,-1 6 1 0,-3 7-1 0,11-8 9 16,-6 4 0-16,-5 4 1 0,11 0-1 0,-4 4-11 16,2 1 1-16,-1 2-1 0,1 5 1 0,3 6 5 15,6-1 1-15,-4-1 0 0,-3 4 0 0,-4 3-8 16,0 1 0-16,2-5 0 0,5-3 0 0,0 7 6 0,-3-7 0 15,-4-2-1-15,0 0 2 0,-2-5-8 16,0 2 0-16,-1-4 0 0,-1 1 1 0,-3-8 6 0,4 11 0 16,-4-11-1-16,9 2 2 0,-2-2-8 0,0-2 1 15,3 0-1-15,1-3 1 0,0-2 8 0,-6-5 0 16,0-3 0-16,0 0 0 0,1-5-8 0,-3-1 0 16,-1-5 0-16,2 6 1 0,-1-2 8 0,-1-8 0 0,0 5 0 15,-1 0 0-15,-2 1-9 0,-1-3 1 0,0 3-1 16,0 6 1-16,2 4 4 0,-1 0 1 0,-3 3-1 15</inkml:trace>
  <inkml:trace contextRef="#ctx0" brushRef="#br0" timeOffset="133329.32">21987 1445 12 0,'0'0'0'0,"0"0"0"0,0 0 0 0,18-7 0 16,-18 7 0-16,12-4 0 0,-5 4 0 0,0 4 0 0,-7-4 0 15,12 0 0-15,-12 0 0 0,9 0 0 0,-9 0 0 16,0 0 0-16,0 0 0 0,7-4 0 0,-7 4 0 16,0 0 0-16,0 0 0 0,0 0 47 0,0 0 1 15,0 0 0-15,0 0 1 0,0 0-32 0,0 0-1 16,0 0 1-16,0 0 0 0,0 0 54 0,0 0 1 15,0 0-1-15,-7 0 1 0,4 5-54 0,-1 4 0 16,1 2 0-16,-1 5 0 0,-7 8 28 0,4-1 1 0,7-7 0 16,0 3 0-16,0-5-31 0,0 0 1 0,4-1 0 15,3-3 0-15,-4-1 25 0,-3-2 2 0,0-7 0 16,9 12 0-16,-9-12-29 0,11 7 2 0,-11-7-1 16,14 4 1-16,-5-1 34 0,-2-3 1 0,0 0 0 15,2-3-1-15,-9 3-34 0,0 0 0 0,7-4 0 16</inkml:trace>
  <inkml:trace contextRef="#ctx0" brushRef="#br0" timeOffset="133792.25">22005 1320 1243 0,'0'0'0'0,"0"0"0"0,0 0 0 0,0 0 49 16,0 0 2-16,0 0-2 0,0 0 2 0,0 0-35 16,0 0 1-16,0 0 0 0,22-7 1 0,-15 7 56 0,1-4 1 15,-8 4-1-15,12-3 2 0,-2-3-58 16,1-1 0-16,-4 2-1 0,0-2 1 0,-7 7 32 0,0 0 0 16,7-7 1-16,-7 7-1 0,7-5-33 0,-7 5 0 15,0 0 0-15,0 0 1 0,0-7 10 0,0 7 0 16,0 0 0-16,0 0 1 0,-7-4-15 0,7 4-1 15,0 0 0-15,-7 4 1 0,7-4 14 0,-7 10 1 0,7-10 0 16,-5 6 1-16,5-6-17 0,-4 7 0 0,4-7 1 16,0 7-1-16,0-7 12 0,13 5 1 0,-6-2 0 15,0-1 0-15,0 2-14 0,0-4 0 0,-7 0 1 16,14-6 0-16,-14 6 9 0,7-5 2 0,-7 5-2 16,4-7 2-16,-4 7-13 0,0 0 2 0,0-7-2 15,0 7 1-15,0 0 6 0,-9-3 0 0,9 3 0 16,-6-4 1-16,6 4-9 0,-14-2 0 0,14 2 0 15,-7 2 2-15,7-2 4 0,-9 4 2 0,9-4 0 16,-7 0 0-16,7 0-8 0,0 0 1 0,0 0-1 16,0 0 0-16,0 0 5 0,0 0 1 0,0 7 0 0,0-7 0 15,0 0-7-15,0 0 0 0,0 0 0 0,0 0 1 16,0 0 1-16,0 0 1 0,0 0 1 0</inkml:trace>
  <inkml:trace contextRef="#ctx0" brushRef="#br0" timeOffset="138620.29">21675 2212 577 0,'0'0'0'0,"0"0"0"0,0 0 0 16,0 0 23-16,0 0-1 0,0 0 1 0,0 0 0 0,0 0-11 15,0 0 0-15,0 0-1 0,0 0 1 16,-18-14 123-16,18 14 1 0,-7-6 0 0,7 6-1 0,-7-7-121 16,7 7-1-16,-7-7 1 0,7 7-1 0,0 0 80 15,0 0 1-15,-5-7-1 0,5 7 0 0,0 0-76 16,0 0 1-16,0 0-1 0,0 0 0 0,-4 11 56 0,2-1 1 15,2-1 1-15,0 9-1 0,-3 6-56 0,1-3 0 16,-2-3-1-16,-3 0 1 0,-3 5 19 0,3-6 2 16,-2 1-2-16,7-6 1 0,-1 7-24 0,-1-3 2 15,2-2 0-15,1-3 0 0,-3 3 15 0,4-4 2 16,4 1-1-16,-1-4 1 0,-3 2-20 0,0-9 2 16,2 7-1-16,-2-7 1 0,10 3 13 0,-10-3 1 15,9 4 0-15,-9-4 0 0,0 0-15 0,7-7-1 16,-7 7 1-16,0 0-1 0,7-11 11 0,-7 3-1 0,4-3 1 15,-1-3 0-15,-6-4-13 0,3-3 1 0,0-5 0 16,0 1 1-16,3 1 10 0,-3-3 1 0,-3-1-1 16,6 7 1-16,1-4-13 0,0 1 2 0,-1 4-1 15,1-1 0-15,-1 7 13 0,1 0 1 0,-1-4 0 16,2 10-1-16,-1-3-12 0,0 4-1 0,1 0 0 16,0 0 2-16,-5 7 8 0,11-9 1 0,-11 9-1 15,0 0 2-15,7-3-13 0,-7 3 1 0,10-4 0 16,-10 4 0-16,7 0 6 0,-7 0 0 0,6 4 0 15,-6-4 1-15,7 10-9 0,-4-4 0 0,3 1 0 0,1 7 0 16,0-2 5-16,-2 6-1 0,0-3 1 0,1 5 1 16,4-3-7-16,1-4 0 0,-4 4 0 0,0 4 0 15,0 4 2-15,3-4 0 0,1-5 0 16,0 9 1-16,1-4-6 0,2 0 2 0,4-4-1 0,-8 3 1 0,-1 1 1 16,-2-7 1-16,-2-2 0 0,3 0 0 0,-1 4-4 15,-2-5 0-15,0-1 1 0,0-3 0 0,2 1 1 16,-7-8 0-16,8 8-1 0,-8-8 1 0,0 0-3 15,3 7 0-15,-3-7 1 0,0 0 0 0,0 0-1 0,7 4 1 16,-7-4-1-16,0 0 1 0,0-7-3 16,0 7 2-16,-3-9-1 0,3-5 1 0,0-7-1 0,-4-6 2 15,4-1 0-15,0-3-1 0,0 1-1 0,0-2 0 16,0-1-1-16,0 8 2 0,0-3-1 0,0 1 1 16,4 3-1-16,3-1 1 0,-6-1-2 0,1 3 1 15,2 0-1-15,1-7 0 0,0 4 1 0,-1 6-1 0,-1-6 0 16,1 1 2-16,-2 3-3 0,-2 4 2 0,-2-3-1 15,5 3 0-15,1-1 1 0,-2 5 0 0,-2 0-1 16,1 0 2-16,-1 3-3 0,-1 4 2 0,1-5-1 16,0 3 0-16,1 5 1 0,-1 4 0 0,2-7 1 15,-2 7-1-15,0 0-1 0,0 0 1 0,0 0-1 16,0-5 1-16,0 5 0 0,0 0 1 0,0 0-1 16,0 0 1-16,-5 14-2 0,0 6 0 0,-1-3 1 15,1 11-1-15,2 6 0 0,1-3 2 0,2 1-2 16,0 5 2-16,0-4-3 0,0-3 1 0,0-1 1 0,0 2-1 15,-2 1-1-15,2-6 2 0,2-1-1 0,-2 7 0 16,-4 1 0-16,1-3-1 0,1 2 0 0,-3-4 0 16,-2-4 1-16,0 6-1 0,-1-9 0 0,1 2 0 15,0-3-1-15,4-1 2 0,1-5-2 0,0 2 1 0,1-2-1 16,-1-5 1-16,2-2 0 0,0 0 0 0,0-7-1 16,0 12 0-16,0-12 0 0,0 0 1 0,0 0 0 15,0 7-1-15,0-7 0 0,0 0 0 0,0 0 0 16,0 0 0-16,0 0 0 0,0 0 0 0,0 0-1 15,0 0 2-15,0-7-2 0,-4-5 1 0,-3-6-1 16,-2 2 1-16,1-7-1 0,-5-3 1 0,6 5-1 0,0 0 0 16,0 0 0-16,-7 1 1 0,3 1-1 0,3 3 0 15,-1-5 0-15,-2 7 1 0,4 2-1 0,2-2 0 16,-2 0 0-16,0 3 1 0,0-3-1 0,0 0 0 16,1 0 0-16,1 0 1 0,0 3-1 0,-1 2 0 15,1-1 0-15,-2-4 2 0,2-2-2 0,1 5 0 16,1-5 0-16,-3 4 1 0,3-2-1 0,-4 4 1 0,3-3-1 15,-3-1 1-15,4 2-1 0,3 5 1 0,-4-4-1 16,4 11 1-16,-3-5-1 0,3 5 1 0,0 0-1 16,-7-12 1-16,7 12-1 0,-4-7 0 0,4 7 0 15,0 0 2-15,0 0-2 0,-2-7 0 0,2 7 0 16,0 0 1-16,0 0-1 0,-7-7 0 0,7 7 0 16,0 0 1-16,0 0-1 0,-7 3 0 0,7-3 0 15,-3 7 0-15,3-7 0 0,-4 12 0 0,4-1 0 16,0 1 0-16,-2 2 0 0,2 2 0 0,2-5 0 15,0 5 0-15,-2 1 0 0,-2-5 0 0,2 4 0 0,0 4 0 16,0 1 0-16,0-5 0 0,-2 1 0 0,1 1 0 16,-1 3 0-16,0 0 0 0,0-5 0 0,1 5 0 15,-1 0 0-15,-2-3 0 0,1-4 0 0,1 0 0 16,2 5 0-16,-4-5 0 0,4-3 0 0,-3 1 0 0,3 2 0 16,0-5 0-16,0-2 0 0,0 5 0 0,0-5 0 15,0 0 0-15,0-7 0 0,-4 11 0 0,4-11 0 16,0 9 0-16,0-9 0 0,0 0 0 0,0 0 0 15,0 0 0-15,0 0 0 0,0 0 0 0,0 0 0 16,0-6 0-16,0 6 0 0,0-7 0 0,0 7 0 16,0-14 0-16,0 7 0 0,0-1 0 0,0-3 0 15,-3 4 0-15,3-4 0 0,0 1 0 0,0-1 0 16,-4 1 0-16,4-1 0 0,-3-1 0 0,3 1 0 16,-4 2 0-16,4 1 0 0,4-3 0 0,-4 4 0 0,0-3 0 15,0 3 0-15,3-1 0 0,-3 8 0 0,0-12 0 16,0 12 0-16,4-12 0 0,-4 12 0 0,3-9 0 0,-3 9 0 15,4-7 0-15,-4 7 0 0,0 0 0 0,0 0 0 16,0-7 0-16,0 7 0 0,0 0 0 0,0 0 0 16</inkml:trace>
  <inkml:trace contextRef="#ctx1" brushRef="#br0" timeOffset="43193.23">25899 6654 0,'0'0'0,"0"0"0,0 0 0,0 0 0,0 0 16,0 0-16,0 0 0,0 0 16,0 0-16</inkml:trace>
  <inkml:trace contextRef="#ctx1" brushRef="#br0" timeOffset="43289.99">25899 6654 0,'0'0'0,"0"0"16,0 0-16,-10 0 16,-9 0-1,1 0-15,-1 9 16</inkml:trace>
  <inkml:trace contextRef="#ctx0" brushRef="#br0" timeOffset="144731.6">24689 1943 1532 0,'0'0'0'0,"0"0"0"0,0 0 0 0,0 0 76 0,18 1 0 15,-18-1 0-15,0 0 1 0,3 9-60 16,-6-2 1-16,-1 5 0 0,-5-1 0 0,-5 7 55 0,-2-4 0 16,2 1 0-16,-14-6 0 0,-5 5-55 0,4 2 0 15,3-9 0-15,7 4 0 0,3 1 32 0,-2-5 1 16,-5-3-1-16,0-1 1 0,7-1-34 0,7 1 0 15,9-3-1-15,0 0 2 0,0 0-19 0,0 0 1 16,0 0-1-16</inkml:trace>
  <inkml:trace contextRef="#ctx0" brushRef="#br0" timeOffset="145213.22">25509 1392 1632 0,'0'0'0'0,"0"0"0"0,0 0 0 0,0 0 37 15,0 0 0-15,16-23 0 0,-16 23 0 0,2-5-22 16,-2 5 1-16,9 2-2 0,-2 1 2 0,2 4 41 15,0 5 0-15,-1-1 1 0,-4 14-1 0,-1 6-40 16,4 3 1-16,2-1 0 0,-2-1 0 0,-1-2 19 16,-1 0 1-16,-2-4-1 0,1 4 1 0,-1-4-23 15,1-5 0-15,1 4 1 0,6-4 0 0,-1-5 1 0,-1 0-1 16,2 3 1-16,-1-5 1 0,1 0-9 0,-7 0 1 16,-10-7 0-16,3 0 0 0,3-7 6 0,0 11 1 15,0-11-1-15,0 0 1 0,9 0-8 0,-9 0 1 16,7-7-1-16,-7 7 1 0,14-12 14 0,-4 6 1 15,3-4 0-15,1-4-1 0,2-4-11 0,1-3-1 0,4 5 0 16,1-5 1-16,-7 0 9 0,3-4 1 0,2 6-1 16,-1-9 1-16,-1 1-12 0,-4 1 0 15,-4 7 0-15,-3-11 2 0,-1 7 11 0,-3 7 2 0,-1 0 0 16,1 2 0-16,8 4-14 0,0 3 0 0,-3 3 1 16,3-5 0-16,-4 9 12 0,-7 0 0 0,11 6-1 15,-3 1 1-15,1 3-13 0,-3 1 1 0,-3-1-1 16,1 3 0-16,-3 2 2 0,1 8 0 0,-2-2 1 15</inkml:trace>
  <inkml:trace contextRef="#ctx0" brushRef="#br0" timeOffset="145585.97">26261 1707 2048 0,'0'0'0'0,"0"0"0"0,-27-11 0 0,15 11 68 15,-2 0 2-15,-2 0-2 0,2-3 2 0,0 6-52 16,1 1-1-16,3-1 1 0,-1 1 0 0,2-1 44 16,2 4 1-16,7-7 0 0,-8 14 0 0,4-3-47 15,1-4 2-15,1 0 0 0,2 4 0 0,0-1 13 0,0 2 0 16,0-6 0-16,2 6 1 0,3-1-19 16,0-4 2-16,-1 0-2 0,-4-7 2 0,7 10-6 0,-7-10 1 15,7 7-1-15,-7-7 1 0,14 4-4 0,-5-4 0 16,-1 0 0-16,5 0 1 0,1-4-3 0,5 4 2 15,1-3 0-15,-1 3-1 0,2-4-1 0,2 4 0 16,0-3-1-16,4 6 2 0,-6 1 0 0,-4-1 2 16,-4 1 0-16,-1-1 0 0,4 4-3 0,2 4 1 0,-6-8-1 15,-1 1 2-15,-3-1 4 0,1 3 0 0,0-3 0 16,-9-3 0-16,9 4-3 0,-9-4 0 0,7 3-1 16,-7-3 1-16,7 4 3 0,-7-4 1 0,0 0 1 15,7 3-1-15,-7-3-4 0,0 0-1 0,0 0 1 16,0 0 1-16,0 0 2 0,0 0 0 0,4-7 0 15</inkml:trace>
  <inkml:trace contextRef="#ctx0" brushRef="#br0" timeOffset="145992.93">26487 1647 1670 0,'0'0'0'0,"1"-11"0"0,5-1 0 15,-3 5 59-15,2 0 0 0,2-2 1 0,1-5-1 16,-1 5-42-16,1 2 1 0,1 0 0 0,-2 0 0 16,2 4 36-16,2 3 1 0,-2 0-1 0,-1 0 1 0,-1 3-39 15,4 4 2-15,-2 0-1 0,-2 0 1 16,2 9 11-16,-1-2 2 0,-2-1-1 0,-3 2 0 0,1 7-16 15,-2-3-1-15,-2-3 1 0,-4 1 0 0,2 3-4 16,1-5 2-16,-3 0-1 0,0-1 0 0,3-2-4 16,-1-3-1-16,-2 3 1 0,-1-1 1 0,-2-1 1 15,0-3 1-15,0-3-1 0,7-4 1 0,0 0-4 16,-4 7 1-16,4-7-2 0,0 0 2 0,-7-4 3 16,7 4 1-16,0 0-1 0,-3-7 2 0,3 0-6 0,-4 0 1 15,4-3 0-15,4-8 1 0,-1 4 3 0,4-2 1 16,2-2 1-16,2-4-1 0,1 2-5 0,4 8 0 15,2-2 1-15,-4-5 0 0,-4 4 5 0,6 0 0 16,9 4 0-16,7 2 1 0,-4 2-6 0,-3 4 0 16,-8-1-1-16,-1-5 2 0,-5 8 5 0,1 1-1 15,0 1 1-15,-3 1-1 0,-2 2-5 0,-7-4 1 0,11 7-1 16,-11-7 1-16,10 16 4 0,-2-6 1 0,-5 2-1 16,1 2 2-16,3 9-7 0,-6-5 1 0,1-2-1 15,0 0 1-15,0 3 3 0,-1-1 0 0,-2-4 1 16,1-2 0-16,-2 4-5 0,0-4 0 0,0-1 0 15,2-1 0-15,0 1 2 0,0-1 1 0,2-4-1 16,0 1 1-16,-2-7-4 0,0 8 0 0,0-8-1 16</inkml:trace>
  <inkml:trace contextRef="#ctx0" brushRef="#br0" timeOffset="146179.04">27010 1455 2123 0,'0'0'0'0,"0"0"0"0,0 0 0 0,0 0 66 15,0 0 1-15,0 0 1 0,0 0-1 0,0 0-49 16,0 0 0-16,0 0 0 0,18 0 0 0,-18 0 57 0,0 0 1 16,7 13-1-16</inkml:trace>
  <inkml:trace contextRef="#ctx0" brushRef="#br0" timeOffset="146959.95">27294 1617 1997 0,'0'0'0'16,"0"0"0"-16,0 0 0 0,0 0 30 0,0 0 2 0,0 0-1 16,0 0 1-16,-24-9-19 0,10 9 2 0,1 6-2 15,-1 1 2-15,2 3 25 0,1 2 2 0,1 1-2 16,1 1 2-16,2 3-27 0,1-4 1 0,5-3 0 15,-1 8 0-15,0-1 7 0,2-6-1 0,4 3 1 16,3-5-1-16,0 1-11 0,3 3 2 0,1-4-2 16,-4-2 1-16,2-4-6 0,1 1 0 0,1-1-1 15,0-3 1-15,-1 0-3 0,4 0 2 0,0 0-1 16,-1-3 1-16,-4-1 0 0,-2 1 1 0,-7 3-1 0,14-16 2 16,2 9-3-16,-4 1 0 0,-1-4 1 0,-1 1-1 15,2 2 7-15,-1 0 2 0,-4 0-2 0,0-4 1 0,2 4-5 16,-9 7 1-16,7-7 0 0,-7 7-1 15,0 0 9-15,0 0 0 0,0 0 0 0,7-7 0 0,-7 7-7 16,9 6 0-16,-9-6 0 0,7 7 1 16,0 1 7-16,-2 3 0 0,1 0 0 0,1-4 1 0,-2 3-9 15,0-5 1-15,1 2 0 0,1-1 0 0,1 1 6 16,-8-7 0-16,11 12-1 0,-11-12 2 0,9 7-8 16,-9-7 1-16,9 4-1 0,-9-4 1 0,7 3 3 0,-7-3-1 15,0 0 0-15,9 0 1 0,-9 0-5 0,0 0-1 16,0 0 1-16,7-3 0 0,-7 3 2 0,7-7 0 15,-7 7 0-15,5-11 2 0,0-1-6 0,1 3 1 16,-3-3 0-16,2-9 0 0,-1 3 2 0,-1-3 0 16,6 7 0-16,-2-2 1 0,-1 2-5 0,-1 3 2 15,2 2-1-15,0-1 0 0,-2 1 2 0,-5 9 1 16,13-10-1-16,-6 10 1 0,0 0-3 0,-7 0-1 0,10 3 1 16,-10-3 1-16,11 7-2 0,-6 2 2 0,0-2-2 15,3 0 2-15,-1 9-2 0,-2-2-1 0,-2-5 1 16,-1 5-1-16,-2 2 3 0,-2-4 0 0,1-2-1 15,-1-2 1-15,0 2-2 0,0-3-1 0,1 0 1 16,1-7 0-16,-4 9 1 0,4-9 1 0,0 0-2 16,0 5 2-16,0-5-3 0,0 0 1 0,0 0-1 15,-5 7 1-15,5-7-1 0,0 0 1 0,0 0-1 16,0 0 2-16,-4-7-3 0,4 7 1 0,2-5-1 16,5-7 2-16,4-6-2 0,1-3 1 0,0 0 0 0,-3-2 0 15,5 2-2-15,4 1 2 0,1 6-1 0,-5-5 1 16,1 7-1-16,-1 5 0 0,-4 3 1 0,3 1-1 15,-1 6-1-15,-2 4 2 0,1 0-2 0,1-1 1 0,3 8-1 16,-8-2 2-16,0-2-1 0,1 3 1 16,1 4-2-16,-3-1 0 0,-1-2 0 0,-3 4 2 0,-1-1-2 15,-1 1 1-15,-1-7 0 0,-1 1 0 0,-2 4-1 16,1 0 0-16,-1-6 1 0,3 1-1 0,-1-1-1 16,-2-3 1-16,1-1-1 0,3-6 2 0,-6 12-2 15,6-12 0-15,2 7 0 0,-2-7 1 0,0 0-2 0,-7 9 1 16,7-9 0-16</inkml:trace>
  <inkml:trace contextRef="#ctx0" brushRef="#br0" timeOffset="147411.79">28296 1424 2148 0,'0'0'0'0,"0"0"0"16,0 0 0-16,0 0 68 0,0 0 0 0,-10 21 1 15,-1-11-1-15,4 3-50 0,2-3 0 0,1 4 0 16,-3 9 0-16,-3 7 43 0,-1 3 0 0,2-6 1 16,0-1 0-16,4 6-45 0,3-8 1 0,-1-1 0 15,-1 2-1-15,4 0 5 0,4-3 0 0,5-2 1 16,1-1-1-16,-1 2-11 0,3-3 1 0,6-4-1 16,3 2 1-16,-1-2-9 0,-3 0 1 0,4-4-1 0,-1-6 1 15,-4 1-2-15,-6-1 1 0,1-4-1 0,-1-4 2 16,1 2-3-16,-2-1 0 0,0-4 0 0,-2-4 1 0,2 1 0 15,-6-1-1-15,4-1 0 0,-5-6 0 16,0 4 1-16,-1-3 0 0,-1-1 1 0,-3 2 0 16,1 7-1-16,-1 2 1 0,-4-1-1 0,-1 1 0 0,0 3 2 15,-1 4 1-15,0-3-1 0,0 3 2 0,0 3-3 16,1 1 1-16,1-1-1 0,-1 1 2 0,0 4 0 16,-3-1 2-16,2 6-1 0,2-1 0 0,4 6-1 15,3-4-1-15,0 0 1 0,-2-7-1 0,2 7 3 0,2-2 1 16,1 2-1-16,6-3 0 0,2-1-2 0,3-1 1 15,0 0-2-15,3-2 2 0,-1 0 0 0,-2 5 2 16,4-5 0-16,-4-3 0 0,2 3-4 0,0-3 2 16,3-1 0-16,6 1-1 0,-4-1 2 0,2 1 0 15,5-1 0-15,-6-3-1 0,-5 2-1 0,-1 0-1 16,2-4 1-16</inkml:trace>
  <inkml:trace contextRef="#ctx0" brushRef="#br0" timeOffset="147659.03">29034 1756 1947 0,'0'0'0'0,"0"0"0"0,0 0 0 15,19-7 60-15,-19 7 2 0,12-4-2 0,1 1 2 16,1 3-45-16,0-4 1 0,-2 4 0 0,2 0 0 15,2 0 51-15,2-3 2 0,-2 3-1 0,1 3 0 0,-1 1-52 16,-3-1 0-16,-3-3 0 0,3 0 0 16,-1 8 11-16,-3-5 1 0,-9-3-1 0,5 7 1 0,-5-7-16 15,-3 7-1-15,3-7 0 0</inkml:trace>
  <inkml:trace contextRef="#ctx0" brushRef="#br0" timeOffset="147828.44">29079 1928 1934 0,'0'0'0'0,"0"0"0"0,23-7 0 0,-8 7 47 0,0 4 0 15,3-4 1-15,5-4-1 0,-5 4-32 0,-3 0 2 16,3 0 0-16,2 0 0 0,-5 0 41 0,-2 4 2 16,-1-1-1-16,-1-3 1 0,-4 0-43 0,-7 0 0 15,10 7 1-15,-10-7 0 0,0 0 17 0,7 8 1 0,-7-8-1 16</inkml:trace>
  <inkml:trace contextRef="#ctx0" brushRef="#br0" timeOffset="150576.23">30420 1610 1218 0,'0'0'0'0,"0"0"0"15,0 0 0-15,0 0 81 0,0 0 1 0,0 0-1 16,0 0 1-16,0 0-64 0,0 0 0 0,-5 21 0 15,5-21-1-15,-7 16 44 0,3-4 0 0,-3 2-1 16,-5 0 1-16,1 2-44 0,1 4 1 0,-1-8 0 0,-1-2 0 16,-1 1 14-16,3 0 2 0,-6-4-2 0,2-2 2 15,0 2-21-15,1-4 2 0,1-1 0 0,0 2-1 16,-1-1 0-16,1-3 0 0,1-1 0 0,-1-1 0 16,-4 0-6-16,2 0 1 0,3 0-1 0,-6-1 1 0,1-1-6 15,2 1 2-15,1-6-2 0,3 2 2 16,3-3-3-16,1 2 1 0,3-2 1 0,3-8-1 0,-4 4 3 15,4 2 0-15,0-2 0 0,4-9 1 0,7 5-3 16,1-1 1-16,0 3-1 0,-3-5 1 0,0 5 6 16,0 0 1-16,0 2-1 0,6 2 2 0,0 3-6 0,-1 4 0 15,5 3 1-15,2-1 0 0,0 3 21 16,-1 0 2-16,1 3-1 0,7-1 0 0,2 3-16 0,2 4-1 16,3-5 1-16,6-3 0 0,1 3 27 0,-5 3-1 15,5-4 0-15,-1-3 2 0,1 0-26 0,-6 4-1 16,-3-1 1-16,-3-6 1 0,2 3 18 0,-4 3 1 15,-5-3-2-15,-2-3 2 0,-1 3-21 0,-5 0-1 16,-2 0 1-16,-1-4 1 0,-5 4 11 0,0 0 1 16,-7 0-1-16,7-3 1 0,-7 3-16 0,0 0 2 0,0 0-1 15,7 3 0-15,-7-3 9 0,0 0 0 16,0 0 1-16,0 0-1 0,0 0-11 0,-5-7 1 0,5 7-1 16,0 0 1-16,0 0 4 0,-2-7 0 0,2 7-1 15,0 0 2-15,0 0-8 0,-7 0 0 0,7 0 0 16</inkml:trace>
  <inkml:trace contextRef="#ctx0" brushRef="#br0" timeOffset="151209.12">30865 947 1922 0,'0'0'0'0,"0"0"0"16,0 0 0-16,0 0 77 0,17-14 2 0,-17 14-1 16,7-11 1-16,-7 11-61 0,6-10 0 0,-6 10 0 15,5-11 0-15,-5 11 78 0,12-3 2 0,-1-1-2 16,1 4 2-16,-1 0-81 0,-3 4 0 0,3-1 0 15,8 8 0-15,-1 3 22 0,-4-4-1 0,0 4 0 16,-1 6 0-16,-3-3-23 0,-3 4 0 0,0-3 1 16,-5 5 0-16,-2-2-5 0,0-2 0 0,0-3 0 0,-3-2 1 15,-1 2-6-15,1-2 2 0,1-5-1 0,0 1 1 16,-1-2-4-16,1-1 1 0,2-7-1 0,-4 8 2 16,4-8-3-16,0 0 1 0,0 0-1 0,0 7 2 15,0-7-1-15,0 0 1 0,0 0-1 0,0 0 2 16,9-7-3-16,0 4 0 0,1-2 1 0,10-10 0 0,5 0 0 15,1 1 0-15,0-6-1 0,1 1 2 0,1 0-3 16,4 1 2-16,5-1-1 0,-2 1 0 0,-3 2 5 16,0 4 0-16,-2-6 0 0,0 8 0 0,-7-6-4 15,-4 4 2-15,-1-1-1 0,-1 6 1 0,-6 0 3 16,-4 4 0-16,-2-4 0 0,-5 7 1 0,9-7-4 16,-9 7 0-16,0 0 0 0,0 0 1 0,4 7 1 0,-4-7-1 15,-6 10 1-15,-3 4 1 0,-5 4-3 0,-5 1-1 16,-8-1 1-16</inkml:trace>
  <inkml:trace contextRef="#ctx0" brushRef="#br0" timeOffset="152227.07">17667 1341 1155 0,'0'0'0'0,"0"0"0"0,0 0 0 0,4 26 54 0,-3-5 0 16,-6-3 0-16,-7 0 1 0,3-1-38 15,2 4 1-15,-7 2-1 0,0-9 1 0,1 6 24 0,6-5 1 16,0-1-1-16,-2-5 2 0,2 2-28 0,2-1 0 15,2-4-1-15,-5-3 2 0,8-3 63 0,-10 4 0 16,10-4-1-16,-7 0 1 0,7 0-62 0,-7-6 0 16,7 6 0-16,-11-10 0 0,4-4 34 0,2 1 2 15,1-1-1-15,1-5 1 0,-1 0-37 0,1 1 1 0,1-5-1 16,0 2 0-16,2 0 15 0,2 3 0 0,0-4 1 16,1 6 0-16,3 3-20 0,1-1 2 0,0 4-1 15,1-4 1-15,5 1 13 0,4 8 1 0,6-2 0 16,7 0 0-16,11 5-15 0,1 2-1 0,2-3 1 15,-1 3-1-15,-3 0 13 0,-8 0 0 0,-2-4 0 16,0 1-1-16,-2 3-12 0,4 0-1 0,-2-4 1 16,2 4 0-16,3 0 9 0,-3 0 1 0,1-3-1 15,-1 3 1-15,-2 0-12 0,-9 0 1 0,-3-4 0 16,-8 4 0-16,-1 0 7 0,-2 4 1 0,-7-4-1 0,9-4 1 16,-9 4-9-16,0 0 0 0,0 0-1 0,0 0 1 15,0 0 4-15,0 0 0 0,0 0 1 0,0 0 0 16,0 0-7-16,0 0 0 0,0 0 0 0,-18 0 0 15,-17 4 3-15,-5-1 2 0,4-3-1 0</inkml:trace>
  <inkml:trace contextRef="#ctx0" brushRef="#br0" timeOffset="152479.93">17473 850 1859 0,'0'0'0'16,"0"0"0"-16,0 0 0 0,-14 14 68 0,3-3 1 16,1 5-1-16,-4 5 1 0,1 3-51 0,-4 3 0 15,-12 4 0-15,0 1 0 0,4 8 33 0,7-1 2 16,1-2 0-16,1 4-1 0,5-3-35 0,2-1 0 0,6-3 0 16,3 4 1-16,7 1 10 0,5 1 1 0,8-4 0 15,-3-3 0-15,3-1-15 0,-1-1-1 0,4-4 1 16,2-4-1-16,-2 0-3 0,-4-6 1 0,0 2-1 15,2-3 0-15,2-2-4 0,-1-1 1 0,-1-6 0 16</inkml:trace>
  <inkml:trace contextRef="#ctx0" brushRef="#br0" timeOffset="152743.16">18274 811 1796 0,'0'0'0'0,"21"-7"0"0,0 11 0 0,-3 3 38 15,0 0 2-15,-1 3-2 0,-1 10 1 0,-2 3-23 16,-2 7-1-16,1 3 1 0,-4 9 0 0,1 4 51 16,1 1 0-16,-4-4 1 0,-4 6 0 0,1-2-50 15,-8 3 0-15,1-3 0 0,-6 1 0 0,-2 4 25 16,-1-2-1-16,-6-6 1 0,-4-6 0 0,-5 5-28 0,-8-6 1 15,-18-6 0-15,-5 4 1 0,5-5-1 0,5-2 1 16,1 4 0-16</inkml:trace>
  <inkml:trace contextRef="#ctx0" brushRef="#br0" timeOffset="162592.51">2730 2891 1080 0,'0'0'0'0,"22"-4"0"0,9 1 0 0,-1 3 73 16,-1 0 1-16,-5-4 0 0,-1 1 0 0,-5-1-56 15,0 4 0-15,-4-2 0 0,0 2 0 0,-2 0 46 0,-1 2 1 16,-4 2 0-16,3-1 0 0,-3 1-47 16,-7-4 0-16,7 3 0 0,-7-3 0 0,0 0 51 0,0 0 0 15,7 7 1-15,-7-7-1 0,0 0-51 0,0 0 0 16,-3 9 0-16,3-9 0 0,0 0 36 0,0 0 1 15,0 0-1-15,-14-3 1 0,0 3-38 0,-4-6 1 16,-1 3-1-16,-13-1 0 0,-10 4 13 16,5 0-1-16,-2 0 0 0,2 4 0 0,5-1-15 0,6 6-1 15,1-2 1-15,4 7-1 0,3-3 14 0,-1-1 1 0,5 1-1 16,-4 10 1-16,4-2-16 0,0-5 2 0,0 6-1 16,-2 3 1-16,-2-1 9 0,4-2 1 0,-7 1-1 15,7 5 1-15,1-1-13 0,3 0 2 0,6-6-1 16,-3 6 0-16,4-1 6 0,6-3 0 0,4-5 0 15,0 3 0-15,4 4-8 0,1-9 0 0,-1 0 0 16,-1 1 0-16,4-1 5 0,1 1 0 0,-1-8-1 16,2 4 1-16,1 0-7 0,-3-3 1 0,4-4 0 15,3 5 0-15,2-6 4 0,5 1 2 0,8-4-2 0,4 3 2 16,-8 1-7-16,-6-4 1 0,-1 0 0 0,-4 0 0 16,-3 0 3-16,1 0 0 0,-5-4 1 0,0 4-1 15,1 0-4-15,-5 0 0 0,-3-3-1 0,4 3 1 16,-2 0 0-16,-2 0 0 0,0-4 0 0</inkml:trace>
  <inkml:trace contextRef="#ctx0" brushRef="#br0" timeOffset="162993.45">3371 3174 2198 0,'0'0'0'16,"0"0"0"-16,0 0 0 0,0 0 65 0,0 0 0 16,-21-16 0-16,21 16 0 0,-14-2-47 0,3 2 0 15,0 0 0-15,-19 7 0 0,-1 0 58 0,6 0 2 16,2 1-1-16,5 6 1 0,1 1-60 0,-1-1 0 0,4 4 0 16,5 3-1-16,2 0 13 0,0-3-1 0,-4 1 0 15,4-1 1-15,0-1-16 0,4-1-1 0,3-3 1 16,0 6 0-16,3-5-4 0,4-3 0 0,-7-3 1 15,11 6-1-15,5-5-4 0,5-2 1 0,4-3 0 16,10 3 0-16,-5-2-2 0,-2-1 1 0,0-4-1 16,-5 0 2-16,2-4-3 0,-7-5 0 0,-1 6 1 15,-1-1-1-15,-2 1 2 0,0-4-1 0,-3 1 1 16,-4-4 1-16,-3 1-4 0,-1 2 1 0,1-4 1 0,-1 4-1 16,-3-5 5-16,-3-2 1 0,3 2-1 0,-7-1 2 15,3-1-6-15,-3 0 2 0,-4-5 0 0,-3 5-1 16,-3 3 10-16,-3 1 0 0,3-8 0 0,-1 8-1 0,-3 3-6 15,1 0 0-15,3-1 0 0,-1 10 1 0,8 4-2 16,-1 1 0-16,11 0 0 0</inkml:trace>
  <inkml:trace contextRef="#ctx0" brushRef="#br0" timeOffset="163442.4">3588 3091 2287 0,'0'0'0'0,"0"0"0"16,0 0 0-16,17 11 75 0,-6-11 0 0,-11 0 0 15,0 0 1-15,0 0-58 0,0 10 0 0,0-10 0 16,0 13 0-16,4 4 54 0,3 4 1 0,-4 1-1 15,-3 0 1-15,2 7-55 0,8-5 0 0,5 1 0 16,-8-1 0-16,0-1 5 0,0-2 2 0,3-3 0 16,8 3-1-16,1-2-13 0,-5-8 2 0,-3 1-1 15,0 6 0-15,-4-9-7 0,-4-2-1 0,4 0 1 16,4 0-1-16,-1-2 0 0,-3-1-1 0,2-4 1 16,2 0 0-16,-1 0 2 0,1-4-1 0,-4-1 1 0,0-2-1 15,4 3-1-15,-1-3 0 0,-4-2 1 0,1-1-1 16,-4-2 3-16,1-3 0 0,-1-7-1 0,1 2 1 0,-4-3-2 15,3 2-1-15,-3-5 1 0,4 5 0 16,-4 0 3-16,3 0 1 0,-3-4-1 0,4 13 1 0,-4-2-3 16,3-1-1-16,-3 1 1 0,4 4-1 0,-1 3 5 15,-3 7 2-15,0-11-1 0,0 11 0 0,0-10-4 16,0 10 1-16,0 0-2 0,11-2 2 0,-11 2 2 16,0 0 1-16,0 0-1 0,7 2 0 0,-7-2-5 15,4 10 2-15,-4-10 0 0</inkml:trace>
  <inkml:trace contextRef="#ctx0" brushRef="#br0" timeOffset="163983.29">4337 3192 1972 0,'0'0'0'0,"0"0"0"16,0 0 0-16,0 0 91 0,0 0 0 0,0 0 0 15,0 0 1-15,0 0-75 0,-7-18 1 0,0 14-1 0,-5 8 1 16,-2-4 79-16,-4 0 1 0,-3 0-1 0,-11 7 1 15,-1 0-81-15,5 0 0 0,10 4 0 0,2 3 1 16,9 5 28-16,-7 2 0 0,-4-3 0 0,-3-1 1 16,5 4-32-16,9-1 2 0,0-6 0 0,0 3 0 0,3 1-4 15,4-4 2-15,0-2 0 0,8 3-1 0,6-5-6 16,2-1 1-16,8-2 0 0,4 0 0 0,2-5-5 16,-8 1 1-16,-5-3-1 0,4 4 1 0,-3-4-2 15,1-4 1-15,-4 1-1 0,2 1 0 0,-3 2 1 16,-3-7-1-16,-4 0 0 0,5 2 2 0,-5-2-3 0,0 0 2 15,0-4-1-15,-3 0 0 0,0-1 3 0,-1 2 1 16,1 1-2-16,-1 0 2 0,1 2-3 0,-4 7 1 16,3-11-1-16,-3 11 1 0,11-7 2 0,-11 7-1 15,7 0 1-15,-7 0 0 0,0 0-3 0,0 0 1 16,7 11-1-16,-2-1 2 0,6-1 1 0,-1 0 1 16,-3-2-1-16,0 7 1 0,0-2-3 0,1-5 0 0,-1 1 1 15,7 0 0-15,-4 1 0 0,3-4 1 0,-3-1 0 16,11 3 1-16,-3-2-4 0,0-1 1 0,-6-4-1 15,2 7 2-15,-3-4-1 0,-4 1 2 0,0-4-1 16</inkml:trace>
  <inkml:trace contextRef="#ctx0" brushRef="#br0" timeOffset="164476.95">4632 3207 2261 0,'0'0'0'0,"0"0"0"0,23-12 0 16,-16 5 65-16,0-4 0 0,0 1 0 0,4 6 0 16,3-4-47-16,-4-1 0 0,1 2 0 0,-2 7 0 0,1 0 50 15,-3 0 2-15,0 0-1 0,0 7 1 0,4 7-52 16,0 0 0-16,-1 4 0 0,-3 1 0 0,4 9 12 16,-4-7 2-16,2 0-2 0,-2-1 1 0,0 4-17 15,-4-6 0-15,4-4 0 0,-3 0 0 0,0 0-6 0,-1-3 1 16,-3 1 0-16,0-2 0 0,0-2-3 15,0-1-1-15,0-7 1 0,4 7 1 0,-4-7-2 0,0 8 2 16,0-8-1-16,-11 4 0 0,11-4-1 0,-7 3-1 16,7-3 1-16,0 0-1 0,-7-3 0 0,7 3 0 15,0 0 1-15,-7-7-1 0,7 7 0 0,0-12-1 16,0 5 0-16,0-4 1 0,3-8-1 0,1 1 0 16,-1-3 1-16,1 0 0 0,3-2-1 0,0 2 0 0,7 0-1 15,0 3 2-15,6 1-1 0,1-5 0 0,4 10 1 16,-1 9-1-16,6-1-1 0,-2 1 0 0,-3 3 1 15,-2 7 0-15,2 0-1 0,-1-2 1 0,-4 2-1 16,-3 11 0-16,-2-4-1 0,-5-4 1 0,1 4 1 16,-1 0-1-16,-3 0 0 0,-3 6 0 0,-1-6 1 15,-3 3-1-15,0-1-1 0,0-3 1 0,0 1 1 16,0 1-1-16,0 0 0 0,0-7 0 0,0 1 1 16,0 3-1-16,0 1-1 0,0-6 1 0,0-7 0 0,4 16 1 15,-4-16-1-15,0 7 1 0,0-7-1 16,0 0 2-16,0 8-2 0,0-8 0 0,0 0 1 0,0 0-1 15,0 7 0-15,0-7 0 0,0 0 1 0</inkml:trace>
  <inkml:trace contextRef="#ctx0" brushRef="#br0" timeOffset="164691.34">5184 3042 2236 0,'0'0'0'0,"0"0"0"0,0 0 0 0,0 0 63 0,21 0 1 16,-21 0 0-16,7-2 0 0,-7 2-46 0,7-3 0 16,-7 3 0-16,7-4 0 0,-7 4 49 0,0 0 1 15,0 0 1-15,0 0-1 0,0 0-50 0,0 0 0 16,0 0 0-16,7 7 0 0,-7-7 12 0,13 9 1 16,-6-2-1-16,0 9 1 0,3-4-17 0,1 6 0 0,3-1 0 15</inkml:trace>
  <inkml:trace contextRef="#ctx0" brushRef="#br0" timeOffset="165127.14">5660 3264 2110 0,'0'0'0'0,"0"0"0"16,0 0 0-16,0 0 50 0,0 0-1 0,0 0 0 15,0 0 2-15,0 0-34 0,0 0 0 0,-16-18-1 0,2 18 1 16,-3 4 47-16,-4-1 0 0,-13 1 0 0,-1 3 1 15,7 7-47-15,8-4 0 0,2 1 0 0,1 3 0 16,3 5 19-16,3-5 0 0,4 0 0 0,2 2 0 16,5 0-22-16,3-4 1 0,4-1-2 0,6 3 2 0,-3-3-6 15,4-3 0-15,4-1 0 0,0 2 1 0,5-5-4 16,-2-1 0-16,-7-3 0 0,0 4-1 0,0-4-1 16,-2 0 0-16,3-4 1 0,-1 1 0 0,0 3-3 15,0-4 1-15,-3-1 0 0,-4-2 0 0,1 0 2 16,-1 0 1-16,0-2-1 0,-3-2 1 0,0 4-2 15,-1-8-1-15,-3 1 1 0,4 3-1 0,-1 0 4 16,-3 1 0-16,0 3 0 0,4 0 0 0,-4 7-4 0,0-7 2 16,0 7-1-16,0 0 1 0,0 0 3 0,0 0 0 15,0 0 0-15,0 0 0 0,7 10-4 0,-4 4 2 16,1-3-1-16,-1 7 0 0,4-1 2 0,0-1 0 16,-3-5 0-16,-1 1 0 0,-1 2-3 0,4-7 1 15,2-2 0-15,-1 6-1 0,0-4 2 0,4 2 0 16,0-6-1-16,10 4 2 0,5-3-3 0,2-3-1 0,-3-1 1 15,9 4 0-15,-6-2 0 0,-3-2 1 0,-2-2-1 16,1 5 1-16,-3-4-3 0,-3-3 2 0,-2 1-2 16</inkml:trace>
  <inkml:trace contextRef="#ctx0" brushRef="#br0" timeOffset="165559.76">6135 3227 1972 0,'0'0'0'0,"0"0"0"0,0 0 0 16,0 0 71-16,0 0 1 0,0 0-1 0,0 0 0 16,-4 26-53-16,4-15 0 0,0-1 0 0,0 6 0 15,0 3 58-15,0 4 1 0,0-5-1 0,0 3 2 0,0-3-61 16,0 1 1-16,4-9 0 0,-1 10 0 0,1-6 17 16,-4-5 1-16,0 1-1 0,0 1 1 0,0 1-22 15,3-5 1-15,-3-7 0 0,0 7 0 0,0-7-1 16,0 0-1-16,0 0 1 0,-3 7-1 0,3-7-5 15,0 0 1-15,0 0-1 0,0 0 1 0,0 0-1 0,0 0 1 16,0 0 0-16,0 0 0 0,0-10-4 0,0 3 1 16,0-4-1-16,0-12 2 0,3-1 2 0,1-1 0 15,-1-12 0-15,1 9 0 0,0 0-3 0,-4-2-1 16,3 2 1-16,2 10 1 0,2-3 3 0,0 7 1 16,0 5-1-16,8 6 1 0,-1 3-4 0,3 0 0 15,-6 3-1-15,3 6 2 0,2 3 2 0,-2 4 2 16,0 2-1-16,7 3 0 0,0-2-4 0,-1 6 0 0,-10-8-1 15,8 4 2-15,-4 1 2 0,-3-5 1 0,-8-1 1 16,1 2-1-16,-4 1-4 0,-2-7 0 0,-1-1 0 16,1 5 1-16,-2-2 1 0,4-6 1 0,-3 0 0 15,3 2 0-15,0 1-4 0,0-6 1 0,0-5-1 16,3 7 1-16,-3-7-2 0,4 7 0 0,-4-7 0 16,12 7 0-16,6-7-1 0,-4 0 0 0,-4 0 0 15</inkml:trace>
  <inkml:trace contextRef="#ctx0" brushRef="#br0" timeOffset="165826.7">6784 3079 2173 0,'0'0'0'0,"0"0"0"0,0 0 0 0,-23-7 66 15,16 3 2-15,-4-1-2 0,11 5 1 0,-10 9-49 16,10-9 0-16,-18 5 0 0,4 13 0 0,-2-1 58 15,6-1 2-15,3 4-2 0,-4 13 2 0,0-3-60 16,1 5-1-16,3-3 1 0,3-4 0 0,4 2 18 16,-3-6 0-16,3-2 0 0,0 4 0 0,0-5-21 15,3-7-1-15,4-2 1 0,0 4 1 0,4 0-5 0,-1-5 1 16,3-6-1-16,1 5 2 0,4 1-7 0,-4-7 2 16,3-4 0-16,-6 7 0 0,-1-4-1 0,6-3-1 15,-2-3 1-15,4 3 0 0,10-4-3 0,-1-3 1 16,-6-4-1-16</inkml:trace>
  <inkml:trace contextRef="#ctx0" brushRef="#br0" timeOffset="166209.07">7168 3367 1670 0,'0'0'0'0,"0"0"0"15,0 0 0-15,0 0 78 0,0 0-1 0,0 0 1 16,0 0-1-16,0 0-59 0,0 0 0 0,0 0 0 16,0 0 0-16,-17 0 68 0,-4 0 1 0,3 0-1 15,7 6 1-15,10 3-71 0,4 1 2 0,2-3 0 16,6 2 0-16,0-6 25 0,-1-3 1 0,-3-3-2 15,0-1 2-15,4-1-28 0,-4-2 0 0,0-3-1 0,-2-1 2 16,2-3 0-16,0 0 0 0,-3-7 0 0,7-2-1 16,-4 2-7-16,-4 0 2 0,-3-8-1 15,0 12 0-15,0-2 0 0,0 1 0 0,-7 2 0 0,-4 11 1 16,4-2-4-16,0 3 0 0,-3 1-1 0,-3 10 2 0,-1 0 1 16,4-2 1-16,-4 0 0 0,3 13 1 15,-5 0-6-15,6-3 2 0,-1 10 0 0,0 0-1 0,4 1 6 16,0-3-1-16,4 3 0 0,3-1 0 0,0 0-4 15,0-6 1-15,3-1-1 0,8 4 0 0,-1-6 4 16,1-2 0-16,-2-1 0 0,1 2 0 0,5 0-4 16,-1-8 1-16,3 3-1 0,8-1 0 0,5-2 1 0,-2-4 1 15,-3 1 0-15,12 3 0 0,-9-2-3 0,-3-5-1 16,-2-5 1-16,2 5 1 0,-4-3-1 0,-5-5 2 16,1 1 0-16,-3 4 0 0,0 1-3 0,-7-5 0 15,4-3 1-15,-4 6-1 0,0-3 0 0,-7 7-1 16,7-12 1-16</inkml:trace>
  <inkml:trace contextRef="#ctx0" brushRef="#br0" timeOffset="166794.57">2993 3855 1143 0,'0'0'0'15,"0"0"0"-15,18 5 0 0,0 2 86 0,-3-3 2 16,0-4-1-16,-8 3 1 0,0 1-71 0,7-4 1 15,7 0 0-15,23 3 0 0,9-1 80 0,-2-2 1 16,0-2 0-16,-1 2 1 0,1-3-83 0,18-1 0 0,21-1-1 16,-4 0 1-16,8-1 36 0,3-1 0 15,14 0-1-15,-2 0 2 0,-5 0-37 0,4 4 1 0,8-3-1 16,-5 6 1-16,-14 0 2 0,-7 0 0 0,-7 0 0 16,11 6 2-16,-1 1-12 0,-14-4 1 0,-10 1 0 15,-7 3 1-15,1-4 1 0,-8 1 0 0,3-4 1 16,-1 0-1-16,-3 3-5 0,-2-3 1 0,-7-3-1 15,-7 6 1-15,-3-3 7 0,-7-3-1 0,-5-4 1 16,5 3 0-16,-3-3-7 0,-4 4 0 0,-2-4 0 16,3 1 1-16,2 6 2 0,-8-3 2 0,-2-1-2 0,-7 4 2 15,0 0-7-15,-7 0 1 0,-10-3 0 0,-4 3 0 16,1 0 2-16,-1 0 1 0,0 0 1 0</inkml:trace>
  <inkml:trace contextRef="#ctx0" brushRef="#br0" timeOffset="167308.79">3124 3937 1695 0,'0'0'0'0,"0"0"0"16,39-5 0-16,-11 3 54 0,2 2 1 0,2-3 0 16,-1 3 0-16,3 0-38 0,-2-4 1 0,-2 4-1 15,5 0 1-15,0 0 32 0,16-3 2 0,15-1-1 16,6 8 1-16,2-4-35 0,5 0 0 0,20-4-1 15,5 4 2-15,4 0 7 0,6 0 0 0,24-3-1 16,-7 6 2-16,-3 1-13 0,-4-4-1 0,15 0 0 16,-12 7 2-16,2-4-8 0,-9 1 2 0,-5-1 0 15,-11 10 0-15,-11-6-3 0,1-4 0 0,11 3 1 0,-8 4-1 16,-10-3 3-16,-15-3 0 0,-8 1 0 0,8 2 0 16,11-3-3-16,-4-3 1 0,-10 1 0 0,-11 3-1 15,-8-3 3-15,-10-4 1 0,-1-1 0 0,5 6 0 0,6-4-3 16,-3-5-1-16,-5 1 1 0,-1 9 1 0,-2-8 3 15,-9-3 1-15,-9 2-1 0,-3 10 1 0,-4-5-4 16,-4-5 0-16,-1 5-1 0,2 0 2 0,-4 0 3 16,-7 0 1-16,10 0-1 0,-10 0 0 0,7 5-4 15,-7-5 1-15,0 0-2 0,0 0 2 0,7 7 8 16,-7-7 1-16,0 0 0 0,0 0 0 0,0 0-8 16,0 0 1-16,0 0-1 0,0 0 1 0,0 0 8 0,0 0 1 15,0 0-1-15</inkml:trace>
  <inkml:trace contextRef="#ctx0" brushRef="#br0" timeOffset="167868.02">7983 3404 1758 0,'0'0'0'15,"0"0"0"-15,0 0 0 0,0 0 75 0,0 0 1 0,0 0 0 16,0 0 0-16,22-5-58 0,-15 5 0 0,0 0 0 16,12 0 0-16,13 0 45 0,3 0-1 0,9 0 1 15,-5 0 0-15,-6 5-45 0,-4-1 0 0,-3-1 0 16,-1 1 0-16,-8-1 1 0,1-3 1 0,-4 4-1 15,0 0 2-15,0 3-11 0,-1-4 1 0,-6-1 0 16,3 3 0-16,-10-5-6 0,4 9 0 0,-4-9 1 16</inkml:trace>
  <inkml:trace contextRef="#ctx0" brushRef="#br0" timeOffset="168108.97">8026 3593 1884 0,'0'0'0'0,"0"0"0"0,26 0 0 0,-1 0 37 15,0-4 1-15,-3 1 0 0,7 10 0 0,2-7-23 16,3 0 0-16,-6-4 1 0,-3 11 0 0,-2-7 41 0,-2 0 0 16,-3-3 1-16,-1 3-1 0,-1 0-40 0,-4-4 1 15,1 1 0-15,-3 3 0 0,-3 0 15 0,-7 0 1 16,8-6-1-16,-8 6 2 0,10 0-20 0,-10 0-1 15,0 0 1-15,7-1 0 0,-7 1-5 0,0 0 0 16,0 0 0-16</inkml:trace>
  <inkml:trace contextRef="#ctx0" brushRef="#br0" timeOffset="169383.51">9601 3267 1067 0,'0'0'0'16,"0"0"0"-16,-18 4 0 0,4 3 34 16,-2 0 2-16,-1-2 0 0,-1 6 0 0,7 10-21 0,-3 0-1 15,-2 2 1-15,2 10 1 0,4-3 31 0,-1-4 1 16,4 1-1-16,4 15 1 0,-1-5-31 0,0 2 0 16,4-2 0-16,4 5 0 0,-4-5 46 0,0-2 1 0,0-3 0 15,0-4 0-15,0 2-47 0,4-7 1 16,-1-6 0-16,1 6 0 0,-4-4 21 0,0-5 0 0,0-1-1 15,-4 1 1-15,4-5-23 0,-3-2 0 0,3-7-1 16,-4 7 1-16,4-7 10 0,0 0 0 0,-4 9-1 16,4-9 2-16,0 0-14 0,0 0-1 0,0 0 0 15</inkml:trace>
  <inkml:trace contextRef="#ctx0" brushRef="#br0" timeOffset="169760.26">9536 3369 1293 0,'0'0'0'0,"0"0"0"0,-22-9 0 0,-2 6 52 0,8-1 1 16,5 1-1-16,11 3 1 0,14-11-36 0,-1 8 0 16,1-1 0-16,14 1 1 0,4 3 55 0,-2-4 0 15,-6 1 0-15,-2 3 1 0,1 0-56 0,-6 0-1 0,1-6 1 16,3 6 0-16,-2 0 33 0,-4 0-1 0,-5 6 1 15,1-3-1-15,-1 1-33 0,1-1 0 0,-6 1 0 16,2-1 1-16,0 1 8 0,-7-4-1 0,0 0 1 16,11 7 1-16,-11-7-14 0,7 10-1 0,-7-10 0 15</inkml:trace>
  <inkml:trace contextRef="#ctx0" brushRef="#br0" timeOffset="169975.82">9566 3600 1796 0,'0'0'0'0,"21"-7"0"0,7 10 0 0,0-3 38 16,2-3 2-16,-5 3-2 0,0 3 1 0,-6 1-23 15,-1-4-1-15,-4-4 1 0,-4 8 0 0,1-4 42 16,-1 0 2-16,1 0-2 0,1 0 1 0,-1 3-42 15,0-3 1-15,-4-3 0 0</inkml:trace>
  <inkml:trace contextRef="#ctx0" brushRef="#br0" timeOffset="170150.07">10054 3461 1595 0,'0'0'0'16,"0"0"0"-16,0 0 0 0,0 0 47 0,2 21 1 0,-2-12-1 15,0 10 1-15,-4-1-31 0,3-4 0 0,-6-6-1 16,3 15 1-16,1-9 40 0,-1-1 2 0,0 1-2 16,4 2 1-16,4-2-41 0,0-6 1 0,-1 1 0 15,-6 2 0-15,-1-4 9 0,8 0 1 0,6 0-1 16</inkml:trace>
  <inkml:trace contextRef="#ctx0" brushRef="#br0" timeOffset="170325.95">9961 3367 1482 0,'0'0'0'0,"0"0"0"0,0 0 0 0,0 0 25 16,0 0 0-16,0 0 1 0,19 0 0 0,-19 0-14 16,14 4 1-16,0-2-1 0,4 3 2 0,3 2 24 15,-7-3 0-15,-1-1 0 0</inkml:trace>
  <inkml:trace contextRef="#ctx0" brushRef="#br0" timeOffset="170676.14">10241 3468 1080 0,'0'0'0'0,"0"0"0"0,0 19 0 0,0-5 27 0,0-5 1 16,0 5-1-16,2 7 1 0,1-5-16 0,1-2 2 15,-4 0-1-15,0 7 1 0,-4-7 27 0,4-5 1 0,0 2-1 16,0-3 2-16,-3 5-27 0,1-6 0 0,2-7-1 15,-3 10 2-15,3-10 13 0,0 0 2 0,-2 7-1 16,2-7 1-16,0 0-19 0,0 0 2 0,0 0-2 16,0 0 2-16,0 0 16 0,0 0 1 0,0-7-1 15,0 7 0-15,-2-17-17 0,4-1 0 0,1 1 0 16,1-3 1-16,-1-6 23 0,1-1 0 0,3 5 0 16,0 4 0-16,0 2-23 0,-3 2 0 0,3-2 1 15,-4 6 0-15,4 1 24 0,-3 2 1 0,3 3-1 16,2 4 2-16,1 2-27 0,4 0 1 0,4 1 0 0,7 8 1 15,-1-2 17-15,3-2 2 0,-6 5-1 0,0 4 1 16,-3-2-21-16,-2 0-1 0,-9-3 1 0,-4 8 0 16,-3 0 16-16,0-3 0 0,-7 2 1 0,0 5-1 0,-3 0-18 15,1-4 2-15,0-2-1 0,-3-1 0 0,-2-2 5 16,6 4 1-16,5-8-1 0,-1 5 2 0,8-5-11 16,3 1 1-16,4-4 0 0</inkml:trace>
  <inkml:trace contextRef="#ctx0" brushRef="#br0" timeOffset="171162.92">11024 3125 1934 0,'0'0'0'0,"0"0"0"15,-10 28 0-15,3-7 57 0,0 4 1 0,1-3-1 16,1 17 1-16,2-5-41 0,1 4 1 0,-4-6 0 16,1 8 0-16,2-10 54 0,3-3 0 0,-4 3-1 15,-3 0 1-15,7-4-54 0,0-5 0 0,0 4 0 16,0-1 0-16,0-4 18 0,0-5 0 0,0 1 0 16,-3-5 0-16,6-1-22 0,-3-3 2 0,0-7-1 15,-18 11 0-15,4-7-1 0,4-3-1 0,10-1 1 16,0 0-1-16,-4-5-5 0,6-2 1 0,0-4-1 0,-4 4 1 15,0-7 1-15,-1-2 0 0,-1 4 0 0,-8 0 0 16,1-9-4-16,1 1 1 0,-1 1-1 0,-7 5 1 16,1 2 0-16,4 1 1 0,3 1-1 0,-8 6 1 15,8 2-3-15,-1 0 0 0,0-1 1 0,-1 6 0 0,2 5 0 16,2-5 2-16,1 4 0 0,0 4 0 0,0-3-4 16,0-1 2-16,4 1 0 0,-1 11-1 0,4-3 2 15,0-2 1-15,0-4 0 0,0 6 0 0,4-4-4 16,-1 1 2-16,1-3-1 0,-1 1 1 0,1-1-1 15,3-3 2-15,0-3 0 0,0 1 0 0,0-1-3 16,0-1 1-16,0-1-1 0,2 0 2 0,-2 0-1 0,4-1 2 16,-1-1-1-16,-3-1 0 0,0-1-1 15,4-2-1-15,-1 1 1 0,3-1-1 0,4-1 3 0,-2-2 0 16,2-4 0-16</inkml:trace>
  <inkml:trace contextRef="#ctx0" brushRef="#br0" timeOffset="171896.52">11643 3306 1545 0,'0'0'0'0,"0"0"0"16,0-18 0-16,4 4 79 0,-1 0 2 0,1 0-1 15,5 7 1-15,3-5-63 0,-3 3 0 0,-13 2 0 16,4 7 0-16,0 0 58 0,0 0 1 0,0 0 1 16,0 0-1-16,0 0-59 0,0 0 0 0,0 0 0 0,4 14 0 15,0 4 12-15,-4 3 1 0,0 0-1 0,-4 10 0 16,-1 3-16-16,1-6-1 0,2 2 1 0,4 3 0 0,0-3-3 16,-2-3 1-16,2-4-1 0,3 10 0 15,-1-1-4-15,-1-4 1 0,1-5-2 0,-1 5 2 0,4-4-2 16,0-2-1-16,4-8 1 0,-1 5 0 0,3-5-3 15,4-3 1-15,5-4 1 0,6 0-1 0,0 0 1 16,-2-7-1-16,-8 0 1 0,-4 0-1 0,0 0 0 16,-1-4-1-16,1-3 1 0,-7 4 0 0,0-4 1 0,-7 7 0 15,10-11 1-15</inkml:trace>
  <inkml:trace contextRef="#ctx0" brushRef="#br0" timeOffset="172459.74">11317 3501 1646 0,'0'0'0'0,"0"0"0"16,42 0 0-16,-10 0 30 0,-4 0 1 0,-1 0 0 16,-2 2 0-16,3 0-17 0,-2-2 0 0,-5-2 0 15,2 7 0-15,-1-1 30 0,-1-4 0 0,0-2 0 16,5 7 0-16,6 1-28 0,-4-6 1 0,6-4-1 0,8 11 1 15,-8-7 8-15,-3 0 1 0,-6-3 0 16,0 3 1-16,-1 0-15 0,-4-8 1 0,-2 1-1 16,-4 4 1-16,2 1 1 0,-4-5-1 0,0 0 1 0,-1-5-1 15,-4 1-5-15,0 2 0 0,0-1 0 0,-4-2 1 16,5-3 10-16,-5 5 1 0,-3-9-1 0,4 3 1 16,-4-4-9-16,0-1 0 0,0-9-1 0,-4 13 1 0,1-4 14 15,-1 3-1-15,4-1 1 0,-4 8 1 0,4 2-14 16,-3 4 1-16,3 5-1 0,-4-7 1 0,4 7 15 15,0 0 2-15,4 12-2 0,-4 17 1 0,0 2-16 16,0 1 1-16,0 1-1 0,0 4 1 0,0-2 10 16,0-6 1-16,-4-3 0 0,4 9 0 0,0-5-13 15,0-7 0-15,0-2 1 0,0 11-1 0,4-8 8 0,-4-4 1 16,3 1 1-16,-3-4-1 0,0-3-10 0,4-3 0 16,0-2 1-16,-1-4-1 0,-3-5 6 0,4 11 0 15,-4-11-1-15,0 0 2 0,5 8-9 0,-5-8 1 16,0 0 1-16,0 0-1 0,7-5 2 0,-7 5 0 15,7-7 1-15,-3-2 0 0,3-3-5 0,3-9 0 16,1 0 0-16,-1 3 0 0,8 1 1 0,-2 4 1 0,-4-1-1 16,-12 14 1-16,9-7-5 0,5 4 2 0,4 3-1 15,3 10 0-15,2-3 0 0,-2-3 1 0,0 3-1 16,-1 5 1-16,-5 2-2 0,-4 0-1 0,-2-3 1 16,-2 3 0-16,-4 0-1 0,1-2 0 0,-4-3 0 15,3 2 0-15,1 1-2 0,-4-2 2 0,0-2-1 16,0-1 0-16,4 0-2 0,-4-7 1 0,3 10-1 15</inkml:trace>
  <inkml:trace contextRef="#ctx0" brushRef="#br0" timeOffset="172826.25">12624 3682 1897 0,'0'0'0'0,"0"0"0"0,-12-3 0 0,-4 3 55 15,4-4 1-15,1-3 0 0,11 7 0 0,-7-8-39 16,7 8 1-16,3-15-1 0,-3 15 1 0,4-8 49 16,-4 1 1-16,4 1-1 0,-4-1 0 0,3-3-49 15,-3-1 0-15,-3 1 0 0,-1-1 0 0,0-3 19 0,4 0 0 16,0 2 0-16,-3 1 1 0,-4-3-23 0,3 2 1 16,-3 1-2-16,0 2 2 0,7 9-1 0,-7-7 0 15,7 7 0-15,-12-3 1 0,12 3-7 0,-11 7 0 16,11-7 0-16,-12 19 0 0,3-5 0 0,2 2 1 15,0 2-1-15,0 5 1 0,3 1-5 0,1-3 2 16,-1 2 0-16,8 4-1 0,-1-1 2 0,1-5 1 16,-1-7-1-16,8 9 1 0,0-5-3 0,1-4-1 15,-1-4 1-15,6-1 1 0,-3-2 1 0,4 2-1 0,0-6 1 16,12 4 0-16,5-1-2 0,-5-6-1 0,2 0 1 16,3 3 0-16,-10-3 1 0,-3 0 1 0,3-9 0 15,0 6 0-15,-6-4-2 0,-1-2-1 0,-4 0 1 16</inkml:trace>
  <inkml:trace contextRef="#ctx0" brushRef="#br0" timeOffset="173544.9">13550 3329 1934 0,'0'0'0'0,"0"0"0"0,0 0 0 0,0 0 63 16,18-4 1-16,-18 4-1 0,0 0 1 0,0 11-46 16,3-1 0-16,1 1 0 0,-4 10 0 0,3 5 55 0,1-1-1 15,-1-2 1-15,-3 12 1 0,0-9-56 0,0-1 0 16,-3 2 0-16,3 4 0 0,3 1 20 0,1-11 2 15,-11 2-1-15,3 1 0 0,1-4-23 0,-1-6 0 16,4 0-1-16,-3 0 1 0,3 0-2 0,-4-3 0 16,4-4 1-16,0-7-1 0,-3 7-6 0,3-7 1 0,0 0 0 15,0 0 0-15,-7 0-3 0,7 0 0 0,-7-4 0 16,7 4 1-16,-9-14-3 0,5 0 1 0,1-4-1 16,3-10 1-16,2-2-3 0,-1-3 1 0,1-2 0 15,-2 3 0-15,0 0-1 0,2-1 1 0,7-4-1 16,1-5 0-16,4 5-1 0,0 2 0 0,-3 1 0 15,12 1 2-15,5 8-2 0,-3 4 0 0,-6 0 0 16,6 10 0-16,-4 4-1 0,0 2 0 0,1 3 0 16,0 8 0-16,-4 2 0 0,-4 7 0 0,0-5 0 15,-3 8 0-15,-1-1-2 0,-1 4 1 0,2 2 0 16,-8 2-1-16,-3-4 1 0,0 0 0 0,0-2 0 0,-3 8 0 16,-4-4-3-16,3-4 0 0,-1-5 1 0,-2 13-1 15,-2-10 1-15,0-8 1 0,-5 2-2 0,0 8 2 16,-4-7-1-16,-4-5-1 0,-3-3 1 0,-7 6 0 0,-1-3-1 15,4-3 2-15,1-4-1 0,2 2 0 0,1-4 1 16,7-2 1-16,1-3 0 0,-3 7 0 16,6-7-1-16,0 0 1 0,7-3-1 0,-4 3 1 0,4 3 1 15,7 4 0-15,-3-9 0 0,3 9 0 0,-4-12 0 16,4 12 0-16,-3-7 0 0,3 7 0 0,7-4 1 0,0 1 2 16,0 3-2-16,7 3 1 0,9 1-1 0,9-4 0 15,-1 3 0-15,8 17 2 0,-5-4 3 0,-8 1 1 16,2 1 0-16,1 1 0 0,-8 6-3 0,-2-4 1 15,-1-2-1-15,0 4 2 0,-4 0 3 0,-4-5 1 16,1-4-1-16,1 0 1 0,1 0-5 0,-1-2 2 16,-5-1 0-16,0-4 0 0,4 0 3 0,-4-2 1 15,3-1 0-15,-3-1 0 0,2 1-4 0,0-4 0 0,-9 0 0 16,12 0 0-16,-1 0 4 0,-1-2 0 0,-3-2 0 16</inkml:trace>
  <inkml:trace contextRef="#ctx0" brushRef="#br0" timeOffset="173893.3">14208 3647 1960 0,'0'0'0'0,"0"0"0"15,0 0 0-15,0 0 58 0,20 18 2 0,-10-15-2 16,4-3 2-16,0 4-44 0,4-4 2 0,-2-4 0 0,1 4 0 16,-2 0 45-16,-5-3 1 0,4-4-1 0,-3 1 1 15,1 1-46-15,-1-2 0 0,-4-3 0 0,0 4 0 16,-4-1 12-16,1 0 0 0,0-3 1 0,-4 3 0 0,3-4-17 15,-3 2-1-15,0-3 0 0,-3 1 2 0,-1 3-6 16,0-3 1-16,-3 1-1 0,0 2 1 0,-1 1-4 16,-3 2 1-16,0-2-2 0,-3 7 2 0,0 0-3 15,0 0 1-15,-5 0-1 0,-4 9 2 0,3 1-3 16,6 1 1-16,4 0-1 0,3 8 2 0,-2 2-2 16,5 0 1-16,2-3 1 0,1 5-1 0,-1 1 0 0,0-3-1 15,0-3 1-15,1 0-1 0,8 4 4 0,5-8-1 16,6 1 1-16,-1-1 0 0,1-2-3 0,-2-5 1 15,1 2-1-15,5-2 2 0,-1-4 2 0,-4 3 1 16,-1-3 0-16,2 1 0 0,-4-4-4 0,4 0 1 16,-4-4 0-16,2 4 0 0,1-3 2 0,4-6 1 15,-3-2 0-15</inkml:trace>
  <inkml:trace contextRef="#ctx0" brushRef="#br0" timeOffset="174148.11">14739 3030 1834 0,'0'0'0'0,"0"0"0"16,0 0 0-16,0 0 55 0,0 0 1 0,-7 19-1 15,2 0 1-15,-1-1-39 0,-1 5 1 0,-1 0-1 16,-3 12 1-16,0 4 51 0,4 1-1 0,4 2 0 0,3 2 2 16,-4-3-52-16,4-6 0 0,-3-3 0 0,3 6 0 15,0-3 21-15,0-3 0 0,-4-4 1 0,8 6 0 16,3-4-24-16,0-2-1 0,-4-7 1 0,4 4 0 0,-3-4 6 15,1 1 1-15,1-7-1 0,-3-1 1 0,-1-2-12 16,0-5 1-16,1 2-1 0,-3-9 2 16,7 10 4-16,-7-10-1 0,9 6 1 0,-9-6 0 0,7 3-8 15,0 1 1-15,0-4-1 0</inkml:trace>
  <inkml:trace contextRef="#ctx0" brushRef="#br0" timeOffset="174524.63">15027 3561 1595 0,'0'0'0'16,"0"0"0"-16,-29 0 0 0,5 0 80 0,2-4 0 16,3 1-1-16,1 14 1 0,1-3-62 0,4-6 0 15,1 3 0-15,3 11 0 0,2-2 77 0,0 0 1 16,4-1-1-16,-4 6 0 0,0 0-78 0,3-5 0 16,4 0 0-16,18 1 1 0,3-1 36 0,-2-2 1 0,-5-2-2 15,0-2 2-15,-3-1-38 0,0-4 1 0,-1-3-1 16,-5 0 1-16,3 0 3 0,-8 0 1 0,10-3-1 15,-3-1 0-15,4 1-9 0,-1-5-1 0,-3 1 0 16,0 4 0-16,4-6 2 0,0 4 0 0,3 0-1 16,2 1 2-16,-2 4-6 0,-4 0 0 0,-3 0-1 15,-7 0 1-15,11 9 6 0,0 1 0 0,1-3 0 16,2 0 0-16,0 4-6 0,-3 0 1 0,-1-4-1 16,1 0 1-16,-1 0-2 0,-3 0 1 0,4-4-1 0,0 1 1 15,-3-1-3-15,3 1 0 0,-4-1 1 0,4-3 0 16,-1 6-4-16,1-6 0 0,-6 0 0 0,2 0 2 15,2 0-2-15,2 0 0 0,1-6 1 0,-5 6-1 0,4-3-2 16,-4-1 1-16,3 1 0 0,-4-1 0 0,1-5-1 16,0 2 1-16,0-5 0 0,-2-5 0 0,4-5-1 15,1-2 0-15,-6-6 0 0</inkml:trace>
  <inkml:trace contextRef="#ctx0" brushRef="#br0" timeOffset="174756.9">15445 3135 1721 0,'0'0'0'0,"0"0"0"0,17-16 0 0,1 6 27 0,-2-1 1 15,-6-3-1-15,-10 14 1 0,11-9-16 16,-4 2 2-16,-7-1-1 0,0 8 1 0,0 0 34 0,0 0 1 16,0 0 0-16,0 0 0 0,-11 22-32 0,1-2 0 15,-3 1-1-15,1 12 1 0,7 10 10 0,1-3 0 16,1 6 0-16,-4 1 1 0,5-6-16 0,4-3 2 16,-1-1-2-16,-4 6 2 0,3-6-5 0,2-8 1 0,-1 7 0 15,-2-5 0-15,4-3-4 0,3-1 0 0,-5-6 1 16,-2-2 0-16,2 2 5 0,3-10 2 0,-1 0-2 15,-3-4 1-15,2 0-5 0,-2-7 0 0,2 7 0 16,-2-7 0-16,0 0 9 0,0 0 0 0,0 0-1 16,0 0 2-16,0 0-9 0,0 0 1 0,0 0 0 15</inkml:trace>
  <inkml:trace contextRef="#ctx0" brushRef="#br0" timeOffset="175008.94">15575 3545 1545 0,'0'0'0'0,"0"0"0"0,39 2 0 0,-16 1 67 15,-2-6 0-15,0 3 1 0,-3 7 0 0,-4-4-50 16,-2 1 0-16,-1 0 0 0,-1 4 0 0,1 3 63 16,-4-2 0-16,0 1-1 0,-3 4 1 0,-1 2-63 15,-3-4 0-15,4 4 0 0,-4 5 0 0,0-3 20 0,-4-6 1 16,1-1 0-16,-1 1 0 0,1 0-23 0,-1-1-1 15,1-4 1-15,-1 0 0 0,-3-3 1 0,7-4 1 16,-9 7-1-16,9-7 1 0,0 0-7 0,0 0-1 16,-7 7 0-16</inkml:trace>
  <inkml:trace contextRef="#ctx0" brushRef="#br0" timeOffset="175141.3">15697 3378 1658 0,'0'0'0'0,"0"0"0"16,21-2 0-16,-12 4 43 0,0-2-1 0,-1 0 1 16,0 4 0-16,2-1-28 0,-3 4 1 0,4-3 0 15</inkml:trace>
  <inkml:trace contextRef="#ctx0" brushRef="#br0" timeOffset="175726.43">16184 3494 1771 0,'0'0'0'0,"-27"0"0"0,-1 7 0 15,0-2 40-15,3 1 0 0,-1 3 1 0,1 8-1 0,7-5-24 16,6-1-1-16,1 3 1 0,-1 7 0 0,1 0 40 16,6-5 0-16,2 0 0 0,-1 7 0 0,8-6-39 15,3-3 1-15,-4-5-1 0,4 4 1 0,4-3 15 0,-1 2 1 16,-1-8 0-16,-2 3-1 0,0-7-18 15,4 0 0-15,3 0-1 0,-3-4 1 0,-1 1-2 0,1-1 2 16,1-3-2-16,6-3 2 0,-4-2-7 0,-7 1 1 16,0-7 0-16,0 4 0 0,0-9 4 0,-2 1 2 15,2-1-1-15,4 3 1 0,0 1-7 0,-4-2 1 16,3-2 0-16,4 5 0 0,-5 3 4 0,0-1 1 16,0 5-1-16,0 6 2 0,-1 1-7 0,3 4 1 0,-4 0-2 15,4 6 2-15,-4 1 7 0,-4 3 1 0,4 3 0 16,-5 6 0-16,3-1-8 0,1-4 1 0,-3-2-1 15,-5 13 1-15,2-4 3 0,0-7 2 0,-3 0-1 16,-2-2 1-16,1 4-7 0,2-4 1 0,-1-5 0 16,-1 4 0-16,4-4 2 0,0-7 0 0,-3 7 0 15,3-7 2-15,0 0-7 0,0 0 2 0,0 0-1 16,0 0 1-16,0 0 2 0,0 0 0 0,0 0 0 16,0 0 0-16,3-11-4 0,4 1 1 0,-1-1-1 15,4-10 1-15,6-2 1 0,3-1 0 0,-1-3 0 0,-4 4 0 16,2 4-4-16,4-4 2 0,-1 6-1 0,2 1 1 15,-2 5-1-15,-1 6 1 0,3-2 0 0,0 10-1 16,-3 1-1-16,0-2 0 0,-2 5 1 0,5 12-1 16,-7-3-2-16,-7-2 2 0,0 4-1 0,-2 8 1 15,-3-1-2-15,-4-4 0 0,-1 2 0 0,3 5 2 0,-6 0-3 16,-1-7 1-16,4-2-1 0,3 6 1 0,-4-4-1 16,1-3 1-16,-4-8-1 0,0 8 1 0,3 1-1 15,-6-8 1-15,3-1 1 0,5-3-1 0,0 2-1 16,0-2 1-16,2-7-1 0,-1 5 2 0,1-5-2 15,0 0 0-15,0 0 0 0</inkml:trace>
  <inkml:trace contextRef="#ctx0" brushRef="#br0" timeOffset="176545.91">17477 3294 1758 0,'0'0'0'0,"0"0"0"16,8 22 0-16,-2-6 57 0,1 2 2 0,0 1-2 16,-4 8 1-16,-1-5-41 0,-2 1 1 0,0 0 0 15,0 11 0-15,0-4 55 0,-2-8 1 0,-1 3-1 16,-4 7 1-16,-2-6-56 0,2-1 0 0,2-1 0 16,1 1 0-16,4-7 13 0,0 1 1 0,0-9-1 15,-7 5 1-15,3-5-18 0,1-3 1 0,3-7-2 16,7 5 2-16,-7-5-5 0,14-1 1 0,-14 1-1 15,9-4 1-15,-2-3-4 0,2 0 0 0,0 0-1 0,1-7 2 16,4-7-2-16,4 3 1 0,-2-1-2 0,-2 5 2 16,0 0-3-16,0-7 1 0,0 7-1 0,-3 8 1 15,1-1-1-15,-1-3 2 0,-1 3-1 0,1 10 0 16,3 1-1-16,0-1 0 0,-3 1-1 0,-4 12 2 0,0-1 2 16,0 5-1-16,-5-6 1 0,-1 10 0 0,-1-4-3 15,-1 4 1-15,-5-2-1 0,-1-1 2 0,-3-4 3 16,3-3 0-16,-4-1 0 0,-1 1 1 0,-1-4-4 15,3-3 0-15,-1-3 0 0,2 1 1 0,-1-1 3 0,-1-4 0 16,1 0 0-16,-3 0 1 0,1 0-4 16,0-6 0-16,-2 3-1 0,-1-1 1 0,1-1 6 0,0-4 1 15,2-1-1-15,-4 3 1 0,5-6-6 0,6 3 0 16,-2-6-1-16,0 0 2 0,3 2 0 0,4-4 0 16,4 1 0-16</inkml:trace>
  <inkml:trace contextRef="#ctx0" brushRef="#br0" timeOffset="176809.16">18023 3396 1947 0,'0'0'0'0,"0"0"0"15,0 0 0-15,0 0 58 0,2 26 0 0,-9-15 1 16,-3 11-1-16,-3-2-41 0,-1 3 1 0,0 3 0 15,0 7 0-15,-9 10 57 0,2-6 0 0,3 5 0 16,-7 2 0-16,-1 2-57 0,-2-8 0 0,-8-1 0 0,1 0 0 16,5-2 23-16,6-1 0 0,9-4 1 15,0 7-1-15,7-4-25 0,1-10 0 0,-3 5-1 0,-1-3 2 16,4-1-2-16,7 3-1 0,-3-10 1 0,6 4 1 0,4-7-7 16,7 2 0-16,0-5 0 0</inkml:trace>
  <inkml:trace contextRef="#ctx0" brushRef="#br0" timeOffset="177226.22">17907 4015 1997 0,'0'0'0'0,"0"0"0"0,0 0 0 0,0 0 49 0,4 24 2 16,-3-16-2-16,1 4 2 0,0 2-34 0,0-2-1 15,-1 1 1-15,3 1 0 0,-1-4 50 0,1-3 1 16,1 2-1-16,2-2 2 0,4 2-52 0,-1 0 1 0,1-6 0 15,0 1 0-15,-1-4 19 0,1 0 0 16,-1-4 0-16,1 1 2 0,1-3-25 0,-1 1 2 0,7-4-2 16,-3 0 2-16,5 1-5 0,-4-6 2 0,-2-4-1 15,-14 4 0-15,3 0-5 0,4 3 1 0,0-1 0 16,0 5 0-16,-7 7 2 0,9-7 0 0,-9 7 0 16,7-7 1-16,-7 7-4 0,0 0 0 0,-1 10-1 15,-3-3 1-15,4 4 6 0,2 1-1 0,0 2 0 16,-9 8 2-16,-1-1-6 0,5-6-1 0,6 0 1 15,12 2 0-15,4 1 4 0,2-8 2 0,-7 1-1 16,0-1 1-16,-3-4-6 0,3 1 0 0,2-2-1 16,2-5 2-16,-1 0 7 0,-3 0 1 0,-3 0 0 0,-2-5 0 15,-2 1-8-15,-7 4 1 0,10-12-1 0,-3 5 1 16,-3-4-2-16,3 1-1 0,-3-4 1 0,-4-4 1 16,3 0-3-16,-3-1 0 0,-3-7-1 0,3 6 1 0,-4 1 7 15,-3-2 2-15,3-2-2 0,-3 9 2 0,2-2-7 16,0 4 1-16,-2-6-1 0,-4 8 1 0,1 4-3 15,1-1 1-15,-2 4 0 0</inkml:trace>
  <inkml:trace contextRef="#ctx0" brushRef="#br0" timeOffset="177728.18">19322 3385 1947 0,'0'0'0'0,"0"0"0"0,0 0 0 0,0 0 83 15,0 0 0-15,0 0 0 0,0 0 1 0,0 0-67 16,0 0 1-16,0 0 0 0,0 0-1 0,0 0 74 15,-4 23 1-15,1-13 0 0,-4 13 0 0,-4 4-75 16,2-1 1-16,4 4-1 0,1 7 1 0,-3 2 7 16,0-6 1-16,4 6-1 0,4 1 1 0,1-1-14 15,0-7 1-15,1-8-1 0,3 6 2 0,-1-5-10 0,0-4 2 16,1-7-1-16,1 9 1 0,5-9-3 16,-5-4 2-16,0-1-2 0,0-2 2 0,0-1-4 0,-7-6 0 15,13 3 0-15,-6 1 1 0,2-4-1 0,1 0 1 16,6-4-1-16,2 4 1 0,1 0-2 0,0-3 0 15,-4 1 0-15,-3 2 1 0,-12 0-1 0,3-7 0 16,-3 7 0-16</inkml:trace>
  <inkml:trace contextRef="#ctx0" brushRef="#br0" timeOffset="178309.71">19258 3718 2023 0,'0'0'0'0,"0"0"0"16,37-2 0-16,-7 5 45 0,-2-1 1 0,-5-2-1 0,-5 2 1 15,3 1-31-15,4-1 2 0,1-2 0 0,10 2 0 16,-8 3 40-16,-4-5 1 0,-1 0 1 0,-8 0-1 16,-7 0-41-16,1 0 1 0,-9 0 0 0,11 5 0 0,-11-5 19 15,7 7 0-15,-7-7 0 0,0 11 1 0,0 0-23 16,0 3 0-16,0-4 1 0,5 11 0 0,6-1-1 15,-4-3 1-15,0-4 0 0,0 4 0 0,0-5-7 16,0-1 0-16,-2 1 0 0,4-1 1 0,0-2 0 16,-2-2 1-16,0-4 0 0,0 4 0 0,0 0-4 15,0-7 1-15,0 0-1 0,-7 0 1 0,11 0 1 16,-11 0 1-16,12-3-1 0,-5-1 1 0,0 1-5 0,0-3 2 16,0-2 0-16,0-1 0 0,4-2 5 0,-4-1 0 15,0-2 1-15,0 2-1 0,-3-6-5 0,3 2 1 16,-2 2-1-16,4-2 1 0,0 4 5 0,-6 5 0 15,-5 2 1-15,2 5-1 0,0 0-5 0,0 0 0 16,0 0 0-16,0 0 1 0,13 0 4 0,-6 7 0 16,-4-2 1-16,-4 11-1 0,4 3-5 0,6-1 1 0,2-6-1 15,3 4 1-15,-2 2 2 0,2-6 0 0,0-5 1 16,7 7-1-16,-3-4-4 0,-4-1 1 0,2-5-2 16,-4 3 2-16,4-2 1 0,2-1 1 0,-4-4 0 15,0 3 0-15,2-3-4 0,-4 0 1 0,1-3-1 16,1 3 1-16,-4-4 1 0,1-1 0 0,-2-2 0 15,-2 3 0-15,-7 4-3 0,9-14 1 0,-8 5-1 16,1-1 1-16,0-6 1 0,0-2 0 0,-2 3-1 16,-4-5 1-16,-1-4-3 0,-2-3 1 0,0 3-1 0,-2 2 2 15,-2-2 1-15,-3 5 0 0,-5-6-1 0,5 14 2 16,-7 1-3-16,-1-4 0 0,-1 7 0 0,6 10 0 16,4-1 0-16,13-2-1 0,4 19 1 0</inkml:trace>
  <inkml:trace contextRef="#ctx0" brushRef="#br0" timeOffset="178642.19">20518 3716 2299 0,'0'0'0'15,"-25"-5"0"-15,25 5 0 0,-11 1 64 0,1 3 0 16,-6-2 0-16,-9 3 0 0,0 4-46 0,6 3 0 15,1 2 0-15,1 4 0 0,3 3 33 0,3-4 2 16,4 3 0-16,2 4-1 0,10-4-35 0,6-5 0 16,-1 5 0-16,-3-1 1 0,9-1 4 0,4-4 1 15,2-9-1-15,10 9 1 0,-4-1-12 0,-5-6 1 0,-2-6-1 16,1 6 2-16,-3-3-9 0,-1-6 2 0,3-1-1 16,-3 4 1-16,-6-2-3 0,-2-5 2 0,-1 1-2 15,0-2 2-15,-2-2 0 0,0-1 2 0,0 1-1 16,-3-11 0-16,-4 3-1 0,0-6-1 0,0 2 1 15,-4 0-1-15,-3 0 3 0,-2-6 1 0,1 6-1 16,-5 4 1-16,-3 3-4 0,0-1 2 0,2 3-2 16,-5 7 2-16,-4 3 1 0,-3 2-1 0,-6 4 1 0</inkml:trace>
  <inkml:trace contextRef="#ctx0" brushRef="#br0" timeOffset="179292.61">21696 3600 1746 0,'0'0'0'0,"0"0"0"0,0 0 0 16,0 0 71-16,23 3 1 0,-23-3 0 0,0 0 0 15,-7 0-54-15,7 0 0 0,5 7 0 0,0 4 0 16,6 1 61-16,-2 7 2 0,-4 4 0 0,20 5 0 0,5 1-63 15,-2 1 0-15,-7-2 0 0,-7 0 0 0,-5 2 25 16,0-7 2-16,1-4 0 0,6 7 0 0,0-5-29 16,-4-5 1-16,-1-3-2 0,0 8 2 0,-4-5-2 15,-2-8 0-15,2-1 0 0,2 0 1 0,-9-7-7 16,9 11 0-16,-9-11 0 0,7 0 0 0,-7 0-1 16,0 0 0-16,7-7 1 0,-7 7 0 0,10-7-3 15,-10 7 0-15,11-12-1 0,-4 1 2 0,4-5 3 0,-1-3 1 16,-1-4 1-16,-2 2-1 0,0-6-5 0,0 5 2 15,-2-5-1-15,4-3 1 0,5 7 3 0,-7 1 2 16,1-7-1-16,-3 8 0 0,2 2-5 0,3-2 1 16,5 3 0-16,-1 8-1 0,-7 3 9 0,3-4 0 15,-3 6 0-15,2 1-1 0,2 8-6 0,-1-2 0 16,-1 1 0-16,4 9 1 0,1 4 7 0,-4-2 0 0,6 0 0 16</inkml:trace>
  <inkml:trace contextRef="#ctx0" brushRef="#br0" timeOffset="179676.09">22477 3830 2135 0,'0'0'0'0,"0"0"0"16,0 0 0-16,0 0 73 0,0 0 1 0,0 0 0 0,0 0 0 16,0 0-56-16,-17 21 0 0,2-14 0 0,-7 6 0 15,4 2 70-15,6 0 0 0,3-3 0 0,5 7 0 16,-3-1-71-16,4-8 1 0,-1-1 0 0,1 5 0 0,3 2 17 15,3-5 1-15,4-4-1 0,6 5 0 0,2-5-20 16,0 0 0-16,-3-7-1 0,5 7 2 0,1-7-10 16,-7 0 0-16,1-3 1 0,2 3 0 0,-1-4-3 15,-1 0 1-15,-5 1-1 0,0-4 2 0,0 3-2 16,4-4 1-16,-3 1-1 0,1 3 2 0,0 1-3 16,0-1 1-16,0-3-1 0,-2 2 1 0,0 1 0 0,0 4 0 15,0-3 1-15,0 3-1 0,2 0 0 0,1 3-1 16,-1-3 0-16,-2 4 1 0,2 1 0 0,5-5 2 15,-7 4-2-15,0-1 2 0,0 1-3 0,2-4 2 16,2 1-2-16,-1 3 2 0,1-1-1 0,0-1 1 16,-1-2-1-16,-3 2 1 0,0 1-2 0,-7-3 0 15,11 4 1-15,-11-4-1 0,0 0 0 0,0 0 2 16,0 0-2-16,0 0 2 0,0 0-3 0,-7 7 1 0,7-7 1 16</inkml:trace>
  <inkml:trace contextRef="#ctx0" brushRef="#br0" timeOffset="180111.03">22629 3797 1909 0,'0'0'0'0,"14"-11"0"16,14 4 0-16,6-3 45 0,-10 3 1 0,-2-4 0 16,-5 7 0-16,6 1-30 0,-2-1 1 0,2-1 0 15,2 5 0-15,-4 0 41 0,-7 0 0 0,2 0 1 16,2 12 0-16,-1-1-42 0,-2 0 1 0,-3-1 0 16,-2 2 0-16,-1 4-5 0,-2-2 1 0,0 2-1 0,-1 2 1 15,-1 1-6-15,-1-3 1 0,-4 3-2 0,1 2 2 16,1-1-1-16,-2-6 0 0,-2-2 0 0,-1 8 1 15,-1-6-3-15,1-6-1 0,-1-1 1 0,1 4-1 0,-1-4 2 16,4-7 0-16,-7 4 0 0,7-4-1 0,-7 3-1 16,7-3-1-16,-7 0 1 0,7 0 0 0,0 0 1 15,-7-11 1-15,7 11-1 0,-5-7 1 0,5-3-2 16,0-1-1-16,0 3 1 0,3-8 0 0,1-5 2 16,3 1 1-16,0 1-1 0,2-4 0 0,3 5-2 15,2 3 1-15,2-5-2 0,2-1 2 0,-3 2 1 0,3 5 2 16,-4 0 0-16,0 0 0 0,0 7-3 0,-1-4 0 15,-1 4-1-15,2 7 2 0,4 3 1 0,-2 1 1 16,-6-1 0-16,3 8 0 0,-1 0-4 0,-3 3 1 16,-4-2 0-16,-1 7 0 0,-3 4 3 0,1-7 1 15,0 2-1-15,0 5 1 0,-2-1-4 0,0-4 1 16,0 1-2-16,0 1 2 0,0 3 2 0,0-11 0 0,0 2 0 16,0 4 0-16,0-3-3 0,0-4 0 0,0 1 0 15,0 1 1-15,0 1 0 0,0-7 0 0,0-7 1 16,0 10 0-16,0-10-3 0,0 0 0 0,0 5 1 15,0-5-1-15,0 0 1 0,0 0 0 0,0 0-1 16</inkml:trace>
  <inkml:trace contextRef="#ctx0" brushRef="#br0" timeOffset="180258.79">23292 3617 2086 0,'0'0'0'0,"0"0"0"0,18 4 0 16,-11-1 56-16,0-3 0 0,0-3 0 0,2 10 1 0,1-5-40 16,-1 1 1-16,0 1-1 0</inkml:trace>
  <inkml:trace contextRef="#ctx0" brushRef="#br0" timeOffset="180628.1">23648 3797 1620 0,'0'0'0'0,"0"0"0"0,-21-6 0 0,7 8 50 0,2 0 2 16,1 0 0-16,-3-1-1 0,0 8-34 0,-4-2 0 15,-3 6 0-15,4 4 1 0,1 1 47 0,5-2 0 16,1-4 0-16,-1 7 1 0,-1-1-48 0,1-4 0 16,6-2 0-16,3 8 0 0,2-6 40 0,2-2 1 0,3-3-1 15,2 5 0-15,0 0-41 0,-2-7 1 0,2-3 0 16,1 1 0-16,-1-2 7 0,-7-3 1 0,10-3-1 15,-3 3 1-15,4 0-13 0,-2-2-1 0,-2-1 0 16,0-5 2-16,3 1 4 0,-3 0 1 0,4-5 0 16,-4 3 0-16,4 1-9 0,-1-8 0 0,1 2 0 15,-2 8 1-15,-1-4 16 0,1 1 0 0,-2 0 0 16,0 4 0-16,0 5-14 0,0-4 0 0,-7 4-1 16,11 0 2-16,-4 7 11 0,2-3-1 0,0-1 1 0,0 6 0 15,-2 2-13-15,0-2 0 0,-4-2 1 16,8 3-1-16,1-1 8 0,2-2 1 0,-1-3 1 0,-3 4-1 15,-1-1-10-15,0-3 1 0,0-1-1 0,1 4 0 16,-3 0 5-16,0-3-1 0,-7-4 1 0,11 7 1 0,-11-7-8 16,10 2 0-16,-10-2 0 0</inkml:trace>
  <inkml:trace contextRef="#ctx0" brushRef="#br0" timeOffset="181042.74">23887 3461 1909 0,'0'0'0'0,"0"0"0"0,0 0 0 0,0 0 85 0,0 0-1 16,0 0 0-16,7 26 0 0,-7-12-67 0,0-2 1 16,3 6 0-16,1 12 0 0,-8 9 62 0,4-2 0 15,-3 1 1-15,-1-1 0 0,1 2-63 0,-1-4 0 16,4-7 0-16,0 6 0 0,-3-10 20 0,3-3 1 16,0-1 0-16,0-1 1 0,0-1-25 0,0-4 1 15,3-9 0-15,1 6 0 0,-1-4-5 0,-3-7 1 0,11 5 0 16,-11-5 1-16,10 4-6 0,-10-4 0 0,13-4 1 15,1-1 0-15,10 1-2 0,6-6 0 0,2 1 0 16,3 2 1-16,-5-7-3 0,-5 1 1 0,0-1-1 16,-2 2 1-16,-2 1 1 0,-5 4 1 0,-4 4 0 15,2 1 0-15,-7 2-3 0,2 0 1 0,-2 2-1 16,-2 5 2-16,1 4 0 0,-3 1 1 0,1-2 0 16,-4 10 1-16,-2-3-4 0,0-1 1 0,1 0-1 15,-5 7 2-15,-1-2-1 0,-2-7 2 0,2-5 0 0,-10 8 0 16,3-2-3-16,3-5 1 0,0-3-1 0,-6 4 1 15,-6-4-1-15,0-7 2 0,2 0-1 0,1 0 1 16,4-4-3-16,-5-3 2 0,2 0-2 0,3 0 2 16,7 4-2-16,2-8 0 0,0 0 1 0,0 4-1 0,0 0-1 15,3-3 2-15,-1 1-2 0,2 2 1 0,1-4-2 16,0-1 2-16,2 2-1 0</inkml:trace>
  <inkml:trace contextRef="#ctx0" brushRef="#br0" timeOffset="181288.01">24529 3392 1985 0,'0'0'0'16,"0"0"0"-16,0 0 0 0,0 0 59 0,-25 7 2 16,18 2-2-16,2 9 2 0,-2-1-44 0,-1 4 1 0,1 6 0 15,-5 10 0-15,3 0 45 0,4 5 3 16,0-2-2-16,-1 13 1 0,1-6-47 0,2-8 0 0,1-4-1 15,-2 4 1-15,3-6 15 0,-1-3 0 0,0-7-1 16,-2 7 2-16,3-3-21 0,1-5 2 0,-4-4-1 16,4 1 1-16,0-1 0 0,4-4 0 0,-4-3 0 15,0-1 1-15,0 1-7 0,0-4 0 0,0-7-1 16,0 0 1-16,7 0-3 0,-7 0 1 0,0 0-2 16</inkml:trace>
  <inkml:trace contextRef="#ctx0" brushRef="#br0" timeOffset="181912.02">24730 3923 2023 0,'0'0'0'0,"0"0"0"0,0 0 0 16,0 0 42-16,19-10 2 0,-12 6-1 0,0-1 1 0,0 2-29 16,0-5 1-16,-1-2 0 0,-1 5 1 0,0-4 31 15,1 2 1-15,-3 0 1 0,-1-4-1 0,3 1-32 16,-1-3 0-16,-4-1-1 0,3 0 1 0,-3 0 8 15,0-3 0-15,0-1-1 0,0 2 2 0,-3 4-13 16,-1 3-1-16,-3 2 0 0,7 7 2 0,-11-11-9 0,11 11 2 16,-10 0 0-16,1 7-1 0,-5 4-1 0,2 1-1 15,3 4 1-15,-2 14-1 0,-8-5 0 0,3-4-1 16,0 5 1-16,2-1-1 0,3-1-1 0,4-6 0 16,4 1 1-16,-3 2 0 0,6-1 5 0,6-8 1 15,1-1-1-15,7 8 1 0,2-7-4 0,1-5 1 16,3 0 0-16,3 4-1 0,-6-4 6 0,-1-7 2 0,2 0-1 15,7 2 0-15,-6-4-5 0,0-1 1 0,3-8 0 16,1 7 0-16,1-6 4 0,1-2 0 0,3-2 1 16,-1 1-1-16,-1-4-5 0,2-3 1 0,2-3-1 15,0-7 1-15,-7 1 2 0,-2-1 2 0,-3-7-1 16,0 9 0-16,-4-6-4 0,-4 10 1 0,-1-1-2 16,2 11 2-16,-8-6 6 0,1 5-1 0,-1 6 1 15,-3 9-1-15,4-11-5 0,-4 11 0 0,0 0 0 16,0 0 1-16,0 0 4 0,-7 7 1 0,7-7-1 0,-7 9 1 15,0 2-7-15,1 1 2 0,3-3-1 0,5 1 1 16,5 1 5-16,-4-1-1 0,1-3 1 0,3 6 0 16,2 1-6-16,1 3 1 0,1-2-1 0,-1 6 1 15,3-2-1-15,1 0 0 0,-2 1-1 0,-1 4 1 0,-4-3-2 16,0 2 0-16,-4-2-1 0,-1 6 1 0,2-4-3 16,-3 0 2-16,-1-4-1 0,-3 9 1 0,-2-2-3 15,-2-4 1-15,-1-5 1 0,0 1-1 0,-3-2-1 16,-1 1 2-16,-2-6-2 0,0-4 1 0,-2 3-1 15,0-6 1-15,2-1-1 0,-7-6 0 0,1 3-1 16,-1-4 1-16,-4-3 0 0,6 0 0 0,5 0-1 16,3-3 0-16,4-3 0 0,2 6 1 0,5 7 0 0,-6-9-1 15,6 4 0-15,0 5 0 0,6-10 0 0,4 3 0 16,4 3 0-16</inkml:trace>
  <inkml:trace contextRef="#ctx0" brushRef="#br0" timeOffset="186646.86">2143 2824 316 0,'0'0'0'0,"-3"-7"0"0,-4 2 0 0,-4 1 0 15,0 1 0-15,6-6 0 0,5 9 0 0,0 0 108 0,-7-7 1 16,7 7-1-16,-3-9 1 0,3 9-93 0,0 0 0 15,3-7-1-15,-3 7 2 0,7-7 94 0,-7 7 2 16,7-7-2-16,2 7 1 0,2-4-96 0,3-3-1 16,0 0 1-16,0 4 1 0,4-1 71 0,1-8 2 15,2 3-1-15,4 9 1 0,-2-3-74 0,5-5 2 16,7 3-1-16,2 5 1 0,6-3 77 0,1-4 0 16,2 0 0-16,5 7 1 0,-5-4-80 0,-2 1 1 0,2-1 0 15,-2 4 1-15,7 0 15 0,-2 0-1 0,2 0 1 16,-8 11 0-16,-6-8-19 0,-2 1 0 0,-3 3 1 15,1 5 0-15,-8-5 16 0,0 0 2 0,1 0-2 16,-1 7 2-16,-4-3-20 0,-2-4 2 0,6-4-1 16,0 4 1-16,-4-3 9 0,2-1 1 0,-2-3 0 15,0 4 1-15,-3-4-14 0,-2 0 0 0,-2-4 1 16,0 8 0-16,-7-4 7 0,0 0 1 0,0 0-1 16,0-4 0-16,-7 4-10 0,7 0 1 0,-7 0 1 15,0 0-1-15,0 0 3 0,0 0 2 0,0 0 0 0,0 0-1 16,0 0-6-16,0 0 0 0,7-7 0 0,-7 7 0 15,0 0 4-15,0 0 0 0,6-7 1 0,-6 7-1 16,0 0-5-16,0 0 0 0,-2-7 0 0,2 7 1 16,0 0 2-16,7-3 1 0,-7 3 1 0,0 0-1 0,9-7-5 15,-9 7 1-15,0 0-1 0,7-7 1 0,-7 7 1 16,0 0 0-16,0 0 0 0,7 0 0 0,-7 0-3 16,7 10 0-16,-7-10 0 0,10 14 1 0,-3 0-2 15,0 0 2-15,1 4 0 0,-1 1 0 0,3 3-3 16,-1-1 1-16,-2-4-1 0,0 6 1 0,0 0 1 0,0-2 1 15,-3-5 0-15,-1 10 0 0,-3-3-3 0,0-5 0 16,-3 1 1-16,3 9 1 0,-4 0-1 0,1-1 1 16,-1 1-1-16,1 7 2 0,-4-1-2 0,3-3-1 15,1-4 1-15,-1 8-1 0,4-7 2 0,-4-3-1 16,4 1 1-16,4-1 0 0,0 1-3 0,-1-10 1 16,1 3 1-16,-4 8-1 0,3-10 1 0,-3-8 0 15,4 5 1-15,-1 4 0 0,-3-1-3 0,-3-6 2 16,3-4-2-16,-4 7 1 0,1-5 1 0,3-9-1 0,-4 7 1 15,4-7-1-15,-11 3 0 0,11-3-1 0,-8 2 0 16,8-2 1-16,0 0 0 0,0 0 1 0,-7-4-1 16,7 4 2-16,0 0-3 0,0 0 1 0,0 0-1 15,0 0 2-15,0 0-2 0,0 0 0 0,0 0 1 16</inkml:trace>
  <inkml:trace contextRef="#ctx0" brushRef="#br0" timeOffset="188592.66">2251 2683 1695 0,'0'0'0'16,"0"0"0"-16,0 0 0 0,17-10 85 0,-13 3 1 16,-11-2-1-16,0 7 1 0,-4 0-69 0,4-1 1 15,-3 1 0-15,-1 9 0 0,4 4 34 0,-4-1-1 0,3 4 1 16,-3 13 1-16,0 4-36 0,1 1-1 15,3 0 1-15,0 12 1 0,0-9 0 0,0-2 0 0,-1-1 0 16,1 8 1-16,2-3-9 0,-2-2 0 0,0-1 0 16,0 6 2-16,-4 6-9 0,4-11 0 0,4 6 1 15,-4-6-1-15,3 5-1 0,1-10 2 0,-1-3-2 16,4 6 1-16,-3-3-3 0,3-11 0 0,-4 4 0 16,1 7 1-16,-1-7-1 0,4 0 0 0,-7 0 0 15,2 1 2-15,1-4 0 0,1-4 0 0,-1-1 0 16,4-1 1-16,-3-3-2 0,3 0 1 0,-4-6 0 0,4-5 0 15,-3 9 4-15,3-9 1 0,0 0-1 0,0 0 1 16,0 0-2-16,0 0-1 0,0 0 1 0,0 0 0 16,0 0 5-16,0 0 0 0,0 0 1 0,0 0-1 0,0 0-4 15,0 0 1-15,0 0 0 0,0 0 0 0,0 0 5 16,0 0 1-16,0 0 0 0,10 5 0 0,-3 0-5 16,6 4 0-16,-3-6 0 0,4 1 0 0,0-1 4 15,0 1 0-15,-3-4 1 0,5 7-1 0,5 0-5 16,0 0 1-16,4-3-1 0,12 4 1 0,12-1 6 15,3-1 0-15,-1-3 1 0,-5 4 0 0,-6 0-8 16,-5 2 2-16,1-5 0 0,8-1 0 0,5 4 4 0,2-7 0 16,0 4-1-16,-1-1 2 0,-3 1-6 0,-4-4 0 15,-3 0 0-15,-1 3 1 0,2-3-1 0,-6 0 3 16,-1-3-2-16,15 3 1 0,9-4-5 0,-8 1 2 16,-6-1 0-16,-9 4-1 0,-5 0 3 0,-2-3 0 15,-3-1 0-15,-2 4 0 0,-6 4-3 0,1-8 0 16,-7 4-1-16,-1 0 2 0,1 4 2 0,1-4 0 0,-5 3 0 15,0 1 1-15,-7-4-4 0,11 3 0 0,-11-3 0 16,7 7 1-16,-7-7 2 0,10 9 0 0,-10-9 0 16,7 7 0-16,-7-7-4 0,0 0 1 0,4 7-1 15,3-5 2-15,4 1 0 0,-11-3 1 0,0 0 0 16,0 0-1-16,0 0-2 0,0 0 1 0,0 0-1 16,0 0 1-16,0 0 0 0,5 7 2 0,-5-7 0 15,0 0 0-15,14 4-3 0,-3 0 0 0,3-4 1 16,0 3-1-16,0 2 1 0,-3-1 1 0,-11-4-1 15,8 0 1-15,3 3-2 0,-4-3-1 0,-7 0 1 0,-7 0 0 16,7 0 0-16,-9 0 0 0,9 0 0 0,0 0 0 16,0 0-1-16,-7-3 0 0,7 3 0 0,5-9 0 15,6 2 0-15,-8 0 0 0,-6 0 1 0,6 2-1 16,5-8-1-16,-1 3 1 0,-7-4-1 0,0 0 0 0,-4-2 0 16,-3 2 0-16,3 0-1 0,-3-4 2 0,-1 0-2 15,1-1 0-15,-8 2 0 0,1-1 1 0,4 4-1 16,-1-5 1-16,1-4 0 0,3 10 0 0,3-1-1 15,-3-3 0-15,2-3 1 0,12 8-1 0,5 1 0 16,-5 3 1-16,-3-6 1 0,-4 7-1 0,0 7-1 16,3-13 1-16,-3 6-1 0,0 7 1 0,4-7 0 0,-4 7-1 15,3-7 0-15,-3 7 0 0,4-9-1 0,-4 9 2 16,3-7-1-16,-3 7 0 0,4-7 0 0,-4 7 1 16,3-12-1-16,1 5 0 0,-4-2-1 0,3-1 2 15,-3 2-1-15,-3-6 0 0,3-5-1 0,-4 0 1 16,4-1 1-16,0 3-1 0,0-6-1 0,-3 5 0 0,3-3 0 15,0 4 1-15,0-5 0 0,0 5-1 0,0 1 0 16,3 2 0-16,-3 3-1 0,4-3 1 0,-4 0 0 16,3 4 0-16,4 3-1 0,-3-2 1 0,0-2-1 15,-1 4 2-15,-3-3-2 0,4 1 0 0,-4 2 0 16,3-2 1-16,-3 2-1 0,0-3 0 0,0 1 0 16,-3-2 1-16,3-5-1 0,3 2 0 0,-3 0 0 15,-3-2 1-15,3 1-1 0,-4-3 0 0,4-1 0 16,-3-1 0-16,3 6 0 0,3-2 0 0,-3 1 0 15,4 0 0-15,-4 1 0 0,0 2 0 0,0 0 0 0,3 5 0 16,-1 1 0-16,-2 6 0 0,5-10 0 0,-5 10 0 16,5-11 0-16,-5 11 0 0,0 0 0 0,0 0 0 15,-3-7 0-15,3 7 0 0,0 0 0 0,0 0 0 0,-2-7 0 16,2 7 0-16,0 0 0 0,-7-3 0 0,7 3 0 16,-14-7 0-16,3 0 0 0,1 1 0 0,-4 3 0 15,0-2 0-15,-2-2 0 0,2 7 0 0,-4-4 0 16,0 0 0-16,4 3 0 0,-9 2 0 0,2-1 0 15,-4-1 0-15,-3-3 0 0,-2 9 0 0,2-5 0 16,0 0 0-16,1-1 0 0,-22 10 0 0,12-17 0 16,5 7 0-16,-3-6 0 0,1 15 0 0,-4-9 0 0,-3-6 0 15,2 3 0-15,6 11 0 0,-6-14 0 0,9 0 0 16,2 0 0-16,6 7 0 0,1-7 0 0,2 0 0 16,1-2 0-16,8 9 0 0,-4-5 0 0,3-2 0 15,-3 0 0-15,2 7 0 0,-3-4 0 0,5 1 0 16,-1-1 0-16,1 4 0 0,-1-3 0 0,-3 3 0 15,2-2 0-15,-6 4 0 0,0-2 0 0,4 0 0 16,0-2 0-16,0 4 0 0,5-2 0 0,-1 0 0 0,3-2 0 16,-1 2 0-16,8 0 0 0,-10 0 0 0,10 0 0 15,-7 0 0-15,7 0 0 0,-11 0 0 0,11 0 0 16,-7-3 0-16,7 3 0 0,-7-4 0 0,7 4 0 16,0 0 0-16,-10-3 0 0,10 3 0 0,-13-4 0 15,-4 8 1-15,2-4-1 0,1 0 0 0,0 0 0 16,-3 7 1-16,4-2-1 0,3-2 0 0,3 1 0 15,0 3 1-15,3 5-1 0,1-5 0 0,-1 2 0 16,0 2 1-16,-3-1-1 0,4-3 0 0,-4-3 0 16,3 4 2-16,1 3-2 0,-3-6 0 0,6-5 0 0,-7 16 1 15,0-5-1-15,4-4 0 0,-1 0 0 0,1 3 1 16,-1 1-1-16,1 1 0 0,3 1 0 0,-4 6 0 16,4 2 0-16,-3 0 0 0,3-3 0 0,0-2 0 0,0-6 0 15,0 1 0-15,0-1 0 0,0 3 0 0,0 2 0 16,0-1 0-16,0 2 0 0,0 0 0 0,0 2 0 15,3-1 0-15,-3 3 0 0,0 2 0 0,0 5 0 16,0-4 0-16,-3 1 0 0,3 1 0 0,0 0 0 16,0-4 0-16,0 5 0 0,-4-1 0 0,4-4 0 0,0 2 0 15,0-6 0-15,0 1 0 0,0-2 0 0,0-4 0 16,0 2 0-16,0-2 0 0,0-1 0 0,0 0 0 16,0-4 0-16,0 1 0 0,0-1 0 0,0-1 0 15,0-6 0-15,-10 33 0 0,-1-3 0 0,0-4 1 16,4 1-1-16,-1-4 1 0,0 1-1 0,1-8 1 15,0 4-1-15,0-5 1 0,4 3 0 0,-4-4 1 0,3-5-1 16,-3 1 0-16,4 4 0 0,3-7 0 0,-4 4 0 16,4-4 0-16,0-7 0 0,-3 7 2 0,3-7-2 15,0 0 1-15,0 0-1 0,0 0 0 0,0 0 0 16,0 0 2-16,0 0-2 0,0 0 1 0,0 0 0 16,-4-7 0-16,4 7 0 0,0 0 0 0,0 0-1 15,0-7 1-15,0 7-1 0,0 0 2 0,0-7-2 16,0 7 1-16,0 0-1 0,0-7 0 0,0 7 0 15</inkml:trace>
  <inkml:trace contextRef="#ctx0" brushRef="#br0" timeOffset="195296.17">26631 3913 1143 0,'0'0'0'0,"0"0"76"15,0 0 2-15,0 0 44 16,-26-16 0-16,20 16-22 16,-8 7 1-16,14-7-50 15,-26 30 0-15,19-20-12 0,-9 26 0 16,11-20-9-16,8 24 0 16,1-26-7-16,6 12-1 15,-4-19-4-15,29 11 1 16,-21-14-4-16,42-1 1 15,-36-3-3-15,38-17 1 16,-37 8-8-16,18-23 2 16,-30 21-2-16,1-32-1 15,-13 27-1-15,-31-34-1 16,20 33-1-16,-47-31 1 16,43 34-1-16,-30-19 1 15,36 22 3-15,-9-5-1 16,21 16 2-16,-6-8 0 15,6 8 1-15,4-11 0 16,-4 11 1-16,39-21 1 16,-29 17-5-16,20-15 1 0,-23 16-3 15,4-6 1-15,-11 9-3 16,-2-13 1-16,2 13-2 16,-16-14 1-16,9 11 0 15,-26 3 0-15,22 3-1 16,-12 8 0-16,18-8 0 15,-18 22 0-15,18-13 0 16,-6 20 0-16,8-21 0 16,3 13 0-16,3-13 0 15,22 12 1-15,-6-13-1 16,77 22 2-16,-96-32-1691 16</inkml:trace>
  <inkml:trace contextRef="#ctx0" brushRef="#br0" timeOffset="195348.75">26943 4025 1569 0,'0'0'0'16,"0"0"-1178"-16</inkml:trace>
  <inkml:trace contextRef="#ctx0" brushRef="#br0" timeOffset="195378.28">26943 4059 1520 0,'0'0'0'16,"0"0"-1141"-16</inkml:trace>
  <inkml:trace contextRef="#ctx0" brushRef="#br0" timeOffset="195580.04">27007 3818 1155 0,'0'0'0'15,"0"0"24"-15,14 37 1 16,-9-27 62-16,4 29 2 16,-7-20 10-16,3 61-1 15,-3-54-40-15,-11 43 0 16,4-45-18-16,-18 45 2 0,14-48-14 16,-23 26 1-16,18-36-8 15,-48 15 1-15,62-26-1430 16</inkml:trace>
  <inkml:trace contextRef="#ctx0" brushRef="#br0" timeOffset="195747.08">26081 4032 1344 0,'0'0'0'0,"0"0"43"0,14 55-1 15,-9-37 46-15,16 33 0 16,-10-34-29-16,40 27-1 15,-24-33-24-15,80 17-1 16,-107-28-1376-16</inkml:trace>
  <inkml:trace contextRef="#ctx1" brushRef="#br0" timeOffset="94911.94">12738 9684 0,'0'0'0,"0"10"0,-10-10 0,-27 18 15,-10-8-15,-123 55 16,-74 29-16</inkml:trace>
  <inkml:trace contextRef="#ctx1" brushRef="#br0" timeOffset="95093.77">10235 8830 0,'0'0'0,"10"10"0,-10-10 0,18 9 32,-8-9-32,-1 10 15,-9-10-15,0 9 31,0-9-31,0 0 16,0 0 0</inkml:trace>
  <inkml:trace contextRef="#ctx0" brushRef="#br0" timeOffset="197175.82">9462 4506 389 0,'0'0'0'0,"0"0"0"16,0 0 0-16,0 0 36 0,0 0 1 0,0 0-1 16,14-18 1-16,-14 18-23 0,-2-7 2 0,2 7-1 15,0 0 0-15,-9-7 145 0,9 7-1 0,-2-5 0 16,2 5 2-16,0 0-151 0,0 0 0 0,0 0 0 16,-7-4 1-16,7 4 71 0,0 13 1 0,0-3-1 15,-3 18 1-15,3 7-66 0,-4 1 1 0,-3 1 0 0,7-6 0 16,0 6 65-16,-3-7 0 0,-1-2 0 0,4 4 1 15,0-8-67-15,0 1 1 0,-3-2 0 0,3 0 0 0,0 0 15 16,-4-4 0-16,0-1 1 0,1 1 0 0,-1-1-20 16,1-6 1-16,-1 0-1 0,-3 1 1 0,4-3 6 15,-6 1 1-15,0-8-1 0,0 4 1 0,-1-3-10 16,-1-4-1-16,4-4 0 0,0 1 1 0,7 3 1 16,-11-11 0-16,11 1 0 0,-3-3 0 0,-1-3-5 15,4 1 0-15,0-6 0 0,0 1 1 0,4-3-4 0,-1 4 1 16,1-2-1-16,-1 1 2 0,1 6-4 0,3-1 2 15,-3 4-1-15,3-1 1 0,3 3-5 0,-3 2 0 16,0 3 0-16,0 4 1 0,0 0-1 0,2 0 0 16,-2 0 0-16,0 7 1 0,8-1-2 0,-5-1 1 15,4 0 0-15,0 4 0 0,6-2-1 0,-6-3 1 16,0-1 0-16,4 4 0 0,1 2-6 0,-1-6 2 16,3-3-2-16,0 4 2 0,-3-4-1 0,-3 0 2 0,3 0-2 15,-4 0 2-15,0 0 1 0,0 0 1 0,1-4 0 16,-3 1-1-16,-2 3 1 0,1-4 0 0,-4-4 0 15,0 1 0-15,4 0 2 0,-8-1 1 0,1 1 1 16,-1-3-1-16,1-1-1 0,-4 1 1 0,2-8-1 16,-1-3 1-16,1 5 12 0,0-1 1 0,-2-1-1 15,2-5 1-15,1 7-7 0,-3 1 1 0,-3 0 0 16,3 5 0-16,0 1 21 0,0 2 0 0,0 7 0 16,0-10 1-16,0 10-18 0,0 0 1 0,0 0-1 15,-7 17 2-15,5 2 17 0,2-1 1 0,-4 1-1 0,4 13 1 16,0-4-20-16,-3-7 2 0,-1 6 0 0,4 1-1 15,0-4 15-15,0 1 2 0,-3 2-1 0,3-1 0 0,-4-3-16 16,1 0-1-16,-1 0 1 0,4-1 0 0,0 3 12 16,-3 0 1-16,3-8-1 0,3 1 1 0,-3-2-15 15,0 1 1-15,0-3 0 0,-3-3 0 0,3-1 6 16,-4-3 2-16,4 1-2 0,0-8 1 0,0 0-10 16,0 5 1-16,0-5 0 0</inkml:trace>
  <inkml:trace contextRef="#ctx0" brushRef="#br0" timeOffset="197826.14">10134 4803 2123 0,'0'0'0'0,"0"0"0"0,0 0 0 0,0 0 93 0,0 0 0 16,-11 21 0-16,-3-9 1 0,-4 2-77 0,-8 1 1 15,1-3-1-15,7 7 1 0,4-1 73 0,0-2 0 0,-3-1 0 16,1 7 0-16,2-7-75 0,7 1 2 0,3 0-1 15,15-2 1-15,3 0 26 0,-4-3 0 0,-10-4-1 16,16-5 2-16,2 5-29 0,-1-6 1 0,-6-1-1 16,7-1 0-16,-1 1-2 0,-1-4 0 0,-5-1 1 15,-1-2 0-15,-3 0-8 0,0-4 2 0,-3 1 0 16,-4-4 0-16,3-1-5 0,5 1-1 0,-3-1 1 16,2-5 0-16,0-1-2 0,0-2 2 0,-3 4-2 0,3 0 1 15,0 4 1-15,0-4 0 0,-4 2-1 0,1 2 2 16,-1 7-3-16,1 2 2 0,-4 6-1 0,10-10 0 15,-3 10 2-15,2 3-1 0,-2 1 1 0,0 3 0 16,0 5-1-16,0 1-1 0,1-3 0 0,-1 13 2 16,-4-7-1-16,4 1 1 0,-3-4-1 0,3 8 2 0,3-4-3 15,-4-3 1-15,-5 1-1 0,-2 0 2 0,-1-1-2 16,2-3 1-16,2 1 1 0,3 1-1 0,2-6 0 16,-2 0-1-16,-5-7 1 0,11 7-1 0,-1-7 1 15,-3 3 1-15,-7-3-1 0,11-3 1 0,-4-4-2 16,4 3 1-16,-1-3-1 0,11-3 0 0,-1-4 1 15,-2-4 0-15,-8 2 0 0,4 2 0 0,-8 0-2 0,-1-2 2 16,-2 0-1-16,1 6 0 0,-1 1 1 0,-3 2-1 16,-5-4 0-16,5 11 1 0,4-7-2 0,-4 7 1 15,0 0 0-15,7 14 0 0,-4-7-1 0,1 2 2 16,-1 2-1-16,4 12 0 0,7-4 0 0,1 2-1 16,-5-5 0-16,-3 2 2 0,0-1-1 0,4 1 0 15,5-8 1-15,-6 1 0 0,4-1-2 0,-3 1 2 0,0-2-2 16,-3-2 1-16,3-4 1 0,0 1-1 0,-4-4 0 15,3 0 1-15,1 0-2 0,-4 0 0 0,-7 0 1 16,7-7 0-16,-7 7-1 0,7-16 2 0,-7 9-1 16,3-2 0-16,-3 0-1 0,2-5 1 0,0 0-1 15,-2-7 1-15,-4-4 1 0,1 6 0 0,-1-6 1 16,1 6-1-16,-4 3 0 0,0 0-1 0,0 1 0 16,0 1 1-16,0 3 0 0,-4 0 1 0,6-1-1 15,-1 2 2-15,1 2-3 0,5 8 0 0,-5-5 1 0</inkml:trace>
  <inkml:trace contextRef="#ctx0" brushRef="#br0" timeOffset="198617.01">11684 4564 1847 0,'0'0'0'0,"0"0"0"16,0 0 0-16,25-16 101 0,-15 12 1 0,-6-6-1 15,-4 10 1-15,0 0-85 0,0-7 0 0,0 7-1 16,10-4 1-16,-3 4 74 0,-7 0 1 0,9-3 0 0,-2 3 0 16,0 3-75-16,-7-3 1 0,0 0-1 0,7 7 1 15,-7-7 2-15,4 11 1 0,-4-11 1 0,-4 10-1 0,8-4-10 16,-4-6 0-16,-11 10 1 0,11-10-1 0,0 9-8 16,0-9 2-16,7 12-2 0,-7-12 1 0,0 14-1 15,0-14 0-15,-10 11 0 0,10-4 1 0,2 0-4 16,-2 4 0-16,-7-6 0 0,7 0 1 0,1 4-1 15,1 5 0-15,-2-3 0 0,-2-4 1 0,1 3-1 16,-5 1 0-16,-4-6 0 0,10-5 0 0,-9 7 0 16,9-7 0-16,-11 4 0 0,11-4 0 0,0 0-1 0,-7 5 1 15,0-2 0-15,7-3 0 0,0 0-1 0,0 0 1 16,-10 0 0-16,10 0 0 0,0 0-1 0,0 0 1 16,0 0 0-16,-7-3 0 0,7 3-1 0,0 0 1 15,-11-2 0-15,11 2 0 0,0 0 0 0,0 0 0 16,-4-5 0-16,4 5 0 0,-1-11 0 0,1 4 0 0,-4 0 0 15,4-3 0-15,2-1 0 0,1 1 0 0,1-5 0 16,-2 7 1-16,3 2-1 0,-5 6 0 0,11-8 0 16,-11 8 1-16,7-11 1 0,-7 11 1 15,0 0 0-15,0 0 0 0,7-7-1 0,-7 7 1 0,0 0-1 16,0 0 0-16,-4-7 6 0,4 7 0 0,0 0 0 16,0 0-1-16,0 0-1 0,0 0 0 0,0 0-1 15,7 7 1-15,-7-7 5 0,4 11 0 0,-4-11 1 16,3 7 0-16,-3-7-5 0,-7 7 0 0,7-7 0 15,-7 5 1-15,7-5 2 0,0 10 1 0,0-10 0 0,-7 9 0 16,7-9-5-16,4 9 1 0,-4-9 0 0</inkml:trace>
  <inkml:trace contextRef="#ctx0" brushRef="#br0" timeOffset="199057.34">11677 4657 1608 0,'0'0'0'0,"-2"-7"0"0,11 3 0 0,2 3 76 0,-1-1 1 16,-3-3 1-16,0-2-1 0,-3-4-59 0,-4 0 0 15,3 1 0-15,1-2 0 0,-1 1 53 0,-3 2 1 16,-7 2-1-16,11 2 1 0,-1-2-54 0,3 0 0 15,-3 0 0-15,-3 7 0 0,2-11 20 0,-4 2 1 0,2 9 0 16,-3-8 0-16,3 8-25 0,-6-4 2 0,-4 2 0 16,10 2 0-16,0 0-2 0,0 0 2 0,-11 0 0 15,8 7-1-15,-4 6-6 0,0 1 0 0,-4 3 0 16,4 8 1-16,2 8-2 0,-2-4 1 0,0 4-1 16,3-1 1-16,-3-4-3 0,3 2-1 0,1-4 1 15,3 4-1-15,0-4 6 0,-4-3 0 0,1 2 0 16,6 3 0-16,-3-5-4 0,4-2 1 0,-1-2-1 0,1 4 0 15,3-3 8-15,-3-3 0 0,-4-3-1 0,3-5 1 16,2 3-6-16,2 1 0 0,-3-6 0 16,7 0 0-16,-1-4 7 0,1-3 2 0,-4 0-1 0,14 0 1 15,4-3-8-15,-6-1 0 0,-8 1 1 0,13-1-1 16,-1 1 9-16,2-1 0 0,-7-5 0 0,-1 4 1 0,-6 2-10 16,-2-1 1-16,-2 1-1 0</inkml:trace>
  <inkml:trace contextRef="#ctx0" brushRef="#br0" timeOffset="199676.31">11301 4785 1884 0,'0'0'0'15,"0"0"0"-15,0 0 0 0,0 0 83 0,18-3 0 16,-18 3 0-16,0 0 0 0,0 0-66 0,7 0 1 15,-7 0 0-15,0 0 0 0,0 0 78 0,0 0 2 16,0 0-2-16,0 0 2 0,0 0-81 0,0 0-1 0,9 0 1 16,67 5 1-16,15 4 16 0,-8-2 0 0,-14-4-1 15,-4 1 1-15,-14-4-19 0,-8 0-1 0,-8 0 1 16,-1-4-1-16,-6 4-5 0,-4-1 1 0,-1-3-1 16,-8 4 1-16,-1 0-4 0,-4 2 1 0,-1 0-2 15,-2-1 2-15,-7-1-1 0,11 15-1 0,-11-8 1 16,3 5 0-16,-3 2-3 0,0-2 1 0,0 2 1 15,-3 2-1-15,3-2 1 0,3 2 0 0,-3-5 1 0,0 8 0 16,-3-5-3-16,3-2 2 0,0-1-2 0,0 3 1 16,0-2 2-16,3 1 0 0,4-6-1 0,-3 0 2 15,-4-7-3-15,7 7 1 0,-7-7-1 0,10 3 1 16,-3 1 2-16,4-4-1 0,-11 0 1 0,12 0 0 0,-1-4-3 16,0 1 1-16,-4-1-1 0,0 1 2 0,0-4 2 15,-4 0 1-15,-3-4-1 0,7 2 1 16,0-3-4-16,-3 1 1 0,-4 4-1 0,3 0 2 0,1 2 2 15,-1-2 1-15,-3 7-1 0,4-10 1 0,-4 10-4 16,7 0 1-16,-7 0-2 0,0 0 2 0,7 7 2 16,-7-7 0-16,0 10 0 0,7-5 0 0,9 9-3 15,-2-3 0-15,-3 0 0 0,3-1 1 0,5 1-1 0,-5-4 2 16,-7 0 0-16,11-4 0 0,3 1-4 0,-1-1 2 16,-4-3 0-16,-4 0-1 0,-2 0 2 0,-3 0 1 15,4-3 0-15,0 3 0 0,-1-4-4 0,-1 1 2 16,0-1-1-16,-4-3 1 0,-1 0 1 0,-1-3-1 15,4-1 1-15,-3 0 0 0,-1 1-3 0,-3-1 1 16,4-1-1-16,-4-4 2 0,0 0-1 0,-4-1 2 16,1 3-1-16,-4 1 1 0,1-2-3 0,-1 1 1 0,0 3-1 15,0 4 1-15,7 7 0 0,-7-12 1 0,7 12-1 16,-7-4 1-16,7 4-3 0,0 0 2 0,0 0-1 16</inkml:trace>
  <inkml:trace contextRef="#ctx0" brushRef="#br0" timeOffset="199992.41">12659 4858 2072 0,'0'0'0'0,"0"0"0"0,0 0 0 16,0 0 80-16,0 0 1 0,0 0-2 0,-10 17 2 0,-1-5-63 15,1-3 0-15,-8 5 0 0,4 6 0 0,3-5 76 16,6 3 0-16,2-2 1 0,3 1 0 0,0 6-78 15,3-3 0-15,-3-6 0 0,4-2 1 0,4 2 22 16,1 0 2-16,-2-3-2 0,16-4 1 0,9-4-25 16,-7 1 0-16,-9-4 0 0,15 0 0 0,-2 0-2 0,-7-4-1 15,-4-3 1-15,0-3 0 0,-4-1-6 16,-4-3 1-16,1 2-1 0,1-2 1 0,-5 0-1 0,0-4 0 16,0-3 0-16,-3 3-1 0,-8 3-1 0,1-8 0 15,-4 0-1-15,0 9 1 0,3 1 1 0,-10-1-1 16,-16 0 1-16,9 5 1 0,-2-1-4 0,-2 1 2 15,-6-1-1-15,6 6 0 0,4 1 2 0,5-1 0 16,-2 0-1-16</inkml:trace>
  <inkml:trace contextRef="#ctx0" brushRef="#br0" timeOffset="200596.2">13838 4703 2123 0,'0'0'0'16,"0"0"0"-16,0 0 0 0,0 0 73 0,0 0 0 16,19 17 0-16,-19-17 1 0,4 11-56 0,-3-1-1 0,-1 3 1 15,0 1 0-15,-1 7 50 0,-1-4 0 0,2 5 0 16,3 0 0-16,1 1-50 0,-2-3 0 0,1 1 0 16,1 2 0-16,-1 0 14 0,1-4 1 0,3-2-1 15,0 3 2-15,0-1-20 0,0-5 0 0,-3-1 1 16,3-5-1-16,3 3-5 0,1 1 1 0,-11-12-1 15,7 7 1-15,-7-7-4 0,12-3 1 0,-5 3 0 16,7-7-1-16,8-4-1 0,-1 1-1 0,-5 1 1 16,8-5 0-16,1 0-1 0,0-6-1 0,-4-3 0 15,-5 9 2-15,-2-1-3 0,-4-8 2 0,1 0-2 16,1 2 1-16,-1 1-1 0,-2 1 1 0,0-4-1 16,-2 6 0-16,-4 1 5 0,1 3 1 0,-1 3-2 0,1 3 2 15,-1 0-3-15,-3 7 0 0,7-7 0 0,-7 7 1 16,0 0 5-16,7 0 0 0,-7 0 0 0,7 10 0 0,-1 1-4 15,1-1 1-15,0-3-1 0</inkml:trace>
  <inkml:trace contextRef="#ctx0" brushRef="#br0" timeOffset="200958.91">14542 4873 1972 0,'0'0'0'16,"0"0"0"-16,0 0 0 0,0 0 84 0,0 0 1 15,-27 7-1-15,13-3 1 0,-4 3-68 0,1-5 1 16,-3 5 0-16,-1 3 0 0,3 3 85 0,8-6 1 16,-2 3 0-16,3 6 0 0,2 2-88 0,3-6 1 15,1 0-1-15,1 4 1 0,4-2 11 0,-1 0 0 0,1-3 0 16,2 1 2-16,1-3-17 0,0 0 0 0,1 1 1 16,6-6-1-16,2 3-4 0,-3-7 0 0,-1 0 0 15,-10 0 1-15,7-4-4 0,-7 4 1 0,0 0-2 16,16-7 2-16,0 0-3 0,-4 0 0 0,-5 0-1 15,-3 0 2-15,3 4-3 0,4 1 1 0,-1-2 1 16,4 1-1-16,7-1-1 0,2 4 1 0,-2 0-1 16,-8 0 1-16,1 4 0 0,0 3-1 0,4-5 0 15,-4 5 0-15,-4-2 2 0,-3 2-1 0,4 0 0 16,0 2 2-16,-3-2-3 0,-1-4 1 0,1 4 0 0,-1 0 0 16,0 0 2-16,-7-7-1 0,7 11 1 0,-7-11 0 15,7 7-1-15,-7-7-1 0,10 11 0 0,-10-11 2 16,9 10-1-16,-9-10 1 0,4 12-1 0</inkml:trace>
  <inkml:trace contextRef="#ctx0" brushRef="#br0" timeOffset="201393.71">14757 4907 1985 0,'0'0'0'0,"0"0"0"0,0 0 0 0,0 0 57 0,26-14 0 15,-15 8 0-15,-2 3 1 0,-2-1-42 0,1 4 2 16,-8 0 0-16,7-7 0 0,-7 7 37 0,15 0 0 15,-1-1 0-15,-4 2 0 0,-1 6-38 0,5-3 1 16,7 3-1-16,15 5 1 0,-6 4 6 0,-2-2 2 16,-7-2-1-16,0 10 1 0,-5-7-14 0,-2 1 0 0,-7 2 1 15,0 1 0-15,-3-1-10 0,-8-6 0 16,-10 0-1-16,7 1 2 0,0-3-2 0,0 1 0 0,0-4 0 16,-5-4 1-16,-2 4 0 0,-4-7 0 0,-2 0 1 15,20 0-1-15,-8-3-1 0,8 3 0 0,-9-4 1 16,9 4 0-16,-9-14 0 0,7 7 2 0,-1 0-2 15,12-9 2-15,5 4-3 0,0-4 1 0,3-1 1 16,5 3-1-16,-1 1 0 0,-2-3 1 0,-1 2-1 16,-1 9 2-16,-2-5-3 0,-1-3 1 0,0 3 0 15,2 3 0-15,-2 3 1 0,-4 1 2 0,1-1-1 16,-2 4 0-16,0 4-1 0,-2-4 0 0,-7 0-1 0,12 10 2 16,-1-3 2-16,-8 0-1 0,-3 2 1 0,4 5 1 15,-4 5-4-15,3 1 2 0,-3-4-2 0,4 5 2 16,-4-5 1-16,-4-2 1 0,4 3 0 0,0 1-1 0,0-4-2 15,-3 0 0-15,3-7 1 0,-4 4 0 0,4-1 3 16,-3 2 0-16,3-5 0 0,0-7 0 0,0 11-4 16,0-11 2-16,0 0-1 0,3 7 0 0,-3-7 1 15,0 0 1-15,0 0 0 0</inkml:trace>
  <inkml:trace contextRef="#ctx0" brushRef="#br0" timeOffset="201558.9">15268 4785 1997 0,'0'0'0'15,"0"0"0"-15,0 0 0 0,25 0 61 0,-16 2-1 16,-9-2 1-16,0 0-1 0,7 5-43 0,-7-5 1 0,0 0 0 16,0 0 0-16,7 9 36 0,-7-9 0 0,10 9 0 15</inkml:trace>
  <inkml:trace contextRef="#ctx0" brushRef="#br0" timeOffset="201908.77">15704 4953 1695 0,'0'0'0'0,"0"0"0"0,-21 0 0 16,0 3 42-16,1 1 0 0,3-1 0 0,-5 8 0 15,1-3-26-15,-2 6 0 0,2 2 0 0,-4 0 0 16,8 2 42-16,1-4 0 0,4-2-1 0,1 4 2 15,6 0-43-15,5-6 2 0,0 1 0 0,3-1 0 0,2-1 20 16,4 0 1-16,2-2-1 0,1 0 0 0,6 2-23 16,-4-6 0-16,-3-3 1 0,-4 0 0 0,3-3-5 15,1 3 0-15,1-4 0 0,-1-4 2 0,-4 2-7 16,0 1 2-16,3-2 0 0,-3 4 0 0,2-5 10 16,0-2 1-16,0-1-1 0,-2 1 1 0,0 3-9 15,0-2 0-15,0 2 0 0,-7 7 2 0,11-5 11 0,-11 5 2 16,10 1-1-16,-10-1 1 0,11 11-14 0,-4-6 2 15,4 2-1-15,-3 0 0 0,-1 4 11 0,0-1-1 16,1-3 1-16,-1 1-1 0,0-1-11 0,0 0 2 16,0 0-2-16,0-4 1 0,0 6 9 0,0-6-1 15,0 1 0-15,-7-4 1 0,12 7-11 0,-5-3 2 16,-7-4-1-16</inkml:trace>
  <inkml:trace contextRef="#ctx0" brushRef="#br0" timeOffset="202310.8">15852 4662 1746 0,'0'0'0'0,"0"0"0"15,0 0 0-15,35 13 84 0,-19-3 1 0,-10 1 0 16,-17 3 1-16,0 3-70 0,3 6 2 0,-1-5 0 16,2 5 0-16,10 0 75 0,1-1 1 0,-4 0-1 0,-14 4 1 15,3-3-77-15,0 0 1 0,6-6-1 0,-4 6 1 16,4-4 29-16,3-1 0 0,1 0 0 0,-1-4 0 15,5-4-30-15,3 1 0 0,1-2 0 0,12-2-1 0,6-2 2 16,-2 0 0-16,8-5 0 0,-6 0 0 0,-7 0-8 16,-2-3 0-16,5-3 1 0,-4-1-1 0,1 2-1 15,-6-4 1-15,1-1 0 0,-1-1 0 0,2 4-4 16,-3-2 0-16,-4 2 1 0,3 2 0 0,-3 3 0 16,-7 2 0-16,6 0 0 0,-6 0 1 0,7 14-4 15,-5-5 2-15,-1 2-1 0,3 6 0 0,-2 6 2 16,-2 2 0-16,0-8-1 0,-2 5 2 0,-2-8-3 0,-1 1 0 15,-2-4 0-15,0 0 0 0,0-1 2 0,-4-3 1 16,4-3-1-16,0-1 1 0,-5 1-4 0,0-3 2 16,-3-1-2-16,7 0 2 0,-3-1 1 0,-7-3 0 15,-5 1 1-15,8 3 0 0,2-4-3 0,-1 1 0 16,-7-4 1-16,14 0-1 0,7 7 0 0,0-11-1 16,3 4 1-16,15-5 0 0,1-1-1 0,-1 5-1 0,1-7 1 15</inkml:trace>
  <inkml:trace contextRef="#ctx0" brushRef="#br0" timeOffset="202541.34">16476 4668 2060 0,'0'0'0'0,"0"0"0"16,0 0 0-16,-1 21 53 0,-1-11-1 0,2 4 1 15,2 7 0-15,-1 9-36 0,-1-2-1 0,-1 1 1 0,-1 4 1 16,0 0 52-16,2-1-1 0,2 2 1 0,0 2 1 15,-2 3-53-15,-2-11 0 0,0 2 0 0,2 2 0 16,0-7 15-16,0-4 1 0,0-2 0 0,0 2 0 16,0-5-19-16,0-6-1 0,-2-1 1 0,2 2 0 15,0 1-5-15,0-5 0 0,0-7 0 0,0 7 0 0,0-7-4 16,0 0 0-16,0 0 1 0</inkml:trace>
  <inkml:trace contextRef="#ctx0" brushRef="#br0" timeOffset="203125.72">16688 5107 1620 0,'0'0'0'0,"0"0"0"0,0 0 0 0,25 0 54 0,-18 0 0 15,-2-3 0-15,2-1-1 0,-7 4-36 0,11-7 1 16,-4 0-1-16,0 0 1 0,0 2 61 0,0 0-1 16,0 1 1-16,0-1 0 0,-7 5-61 0,11-11 0 15,-11 1 0-15,3 3 0 0,1-6 19 0,-1 3 1 0,-6-3 0 16,3 3 1-16,-4-1-25 0,4 3 2 0,-3-3 0 15,-1 4-1-15,4 7 0 0,-10-9 1 0,10 9-1 16,-11-2 1-16,4 4-7 0,-2 2 0 0,2-1 0 16,-2 13 1-16,-3 0 0 0,1 3 1 0,1 2 1 15,6 2-1-15,-3 0-4 0,0 5 0 0,7-7 0 16,0 0 1-16,0-3 1 0,0-4 0 0,4 2 0 16,3-2 0-16,3 0-3 0,-3-7 0 0,4 0 0 15,3-2 1-15,2 1 2 0,2-3 1 0,-4-3-1 0,14 0 1 16,0-3-5-16,-1-1 2 0,1 1 0 0,5-3 0 15,-4-1 4-15,-5-1 0 0,3-3 0 0,1-7 1 16,-3 3-6-16,-4-5 2 0,-2 1-1 0,-1-6 1 16,-1-3 5-16,1 5 1 0,-2-7-1 0,-2 4 2 0,0 3-7 15,0 0 0-15,-7 2 0 0,-3 5 1 0,1 6 5 16,0 1 0-16,-3-2 0 0,-2 1 0 0,0 10-6 16,-9-9 1-16,9 9 0 0,-10 0 0 0,3 4 5 15,7-4 0-15,-11 5 1 0,4 2-1 0,0 0-6 16,7-7 1-16,-10 9 0 0,6-2 0 0,6 0 4 0,-2-7-1 15,3 12 0-15,1-5 2 0,5 4-6 16,-2-1-1-16,0-1 1 0,3 9 0 0,1-3 3 0,3 3 2 16,0 0-1-16,2 3 0 0,-2-5-5 0,0 5 1 15,-3 0 0-15,-6-4 0 0,2 1 2 0,-2-4 0 16,-1 0 0-16,-2 5 0 0,-2-4-3 0,-4-5 0 16,-1 1-1-16,-4-1 1 0,0 4 1 0,2-5 0 15,-3-2 0-15,-1 0-1 0,-8 0-1 0,5-3 0 16,1-1-1-16,1 1 1 0,-2-1 2 0,0-3 0 0,1-1-1 15,1 1 1-15,-2 0-2 0,1-2 0 0,3-2-1 16,-1 4 1-16,1 0 1 0,3-3-1 0,-2-1 1 16</inkml:trace>
  <inkml:trace contextRef="#ctx0" brushRef="#br0" timeOffset="203962.45">18313 5135 1658 0,'0'0'0'0,"0"0"0"0,0 0 0 0,0 0 93 16,0 0 0-16,0-17 1 0,-4 6 0 0,-3 1-77 15,-7-4 1-15,-12 1-2 0,-3 5 2 0,-4 6 79 16,5-2-1-16,6 4 1 0,1 4-1 0,0 1-79 15,5 2 0-15,4 4 0 0,3 6 1 0,-2 1 9 16,4-1 1-16,-3-2-1 0,3 2 1 0,1 2-16 16,3-4 2-16,-1-1-1 0,3 0 1 0,1-4-8 0,1 1 1 15,3 1 0-15,8-1 0 0,-1-4-3 0,-1-2 0 16,1-1 1-16,12 1 1 0,2-2-6 0,3-4 1 16,-2-5 0-16,1 5 0 0,-4-3-1 0,-9-1 1 15,2-2-1-15,0 0 1 0,-2 0-1 0,-2-6 0 16,2 3 0-16,-3 3 1 0,-2 0-1 0,-2 0 0 0,-2 0 0 15,0 0 1-15,-5 7 3 0,7-7-1 0,-7 7 1 16,0 0-1-16,0 0-1 0,0 0 2 0,9-8-2 16,-9 8 1-16,5 8 6 0,-5-8 1 0,4 10-1 15,3 1 1-15,-4 1-4 0,5 0 1 0,-5-1-1 16,4 5 1-16,0-6 5 0,-2-1 2 0,3-2-2 16,-3 2 2-16,2 0-6 0,0-4-1 0,0-2 1 15,0 4 0-15,2-3 6 0,-2-1 0 0,-7-3 1 16,7 9-1-16,-7-9-6 0,7 4 1 0,-7-4 0 15</inkml:trace>
  <inkml:trace contextRef="#ctx0" brushRef="#br0" timeOffset="204311.58">18461 5032 1847 0,'0'0'0'0,"0"0"0"0,21-16 0 0,-3 12 74 16,-1-3 0-16,-3-2 0 0,-8 2 0 0,4 4-56 15,4 3 0-15,6-4 0 0,12 11 0 0,-1 0 61 16,-6 6 2-16,-7-1-1 0,-2 6 1 0,1-1-63 16,-3-1 0-16,0 5 0 0,-3 4-1 0,-2-4 15 0,-4-2-1 15,-1 2 1-15,-4 4-1 0,0-7-17 0,-2-4 0 16,0-4 0-16,-3 10 0 0,-2-6-7 0,0-5 1 16,1-2 0-16,-1 0 0 0,7-7-4 0,-3 7 2 15,3-7-1-15,0 0 1 0,0 0-5 0,0 0 0 16,0 0 0-16,-11-4 0 0,11 4-1 0,-10-7 2 15,10 7-1-15,-4-14 0 0,8 2-1 0,-1-2 0 0,-3-2 0 16,4-4 1-16,-4 1-1 0,3 1 0 0,8-4 0 16,-1 1 1-16,1-1-1 0,0 1 1 0,-3-2-1 15,3 8 1-15,0 2-1 0,-4 3 1 0,0-4-1 16,0 5 1-16,0 4-1 0,-2 1 2 0,2 2-1 16,0 2 0-16,0 4-1 0,-7-4 1 0,11 7-1 15</inkml:trace>
  <inkml:trace contextRef="#ctx0" brushRef="#br0" timeOffset="204677.1">19041 5172 1632 0,'0'0'0'0,"0"0"0"0,0 0 0 0,28-17 49 16,-17 13 0-16,-11-3 0 0,7 2 1 0,5-6-33 15,-5 1-1-15,-10-1 1 0,3-3 0 0,0 2 48 16,-4 5 0-16,-4 2 0 0,9-2 1 0,3 1-48 15,-4 6 0-15,-9-10 0 0,2 6 0 0,7 4 22 16,-11 0 0-16,4 0-1 0,-7 4 2 0,-2-1-26 16,-1 4 1-16,-4-1 0 0,3 4-1 0,11 6 1 0,-2 0 1 15,-2-2 0-15,1 3 0 0,1-1-8 0,4 5 1 16,1-7-1-16,2 8 1 0,2-7 1 16,0-2 1-16,-1 1 0 0,1 2 0 0,0-2-5 0,5-5 1 15,0-2-1-15,2 3 1 0,7-1 1 0,6-2 1 16,8-4-1-16,2 4 1 0,5 2-4 0,-3-9 1 0,-7-5 0 15,-2 10-1-15,-2-5 2 0,-5-5 1 16,1 1 0-16,3 8 0 0,-4-4-3 0,-6-4-1 16,1 1 1-16,-2-1 1 0,-1 4 4 0,0-3 1 0,-8 3 1 15,7-7-1-15,-7 7-5 0,0 0 0 0,0 0 1 16,7-4 0-16,-7 4 2 0,0 0 0 0,0 0 0 16</inkml:trace>
  <inkml:trace contextRef="#ctx1" brushRef="#br0" timeOffset="108401.32">20997 9647 0,'0'0'0</inkml:trace>
  <inkml:trace contextRef="#ctx0" brushRef="#br0" timeOffset="210041.9">19890 4861 1356 0,'0'0'0'0,"0"0"0"0,0 0 0 15,26 0 70-15,-19 0-1 0,2 0 1 0,-2 2 1 0,0 1-53 16,-7-3 0-16,11 7 0 0,-3 4-1 16,1-2 63-16,-2 5 0 0,-3 5 0 0,-1 8 0 0,4-1-62 15,0 7 0-15,1 1 0 0,-1-8 0 0,1 6 29 16,3-4 2-16,1-7-1 0,-3 9 0 0,-4-9-31 15,4-2 0-15,-2-3 0 0,4 7-1 0,-4-5 16 0,2-9-1 16,0-1 1-16,-1 6 0 0,0-3-18 16,-8-11 0-16,10 7 1 0,-10-7-1 0,11 3 4 0,-11-3 1 15,10 0 0-15,-10 0 1 0,7-7-10 0,-7 7 0 16,7-10 0-16,-3 5 1 0,5-9 4 0,0 1-1 16,-2-4 1-16,1-6 1 0,1 3-7 0,-2 1 0 15,2-6 0-15,-2-1-1 0,4 5 13 0,-4 3-1 16,-4-3 0-16,1 0 0 0,-2 5-10 0,1-1 2 15,1 3-1-15,4 1 0 0,1 5 10 0,0-3 1 16,2 0-1-16,-6 4 1 0,-5 7-10 0,4-5-1 0,-4 5 0 16,10-7 1-16,-10 7 6 0,14 0 0 0,0 0 0 15,8 7 0-15,0 2-8 0,-4 5 0 0,1 2 1 16,1 3-1-16,-4-1 5 0,-2-2 2 0,-7 3-1 16</inkml:trace>
  <inkml:trace contextRef="#ctx0" brushRef="#br0" timeOffset="210375.86">20590 5218 1922 0,'0'0'0'0,"0"0"0"0,0 0 0 15,7-17 65-15,-4 6 1 0,-3 4-1 0,-7 0 1 16,0 3-48-16,0-1 0 0,-7 5 0 0,4-3 0 0,10 3 52 16,-9 3 1-16,9-3-1 0,-13 12 1 0,-2-5-53 15,-7 4 0-15,3-4 0 0,1 7 0 0,6-3 13 16,3-4 2-16,9 0-1 0,0 5 1 0,2-1-20 15,1-4 2-15,-3-7-1 0,11 12 1 0,-4-5-6 16,0-3 0-16,2-3 0 0,3 3 0 0,-1-1-3 16,-4-3 0-16,-7 0 0 0,11-1 1 0,-4 1-1 15,3-2 2-15,-1 0-1 0,2 2 1 0,-1-2-4 16,1 1 2-16,-4-1-2 0,3 2 2 0,-3 2 1 0,1-1 1 16,-1 1-1-16,0 2 1 0,0-1-3 0,0 1 0 15,-7-4 1-15,12 5 0 0,-1 2-1 0,-1-4 1 16,-10-3-1-16,11 7 2 0,-11-7-3 0,10 9 0 15,-10-9 1-15,9 4-1 0,-9-4 3 0,9 3 1 0,-9-3-1 16,0 0 1-16,7 0-3 0,-7 0 0 0,0 0 1 16</inkml:trace>
  <inkml:trace contextRef="#ctx0" brushRef="#br0" timeOffset="211042.17">20692 5186 1557 0,'0'0'0'0,"0"-14"0"15,4 2 0-15,1 3 74 0,2 2 0 0,2-2 0 16,-2-1 1-16,2 3-57 0,0 3 0 0,-2 1 0 15,-7 3 0-15,10 0 69 0,-10 0-1 0,11 3 1 16,-4 4-1-16,2 0-69 0,3 4 1 0,4-2 0 0,2 7 0 16,-4 3 11-16,-4-1 0 0,-3-8 0 0,-1 6 0 15,-5-4-15-15,-1-1-1 0,-1 1 1 0,-1 2-1 16,0-3-3-16,0-2 0 0,1-2 1 0,-1 0-1 16,2-7-4-16,0 0 1 0,-4 5 0 0,4-5 0 0,0 0-4 15,-7 3 1-15,7-3 1 0,0 0-1 0,-7-7 0 16,7 7-1-16,0 0 0 0,7-7 1 0,-3-1-2 15,3-3 0-15,2 2 1 0,8-8-1 0,4-3-1 16,1 4 1-16,-12 1 0 0,1-3 1 0,3 7-2 16,0-1 1-16,-2-2 0 0,-1 5 1 0,-1 4-2 15,1-2 1-15,-4 3-1 0,2-3 1 0,-2 7 1 0,-7 0-1 16,11 0 0-16,-11 0 1 0,7 7-2 0,-7-7 2 16,3 11-1-16,-1-6 0 0,0 8 2 0,-1 2 0 15,1-4-1-15,0 7 2 0,-2-3-3 0,0-2 2 16,2-3-1-16,1 6 0 0,1-5 0 0,-1-1 0 15,1-3 0-15,-1 2 1 0,4 0-2 0,0 0 0 16,-7-9 0-16,9 5 2 0,-9-5 0 0,13 3 2 0,-13-3-1 16,10 4 1-16,-3-4-3 0,2-4 2 0,2 1-2 15,-11 3 2-15,10-4 0 0,-3-1 2 0,-7 5-1 16,11-12 0-16,-6 3-1 0,0 0-1 0,-1-1 1 16,-2-6-1-16,1 2 3 0,3 1 0 0,1 1 0 15,-2-2 0-15,0 3-2 0,1 4 1 0,-1-5-2 16,-9 5 2-16,4 7 3 0,-7-7 1 0,7 7-1 15,0 0 1-15,0 0-5 0,0 0 2 0,0 0 0 16,0 0 0-16,-3 7 4 0,6 5 0 0,-1-5 0 0,-4 15 2 16,0-1-7-16,1 0 2 0,1 5 0 0,0 2 0 15,0 0 3-15,0-1 0 0,-6 3 1 0,-4 3 0 16,3 2-5-16,1-5 1 0,-1 2-2 0,0 0 2 16,0-4 2-16,0-2 0 0,4-1 0 0,-1-2 1 0,1-4-5 15,-1-3 1-15,1-2 0 0,-3 0-1 0,1-3 2 16,0-4 0-16,5-7 0 0,-7 10 1 0,7-10-3 15,-11 4-1-15,11-4 1 0,-12 0-1 0,12 0 1 16,-9-4 0-16,-2-1-1 0,-5-4 2 0,-1-2-3 16,1-3 1-16,2-3-1 0,5 1 1 0,-2 0-2 15,4 4 2-15,4-6-2 0,3 1 2 0,3-4-3 16,8 6 1-16,0 3 1 0</inkml:trace>
  <inkml:trace contextRef="#ctx0" brushRef="#br0" timeOffset="211258.04">21509 5146 2072 0,'0'0'0'0,"0"0"0"16,0 0 0-16,0 0 53 0,0 0 0 0,0 0-1 16,-4 21 2-16,1-12-37 0,3-2 1 0,3 4-1 15,-3 3 1-15,0-2 46 0,0-2 1 0,0 3-1 16,0 6 1-16,0-5-47 0,0-7 0 0,0 0 0 15,0 4 0-15,4-2 12 0,-1-4 0 0,-3-5 1 16,0 14 0-16,0-14-17 0,-3 7 0 0,3-7 0 16</inkml:trace>
  <inkml:trace contextRef="#ctx0" brushRef="#br0" timeOffset="211392.83">21516 5005 1859 0,'0'0'0'0,"0"0"0"0,0 0 0 0,0 0 48 16,0 0 0-16,0 0 1 0,0 0 0 0,0 0-32 15,0 0 0-15,18-9 0 0</inkml:trace>
  <inkml:trace contextRef="#ctx0" brushRef="#br0" timeOffset="211741.89">21634 5211 1332 0,'0'0'0'16,"2"7"0"-16,-6 4 0 0,1 3 35 0,-1-7 2 15,1 5-1-15,1 2 1 0,-2-3-22 0,4-2 1 0,0-2-2 16,0 1 2-16,0 3 40 0,0-4 0 0,0-7 0 16,0 16 2-16,0-16-42 0,0 7 2 0,8-4-1 15,-8-3 1-15,8 2 18 0,-8-2 1 0,0 0-1 16,11-2 1-16,-11 2-22 0,11-7 0 0,-11 7 0 15,10-7 1-15,-3-2 5 0,4 2 0 0,-1-3 1 16,3-6-1-16,6-3-10 0,0 1 0 0,3-1 1 16,-1 5-1-16,2 1 7 0,-4 5 0 0,-3-3 0 15,-5 4 1-15,-4 0-9 0,0 3 0 0,5 1 0 0,4 6 0 16,-2 1 14-16,-2 3 0 0,-1-3 0 0,3 10 1 16,-7-2-14-16,0-2 1 0,2 3 1 0,0 6-1 0,-6-1 11 15,-1-8 1-15,0 3 0 0,1 2 0 0,1 3-12 16,-2-6 0-16,1-3 0 0,1 7 1 0,-2 0 7 15,-1-7 1-15,1 1-1 0,7 6 2 0,-2-2-12 16,0-3 1-16,0-3 0 0</inkml:trace>
  <inkml:trace contextRef="#ctx0" brushRef="#br0" timeOffset="212294.39">22394 5276 1470 0,'0'0'0'15,"0"0"0"-15,0 0 0 0,4-26 69 0,-4 15 1 16,-2 1-1-16,-1 3 1 0,-3 0-52 0,-1 3 0 15,0-3 0-15,0 4 0 0,7 3 61 0,0 0 1 16,-7-4 0-16,7 4-1 0,0 0-61 0,0 0 0 16,0 0 0-16,0 0 0 0,0 0 20 0,0 0 1 0,0 0-1 15,0 0 1-15,0 0-24 0,0 0 0 0,0 0 1 16,-25 28 0-16,6 6-5 0,7-6 1 0,10-5 1 16,11-4-1-16,1-3-5 15,-1-9 1-15,-9-7-1 0,11 12 1 0,-4-8-3 0,5-6 0 0,-1-2 1 16,-1 3 0-16,-3-3-3 0,2-1 1 0,-2-2 0 15,0 3 0-15,0-5 7 0,-1-1 1 0,-3-1-1 16,1 3 1-16,-1-3-5 0,2 2 1 0,-1-1 0 16,-4 10 0-16,3-7 10 0,-3 7-1 0,4-7 1 15,-4 7 2-15,0 0-10 0,0 0 0 0,0 0 0 16,4 10 0-16,-4 8 10 0,0 1 0 0,0 4 1 0,3 16-1 16,-3-2-10-16,4 3 1 0,-4 2 0 0,0 4 0 15,0-7 12-15,0-2-1 0,0-2 1 0,-4 5 0 16,4-8-11-16,-3-4 0 0,3 6-1 0,-4 3 2 15,4-2 4-15,-4-5 1 0,1 0 0 0,-1-2 1 0,-4 0-8 16,1-9-1-16,0 1 0 0,-4-1 1 0,-1-5 5 16,1-4-1-16,2-2 1 0,-8-5 1 0,-10-3-8 15,-5-3 1-15,-3-5-1 0,-2 1 1 0,5-3 4 16,4-6-1-16,7-3 0 0,7 3 1 0,5-9-6 16,5 1 1-16,-3-5-1 0,4 10 1 0,3-2 1 0,3 0 1 15,4-2 0-15,8 5 0 0,2 3-4 0,4-3 0 16,6-1 0-16,8 5 0 0,-5 3 1 0,-5-3 1 15,-1 0-1-15,1 0 1 0,-2 2-3 0,-5-3-1 16,-1 3 1-16,3 0 1 0,-4 1 5 0,-4 1 1 16,-1-4 0-16,-1-2 0 0,1 5-5 0,-1 4 0 15,-1-3 0-15,-2-1 0 0,-2 1 0 0,1-3 1 16,-1 4-2-16,0 1 2 0,-1 2-3 0,-1-1 0 0,-3 0-1 16</inkml:trace>
  <inkml:trace contextRef="#ctx0" brushRef="#br0" timeOffset="212808.88">23691 4891 2035 0,'0'0'0'16,"0"0"0"-16,0 0 0 0,0 0 84 0,23 0 2 15,-23 0-2-15,0 0 1 0,7 0-68 0,-7 0 1 16,0 0 0-16,0 5 0 0,0 2 38 0,-4 0 0 16,4 2 0-16,-3 16 0 0,-1 6-39 0,-3 1 1 0,-3 0-1 15,-1-2 1-15,-3 5 6 0,2-4 2 0,4 1-1 16,5 2 1-16,-1-6-14 0,1-2 0 0,10-1 1 15,2 6 0-15,0-6-9 0,-2 0 0 0,0-4 1 16,-2 2-1-16,0 3-1 0,-1-3 1 0,-2-6-1 16,5-1 1-16,3-2-4 0,1-1 1 0,-1-5-1 15,-3 0 1-15,2-5-1 0,-2 1 1 0,0-4-1 16,0 0 1-16,0-4-1 0,-7 4 0 0,13-3 0 16,-4 3 1-16,-2-4-1 0,-7 4 0 0,7-7 0 0</inkml:trace>
  <inkml:trace contextRef="#ctx0" brushRef="#br0" timeOffset="213244.33">23504 5236 1646 0,'0'0'0'0,"23"-4"0"0,12 4 0 0,-3 4 49 0,1-4 1 15,4 0-1-15,-1 3 1 0,-5 1-33 0,-4-1 0 16,-4-3 0-16,0 9 0 0,-7-5 48 0,-1-1 1 16,0-3-1-16,-3 7 1 0,-2-3-48 0,1-1 0 15,3-3 0-15,-5 7 0 0,-2-5 17 0,-7-2 1 16,9 2 0-16,-9-2 0 0,0 0-22 0,5 9 1 16,-5-9-1-16,0 0 2 0,0 0 0 0,2 7 0 0,-2-7-1 15,-7 8 1-15,3 3-7 0,1-1 0 0,1-1 0 16,2 5 1-16,2 0-2 0,0-1 1 0,-1-3 0 15,3 3 0-15,5-3-4 0,3 2 1 16,4-3 0-16,5 2 0 0,4-1 2 0,1-6 0 0,6-1 0 16,-7 1 0-16,-8-1-4 0,-1-3 2 0,2-3-1 15,1 3 1-15,-1-4 3 0,-4-6 1 0,-3-1 0 16,-3 6 0-16,1-2-4 0,-5 0 1 0,-4-5-1 16,3 1 1-16,-3-1 10 0,-3-1 0 0,3 1 0 0,-4 3 1 15,1-5-9-15,-6 2 1 0,-3-2 0 0,-1 9 0 16,3-6 10-16,-5 2 1 0,-9 2 0 0,-10 4 0 15,6-1-11-15,3 1 1 0,1-1 0 0,2 8 1 16,7-4 6-16,4 0 0 0,4 0 0 0</inkml:trace>
  <inkml:trace contextRef="#ctx0" brushRef="#br0" timeOffset="213775.18">24560 5266 2148 0,'0'0'0'0,"0"0"0"0,-30-11 0 0,9 2 68 0,0 6 0 16,-2-4 1-16,2 7-1 0,5 0-50 0,4 0 0 16,1 3 0-16,-3 1 0 0,-4-1 31 0,6 6 2 0,3 2-1 15,2 3 1-15,4 0-34 0,1-2 0 0,0-3-1 16,-1 8 2-16,3-1 4 0,1-5-1 0,5-1 0 15,-3 6 2-15,2-3-12 0,4-3 0 0,5-3 0 16,1 5 2-16,2-6-9 0,3-3 1 0,-3-3-1 16,1 6 2-16,3-5-3 0,2-4 1 0,0-2-1 15,-2 3 1-15,-5-4-2 0,-4-2-1 0,-3-3 0 16,2 4 1-16,1 2-1 0,0-2 0 0,-1-6 0 16,-2 6 2-16,1 0-1 0,-6 0 1 0,-1-3-1 15,1 1 2-15,-4 9-2 0,2-11 0 0,-2 11 1 0,3-7-1 16,-3 7 3-16,0 0 1 0,0 0 0 0,7-7-1 15,-7 7-1-15,0 0 0 0,0 11 1 0,0 8-1 0,0 2 5 16,-1 9 0-16,-1 2 0 0,2 5 1 0,2 0-4 16,-1-2 0-16,-1-3 0 0,0 5 1 0,0-6 2 15,-1-6 0-15,-3 1 0 0,-3 2 1 0,-4-3-5 16,1-7 2-16,-1 1-1 0,-1 2 1 0,-8-1 2 16,-3-12 0-16,-8 3-1 0,-3 1 3 0,6-5-6 15,0-3 2-15,1-4-1 0,3 3 0 0,-1-3 1 16,7-3 1-16,2-1 0 0,2 1 0 0,0-6-4 0,0 2 2 15,2-4-1-15,1 3 1 0,4-3 0 0,2-1 0 16,1-2 1-16,3-4 0 0,-1-1-3 0,0 1 1 16,2 0-1-16,2 1 2 0,1 1-4 0,3-2 1 15,1 6 0-15</inkml:trace>
  <inkml:trace contextRef="#ctx0" brushRef="#br0" timeOffset="214110.92">24788 5487 1897 0,'0'0'0'0,"0"0"0"15,0 0 0-15,18-12 55 0,-11 5 1 0,0 0 0 16,3 3 0-16,3 1-39 0,-1-4 1 0,-3-2-1 16,1 4 1-16,3-4 40 0,3-3 1 0,3-2-1 15,0 8 2-15,-6-1-44 0,-3-5 2 0,1 1 0 0,-8 4 0 16,-10 0 11-16,0-5 1 0,-1 1-1 15,0 1 0-15,1 5-16 0,-1-6 1 0,-3 2-1 0,2 4 1 16,-5 3-5-16,2-1 0 0,1-1 0 0,1 4 1 16,-1 4-5-16,2-4 2 0,9 0-1 0,-12 9 1 15,8-1-3-15,-3 1 1 0,0 0-1 0,0 12 1 0,2-2-2 16,1-1 0-16,3 1 1 0,-3 4-1 16,0 2 0-16,3-4 1 0,2-3-1 0,1-3 0 0,2 1 0 15,1-4 0-15,6-1-1 0,3 0 2 0,3-1-1 16,8 1 0-16,9-8 1 0,3 3 0 0,-6-1-2 15,-2-2 2-15,-3-3-2 0,-1-1 1 0,-4-1 0 0,-3-2-1 16,-3-1 0-16</inkml:trace>
  <inkml:trace contextRef="#ctx0" brushRef="#br0" timeOffset="214370.11">25307 5062 1344 0,'0'0'0'15,"0"-16"0"-15,3 2 0 0,4-2 46 0,0-2 1 0,-7 2-1 16,-3 4 1-16,3 2-31 0,0 3 1 0,-4-4 0 15,4 11-1-15,-5-9 39 0,5 9 0 0,0 0 0 16,0 0 0-16,-11-2-38 0,11 2 1 0,-10 7-1 16,4 4 1-16,3 7 10 0,3 1 0 0,0 7 0 15,-2 4 1-15,2 0-15 0,2 5-1 0,0-3 1 16,-4 5-1-16,0-2 5 0,0-7 1 0,1 2 0 16,-1 7 0-16,0-7-9 0,-2-2 0 0,1 4 1 15,-4-1 0-15,2 3 7 0,-1-11 0 0,3 3 0 16,-1 1 0-16,1-6-8 0,3-7 0 0,-4 2 0 0,4 1 0 15,-3-3 10-15,3-7 0 0,0 4 1 0,0-6 0 16,0-5-11-16,0 0 1 0,0 0 1 0</inkml:trace>
  <inkml:trace contextRef="#ctx0" brushRef="#br0" timeOffset="-214004.74">24888 5186 1632 0,'0'0'0'16,"38"-3"0"-16,-7 3 0 0,1-4 58 0,-2 4-1 15,2 0 0-15,-1 4 0 0,-4-1-40 0,-4-3 1 16,0 4 0-16,-2-4 0 0,-3 4 55 0,-1-4 1 16,-1-4 0-16,2 4 0 0,-2 0-56 0,1 0 0 15,-1 0 0-15,0-4 0 0,2 4 23 0,-6-3 2 16,6-4-1-16,5-2 0 0,3-1-26 0,-3 1 0 0,-4 0-1 15,-3-5 2-15,-2 0-3 0,0-4-1 0,-3-1 1 16,-4 5-1-16,2-4-5 0,0 1 0 0,0-3 0 16,-4 4 1-16,-2 2 1 0,-1 6 0 0,0-3 0 15,-2 2 0-15,0 9-3 0,3-7-1 0,-3 7 1 16,0 0 0-16,0 0 4 0,0 0 1 0,-3 13 1 16,-2 13-1-16,1 11-5 0,1 3 1 0,-3 1 0 15,1 5-1-15,1-10 7 0,3 0 1 0,1-5-2 16,-2 10 2-16,0-10-8 0,0 3 2 0,2-4 0 15,0 3 0-15,0 1 3 0,0-8-1 0,0-3 0 0,0 1 1 16,0-2-5-16,0-8 1 0,-1-6 0 0,1 0 0 16,0-1 2-16,0-7 0 0,0 0 0 0,0 0 0 15,0 0-3-15,0 0 0 0,0 0-1 0,0 0 1 0,1-7 2 16,5-1 0-16,3 0 0 0,3-10 1 0,0-8-4 16,-1-1 0-16,-1 4 0 0,1 6 1 0,-4 1-1 15,0 4 2-15,0 1 0 0,-7 11 0 0,11-10-3 16,-11 10 0-16,7 0 1 0,-4 7-1 0,1 3 4 15,-1 4 1-15,-1 0-1 0,3 11 1 0,1-6-4 16,-3 2 1-16,1-3 0 0,-4 3-1 0,3-3 3 0,1-8 0 16,-1 3 0-16,-3 1 0 0,0-4-3 0,0 1 1 15,0-4-2-15,0-7 2 0,0 7-1 0,0-7 0 16,0 0 1-16,0 0 0 0,0 7-3 0,0-7 1 16,0 0-1-16,0 0 2 0,0 0-2 0,9-2 2 15,-9 2-1-15,0 0 1 0,7-5-3 0,-7 5 2 16,6-11-2-16,-5 4 2 0,3-3-3 0,1-1 1 15,0-3 0-15,1 5 0 0,3 2-1 0,1 4 1 0,1-4-1 16,-1 0 0-16,1 3-3 0,3 1 1 0,0-1-1 16,2 1 1-16,5-1-1 0,-2 1 1 0,6-5 0 15,2 1 0-15,-4 2-10 0,-11-4 1 0,-1-1-2 16,-4 3 2-16,3-2 3 0,3-2-1 0,1-6 0 16,-6 6 2-16,-1 2-13 0,-3-6 0 0,3 1 0 15,-2 5 1-15,2-7 7 0,-1 0 0 0,-1 0 0 16,0 0 0-16,-1 2-3 0,-2 0 1 0,-2 2 0 15,1 7 0-15,-1 5 4 0,-3-11 1 0,3 11-1 0,-9-7 1 16,9 7-4-16,-9 0 1 0,9 0 0 0,-14 11 0 16,7-1 2-16,0 3 1 0,3 2 0 0,-3 15 0 15,0-3 1-15,2-3 0 0,2-1 1 0,3 7-1 0,1 0 1 16,3-11 1-16,-2 6-1 0,-2 0 1 0,0-8 3 16,3-3 0-16,4 2 0 0,5-2-1 0,1 0 1 15,-4-7 0-15,-1 0 0 0,3 0 1 0,0-3 0 16,-3-4 0-16,3-2 0 0,1 0 0 0,-1-1 0 15,-2-4 0-15,-2 0 0 0,2-4 0 0,1-3 0 16,1-5 1-16,-1 1 0 0,6-3 0 0,-2-5-1 16,-1-4 2-16,4 0-2 0,3 3 1 0,-1-2 0 0,-1 0 1 15,-1 1 0-15,-2 2 1 0,-7 7-2 0,-4-1 1 16,-6 3-1-16,-3 1 1 0,-2 5 3 0,-2 6-1 16,-3 0 1-16,-4 3 0 0,-2 0-1 0,6 0-1 15,-1 1 0-15,3 4 2 0,3 2 1 0,7-5 0 16,7 9 0-16,2 2 1 0,-2 1-3 0,-2-5 1 15,2 0-1-15,4 7 1 0,-1-3 1 0,-3-2 1 0,-7-1 0 16,2 6 1-16,2-3-4 0,1 1 2 16,2-3-2-16,2 7 2 0,1 0-1 0,-1-4 2 0,-2 2 0 15,-9 7 0-15,1 0-3 0,2-3 1 0,10-2-1 16,0 3 2-16,-4 1-2 0,3-6 2 0,6 0-1 16,-2 0 1-16,-3 0-3 0,-1 2 2 0,5-6-2 15,0 1 2-15,1-4-1 0,-3 0 2 0,-5-4-2 16,1 1 2-16,2-1-3 0,-1-3 2 0,-3-1-2 15,-7 1 2-15,11-4-2 0,-11 4 2 0,7-5-1 0,-7 5 1 16,7-11-3-16,-3 1 1 0,-1 3 0 0</inkml:trace>
  <inkml:trace contextRef="#ctx1" brushRef="#br1" timeOffset="123543.87">13678 6907 0,'0'0'0,"0"0"0,0 0 16,0-9 0,0-1-16,0 1 15,0-1 1,0 10-16,0 0 16,0 10-1,10 9-15,-1 46 16,1 29-1,-10 37-15,0 20 16,0 8 0,-19 19-1,0 10-15,0 9 16,0 9 0,1 20-16,8 18 15,1-1 1,-10 1-16,9 0 15,-8 10 1,8-1-16,1 0 16,-1 19-1,1-9-15,0 0 16,-1 0 0,20-1-16,-1 1 15,10 9 1,9 0-16,0-9 15,10-10 1,0 1-16,9-20 16,-10-9-1,1-18-15,-1-20 16,1-8 0,-19-11-16,0-27 15,0-19 1,-1-28-16,-8-10 15,-1-18 1,1-19 0,-10-9-16,0-20 15,0 1 1,0-10-16,9 1 16,0 9-1,1-10-15,-10 0 16,0-9-1</inkml:trace>
  <inkml:trace contextRef="#ctx1" brushRef="#br1" timeOffset="124478.2">10226 13456 0,'0'0'0,"0"0"0,0 0 15,0 0-15,0-9 16,9-10 0,10 0-16,38 0 15,65-9 1,66 0-1,47 0-15,57 9 16,9 10-16,28-10 16,29 0-1,-1 0 1,29-18-16,9 9 16,28 0-1,19-1-15,10 11 16,28 8-1,-1 1-15,1-1 16,9 1 0,10 0-16,9-1 15,0 1 1,-19 18-16,0 1 16,-9-1-1,-19 0-15,9 10 16,-18-9-1,-29-1 1,-9 19-16,-19-9 16,-18 0-1,-39-10-15,-37 0 16,-28 1 0,-47-10-16,-19 0 15,-19 0 1,-37 0-16,-20 0 15,-27-10 1,-20 1-16,-8 0 16,-20-1-1,-18 1-15,-1 0 16,-18 9 0,-9 0-16,-1 0 15,0 0 1,-9 0-16,0 0 15,0 0 1,0 0 0,0 0-16,0 0 15,0 0 1</inkml:trace>
  <inkml:trace contextRef="#ctx1" brushRef="#br1" timeOffset="125340.46">15532 10988 0,'0'0'0,"0"0"0,0 0 16,0 0-1,0 0-15,9 0 16,0 0-1,10-9-15,0 0 16,0-1 0,-10 1-16,-9-1 15,0 1 1,-19-10 0,1 0-16,-20 10 15,-9 0 1,9 9-16,1 0 15,9 0 1,9 9-16,9 0 16,1-9-1</inkml:trace>
  <inkml:trace contextRef="#ctx1" brushRef="#br1" timeOffset="125734.74">16773 10566 0,'0'0'0,"0"0"0,0 0 16,0 0 0,0 0-16,0 0 15,0 0 1,10 9-16,9 1 15,9 9 1,0-1 0,10 1-16,-1-9 15,1-10 1,-10 0-16,-9-10 16,0-9-1,-10-9-15,-9-9 16,0-1-1,-19 1-15,10 9 16,-10 18 0,0 1-1,-18 18-15,9 1 16</inkml:trace>
  <inkml:trace contextRef="#ctx1" brushRef="#br1" timeOffset="126045.57">16661 11457 0,'0'0'0,"0"0"0,0 0 16,9-9-1,0-10-15,10-18 16,0 9 0,-10-1-16,1 1 15,-10 10 1,0 8-16,-19-9 16,-28 1-1,0 8-15,0 1 16,19 9-1</inkml:trace>
  <inkml:trace contextRef="#ctx1" brushRef="#br1" timeOffset="126468.07">17639 10200 0,'0'0'0,"0"0"16,0 0-16,0 0 15,9 10 1,1-1 0,-1 0-16,1 1 15,-1-1 1,0 0-16,1-9 16,-1 0-16,1-9 15,-10-10 1,0-18-1,-10-1-15,-9 10 16,1 0 0,8 19-16,1-1 15</inkml:trace>
  <inkml:trace contextRef="#ctx1" brushRef="#br1" timeOffset="126817.84">18260 10857 0,'0'0'0,"0"0"0,0 0 15,0-9 1,-10-1-16,10-9 15,0 10 1,0-10-16,0 10 16,0 0-1,0-1-15,0-9 16,-18 1 0,-1 8-16,0 1 15,-9-1 1,-1 10-16,11 0 15,-1 10 1,9-10-16</inkml:trace>
  <inkml:trace contextRef="#ctx1" brushRef="#br1" timeOffset="127165.95">18627 9647 0,'0'0'16,"0"0"-16,0 0 15,0 0-15,0 0 16,0 0-1,0 0-15,0 0 16,0 0 0,0 0-16,0 0 15,0 0 1,0-19-16,0 0 16,-10-9-1,1 0-15,-1 18 16,1 10-1</inkml:trace>
  <inkml:trace contextRef="#ctx1" brushRef="#br1" timeOffset="127508.39">19191 10444 0,'0'0'0,"0"0"16,0 0-16,0 0 16,0 0-1,0 0-15,0 0 16,0 0 0,0 0-16,10 0 15,-1-9 1,0-10-16,1 0 15,-10 10 1,0-10-16,-19 0 16,0 1-1,0 8-15,0 1 16,1-1 0,8 1-16</inkml:trace>
  <inkml:trace contextRef="#ctx1" brushRef="#br1" timeOffset="127896.18">19633 9065 0,'0'0'0,"0"0"0,0 0 15,0 0 1,0 0-16,0 0 16,0 0-1,0 0 1,10 0-16,-1 9 15,0-9 1,-9 0-16,0 0 16,0 0-1,0 0-15,0-9 16,-9 0 0,0 9-16,-1 0 15</inkml:trace>
  <inkml:trace contextRef="#ctx1" brushRef="#br1" timeOffset="128250.99">20311 10059 0,'0'0'0,"0"0"0,0 0 16,0 0 0,0 0-1,0 0-15,0 0 16,0 0 0,0 0-16,0 0 15,0 0 1,0 0-16,-10-18 15,-9-1 1,-9 0 0,0 10-16,0-1 15,9 1-15,9 9 16,1 0 0</inkml:trace>
  <inkml:trace contextRef="#ctx1" brushRef="#br1" timeOffset="128583.83">20725 8699 0,'0'0'0,"0"0"16,0 0-16,0 0 16,0 0-1,0 0-15,0 0 16,0 0 0,0 0-16,0 0 15,0 0 1,0 0-1,0 0-15,0 0 16,-10-9 0,1-1-16</inkml:trace>
  <inkml:trace contextRef="#ctx1" brushRef="#br1" timeOffset="128939.04">21364 9628 0,'0'0'0,"0"0"0,0 0 15,0 0 1,0 0-16,0 0 15,0 0 1,0 0-16,0 0 16,0-10-1,10 1-15,-10 0 16,0-1 0,0-8-1,0-11-15,-19 11 16,0-1-1,-9 0-15,9 10 16</inkml:trace>
  <inkml:trace contextRef="#ctx1" brushRef="#br1" timeOffset="129293.16">21976 8277 0,'0'0'0,"0"0"16,0 0-16,0 0 15,0 0 1,0 0-16,0 0 16,0 0-1,0 0 1,0 0-16,0 0 16,0 0-1,0 0-15,-19-10 16,9 10-1</inkml:trace>
  <inkml:trace contextRef="#ctx0" brushRef="#br1" timeOffset="-197005.23">23634 14063 1269 0,'0'0'0'0,"0"0"0"16,0 0 0-16,0 0 29 0,0 0 1 0,0 0 0 16,0 0 1-16,-7 20-18 0,4-8 1 0,-3 0-1 0,1 2 2 15,-4 9 48-15,-1-3-1 0,-1 3 1 0,4 5 0 16,-3-2-45-16,-1-1 0 0,0-6 0 0,4 13 0 16,-3-9 45-16,1-2 0 0,-2-2-1 0,4 7 1 0,0 1-45 15,0-10 0-15,2 1 0 0,3 0 0 0,-1-3 18 16,-4-6 0-16,3 0 0 0,0-2 1 0,4 0-23 15,0-7 2-15,0 0-1 0,0 0 1 0,0 0 7 16,0 0 1-16,0 0-1 0,0 0 1 0,0 0-13 16,0 0 1-16,0 0 1 0,-3-12-1 0,-1-9 6 0,4 0 1 15,-5-9 0-15,3-9 0 0,1-3-9 0,-3 0 0 16,2-1 1-16,1 3 0 0,-1 6 6 0,2 1 1 16,0-2-1-16,0 1 1 0,0-3-7 0,2 9-1 15,5-12 0-15,5 19 0 0,-5-9 7 0,4 0-1 16,-4 5 1-16,5 6 0 0,-1 1-8 0,-1-1 1 15,1-7-1-15,6 4 1 0,-6 7 5 0,-2-1 1 16,1-7-1-16,6 0 1 0,-5 7-7 0,-4 2 0 0,0-5 0 16,9 3 1-16,-6 11 4 0,-3-1-1 0,-1-1 0 15,1 2 1-15,-7 5-6 0,10 5 0 0,-10-5-1 16,13 9 2-16,-3 2 2 0,3 3 0 0,-3 2 0 16,6 7 0-16,5 3-4 0,-1 4 0 0,-6-9-1 15,-5 9 2-15,5-6 0 0,-4 1 1 0,-1 0-1 16,-2 13 1-16,4-6-3 0,1-6-1 0,0 6 1 15,-1 7 1-15,0-6-2 0,1-1 2 0,0-4-2 0,1 6 2 16,-3-6-2-16,1-7-1 0,-1-4 1 16,1 20-1-16,-4-14 1 0,0-7-1 0,0 3 1 0,4 18 0 15,-2-10-1-15,-2-3-1 0,-2 1 0 0,2 5 2 16,0-6-2-16,2-2 1 0,-6-5-1 0,1 3 1 16,3-5-1-16,-7-1 0 0,0-5 0 0,0 5 1 0,-4-5-1 15,4-9 1-15,-3 7-1 0,3-7 0 0,-4 7-1 16,4-7 1-16,-7 4-1 0,7-4 1 0,-12-2 0 15,3-2-1-15,-1 1 0 0,-13-6 0 0,-6-3-1 16,-1-4 2-16,-1-2-1 0</inkml:trace>
  <inkml:trace contextRef="#ctx0" brushRef="#br1" timeOffset="-196720.79">22839 14299 2224 0,'0'0'0'16,"0"0"0"-16,25-7 0 0,-11 7 54 0,0-3 1 0,3-1 0 15,24 2 0-15,-2-5-39 0,1-3 2 0,-3-3-1 16,7 6 1-16,-1 2 47 0,-3-2 0 0,8 0 0 16,7 5 2-16,-6 0-49 0,0-1-1 0,1-2 1 15,8 6 0-15,-5-1 12 0,-2-3-1 0,9-1 0 16,-2 4 1-16,-1 0-16 0,-6-3-1 0,0-2 1 15,-2 3-1-15,-1 0-7 0,-7-1 0 0,1-4 1 16,-1 3 0-16,1 1-3 0,-10-1 1 0,-2-5-1 16,-6 4 2-16,-1 3-5 0,-3-1 0 0,-6-4 0 15,-2 7 2-15,-1-2-2 0,-4-3 0 0,-2-2 0 0</inkml:trace>
  <inkml:trace contextRef="#ctx0" brushRef="#br1" timeOffset="-196034.96">24419 14058 1934 0,'0'0'0'0,"-1"-9"0"0,1 9 0 0,0 0 44 0,0-10 1 15,-2 3-1-15,2 7 0 0,-6-7-28 0,6 7 1 16,-5-14-1-16,5 14 1 0,-14-11 41 0,3 11 0 16,3-2 1-16,-6 4 0 0,-1 2-42 0,1 3 1 15,0-4 0-15,-5 9 0 0,3 4 12 0,4-3 0 16,1-3 1-16,0 10 0 0,4 2-17 0,4-8 0 15,3 2 0-15,-4 4 0 0,8 3-4 0,1-9 0 16,4-4 1-16,-2 9 0 0,4-6-5 0,3-3 1 16,2-3 0-16,1 9 1 0,-1-5-4 0,5-8 2 0,2-1 0 15,0 7-1-15,-3-6-2 0,-1-6 2 0,2-2-2 16,6 8 2-16,-8-5-3 0,-3-5 0 0,-2-3 1 16,5 6 0-16,-5-3-1 0,-5-5 0 0,0-4 1 15,2 7-1-15,-4-1-1 0,-4-4 0 0,-1 0 0 16,2-6 0-16,-4 6 1 0,-2 4-1 0,0-5 0 15,0 5 0-15,-3-1 0 0,0 1 0 0,-1-4 0 16,3 3 0-16,-1 4 0 0,-1 0 1 0,1 2-1 16,4 5 0-16,-7-7 2 0,7 7 1 0,0 0-1 0,-3-7 1 15,3 7-1-15,0 0 0 0,0 0-1 0,0 0 2 16,0 0 1-16,0 0 2 0,0 0-1 0,-7 0 0 16,7 0-1-16,-4 10-1 0,4-10 1 0,-3 14-1 0,-2-3 3 15,-3 1 1-15,3-1-1 0,2-1 0 0,-1 4-2 16,-1-5 1-16,5-9-2 0,-9 13 2 0,7-6 2 15,0 0-1-15,2-7 1 0,-5 8 0 0,5 3-2 16,0-4-1-16,0-7 1 0,2 19 0 0,3-1 3 16,1-2 0-16,-1 1-1 0,7 24 3 0,1-6-6 15,-1-3 2-15,-2 6-1 0,1 12 0 0,-2-3 1 16,-2-3 1-16,0-7 0 0,-2 9 0 0,-1-11-4 16,-4-2 2-16,-4-3-1 0,1 14 1 0,-4-7 1 0,-2-5-1 15,0 7 1-15,-2 1 0 0,-3 6-3 0,0-9 1 16,0-2-1-16,0-2 2 0,0-4 0 0,2-1 0 15,1-7 0-15,-8 7 1 0,3-2-3 0,2-8 1 16,-2-4-1-16,-9 7 1 0,4-9-1 0,1-3 1 0,-4-5-1 16,-8 6 2-16,2-4-3 0,-2-8 0 0,-7-3 1 15,2 3 0-15,-5-4 2 0,5-4-1 0,-4 1 1 16,1-1 0-16,3-3-3 0,2-1 2 0,-2-3-1 16,-9 4 0-16,9-3 1 0,0 2-1 0,-2-3 1 15,2-1-1-15,3 4 0 0,4-2-1 0,4-1 1 16,6 3 0-16,4 0-1 0,2-1 2 0,7-6-2 15</inkml:trace>
  <inkml:trace contextRef="#ctx0" brushRef="#br1" timeOffset="-195537.27">24947 14273 2060 0,'0'0'0'0,"0"0"0"0,21-4 0 0,-11 4 57 0,1-7 1 15,0-2 1-15,1 6-1 0,2-1-41 0,-3-3 1 16,-1 0 0-16,1 0 0 0,-1 4 26 0,1-3-1 15,-2-2 1-15,1 1 1 0,-1 0-29 0,-2 0 1 16,-3-4-2-16,-2-3 2 0,-1 5 2 0,1 0 0 16,-2-3 0-16,-3-2 2 0,-1 0-11 0,-1-2 1 15,-6 0-1-15,-7-1 1 0,1 1-7 0,-3-2-1 0,1-3 0 16,0 14 1-16,-3-4-2 0,-4 3 1 16,-2 1 0-16,0 17 0 0,-1-6-3 0,3 1 1 0,-2 6-1 15,-2 13 1-15,3 1-1 0,8-6 1 0,-6 8-1 16,2 2 1-16,4 0-1 0,3-8 0 0,-2 2 0 15,6 5 0-15,3-4 0 0,4-4 0 0,1-3 0 16,6 13 0-16,-2-10 0 0,0-3 0 0,2-1 0 16,10 14 0-16,2-9 0 0,4-3 0 0,-4-4 0 15,5 5 0-15,6-1 0 0,5-10 0 0,2-1 0 16,7 0 0-16,-2 1 0 0,2-7 0 0,1-4 0 0,9 3 0 16,1-6 3-16,-1-1 0 0,1-5 0 0,-3 7 1 15,-1-7-2-15,-4-6 0 0,-1-1 0 0,1 8 2 16,-8-5 1-16,-6 0 1 0,-3-8 0 0</inkml:trace>
  <inkml:trace contextRef="#ctx0" brushRef="#br1" timeOffset="-194537.94">8280 7329 929 0,'0'0'0'0,"-16"-17"0"16,9 11 0-16,0-2 14 0,-7-5 1 0,-4-3-1 0,6 9 2 15,-1 0-7-15,1-5 0 0,-6-2 0 0,1 14 0 16,-1-2 17-16,-3-1 1 0,-2 1 0 0,-5 16 0 15,3-3-15-15,-1-6 1 0,-3 5 0 0,-4 15 0 16,1 0 24-16,4-8 0 0,1-1 0 0,13 7 2 0,0 0-25 16,7-2 2-16,0-9-2 0,11 8 2 0,-1-1 20 15,4-2 0-15,4-6 0 0,3 0 0 0,9 3-22 16,-2-2 2-16,-3-1-1 0,5 13 0 0,5-4 8 16,-7-5-1-16,0 8 1 0,0 12 0 0,2 1-12 15,-9-7 2-15,-3 1-2 0,6 2 1 0,-6 5 9 0,-4-11-1 16,-2 3 0-16,2-1 1 0,1-2-11 15,-8-1 2-15,-8-4-1 0,3 7 0 0,-4-3 15 0,-3-6 0 16,-6-1 0-16,-3 10-1 0,-3-2-12 0,1-12-1 16,-6 0 0-16,-2 4 2 0,-3-1 12 0,-1-6-1 15,-2-2 1-15,5-6 0 0,2 3-14 0,2-5 1 16,-4-4-1-16,0-1 2 0,6 1 8 0,-2-10 2 0,-6-2-1 16,6 1 1-16,3-1-13 0,1-4 1 0,-3-4 1 15,2 9-1-15,4-3 8 0,-2-5 0 0,6 0 1 16</inkml:trace>
  <inkml:trace contextRef="#ctx0" brushRef="#br1" timeOffset="-194102.97">8754 7797 1632 0,'0'0'0'0,"-17"-7"0"0,9 5 0 0,1 6 52 15,-7-2 0-15,-2-2-1 0,-5 3 2 0,-3 4-36 16,-1 2 0-16,-2-2-1 0,6 7 2 0,4 2 47 16,4 0 2-16,-1-2-1 0,0 2 0 0,7 1-48 15,3-8 0-15,4 3 0 0,4 8 0 0,3-6 13 16,0-4 1-16,0-3-1 0,-2 4 1 0,6-2-19 15,0-2 2-15,-11-7-2 0,14 16 2 0,-4-8-5 0,-3-8 1 16,-7 0-1-16,14 0 1 0,-6 0-4 0,-1 0 0 16,-7 0 0-16,14-8 0 0,-2 4-1 0,-5-3 0 15,0-2-1-15,7 0 1 0,4-1-3 16,-4-4 2-16,-2 0-2 0,6 7 2 0,3 3-2 0,-3-1 0 16,-2 0 1-16,1 6-1 0,8 8-1 0,-4-2 0 0,-5-3 1 15,3 10 0-15,4-4 0 0,-5-1 1 0,-4-4-1 16,0 10 1-16,2-1-2 0,-2-2 0 0,-3-5 0 15,-1 7 2-15,5-5-1 0,-1-6 0 0,-7-4 1 16,5 8 0-16,6-4-2 0,-4-5 2 0,-4-3-2 16,8 3 1-16,-2-3 1 0,2-6-1 0,-11-3 1 15</inkml:trace>
  <inkml:trace contextRef="#ctx0" brushRef="#br1" timeOffset="-193834.71">9049 7137 1608 0,'0'0'0'0,"0"0"0"0,0 0 0 15,0 0 36-15,23 4-1 0,-23-4 1 0,0 0 0 0,0 12-21 16,3-1 1-16,-3-2-2 0,7 33 2 0,0 5 13 16,-3-3 1-16,-1-1 1 0,4 6-1 0,-3-3-17 15,-1-6 1-15,1-5-1 0,5 18 2 0,1-7-2 0,1-6 2 16,-4 6-2-16,4 3 2 0,-1-3-7 15,-3-7 1-15,0-11-1 0,0 9 1 0,4-9-8 0,-7-2 1 16,1-5 0-16,5 9 1 0,4-2-2 0,-3-10 1 16,-4-6-1-16,4 11 1 0,-1-5-2 0,-3-2 1 15,0-9 1-15,-1 10-1 0,3-1-1 0,-1-5 1 16,-8-11-1-16</inkml:trace>
  <inkml:trace contextRef="#ctx0" brushRef="#br1" timeOffset="-193586.89">9324 8028 1344 0,'0'0'0'0,"-7"-11"0"16,7 11 0-16,0 0 13 0,0 0 1 0,-12-12-1 16,4 8 1-16,1 4-6 0,-3 0 1 0,-4-2-2 15,0 8 2-15,-8 3 19 0,5 1 1 0,1-1-1 16,5 8 0-16,4-1-16 0,0-3 1 0,4-3 1 16,6 15-1-16,1-2 15 0,3-13 2 0,3 3-2 15,3 1 1-15,4-2-16 0,1-5 1 0,0-7-1 0,3 9 1 16,2-4 8-16,-2-5 1 0,-7-5-1 0,0 5 2 15,0-6-13-15,-1-1 1 0,-1-3-1 0,0 6 2 16,-1-1 6-16,-4-5 0 0,0-5 0 0,-3 8 0 0,3 2-9 16,0-5 0-16,-4-3 0 0,-3 13 2 15,13-7 9-15,-8 0 0 0,-2 0 1 0,-3 7 0 16,6-9-11-16,-6 9 0 0,1-7 1 0</inkml:trace>
  <inkml:trace contextRef="#ctx0" brushRef="#br1" timeOffset="-192868.4">9435 7882 1306 0,'0'-7'0'0,"7"-8"0"0,9 5 0 0,2-1 31 0,-1 3 1 16,1-3-1-16,7 0 0 0,-2 6-17 0,1 2 0 15,4-3 0-15,6 5 1 0,5 4 35 0,-7 2 1 16,1 6-1-16,-1 0 1 0,1 4-35 0,-5-2 1 16,1 1 0-16,-1 5 1 0,-2-1 12 0,-8-4 1 15,0-5-1-15,5 10 0 0,-6 4-16 0,-10-9-1 0,0-4 1 16,4 6 0-16,-4-3 1 0,-7-13-1 0,-4 7 1 15,8 1 1-15,0-1-7 0,-4-7 0 0,0 0 0 16,0 0 0-16,0 0 2 0,0 0 1 0,0 0 0 16,0 0 1-16,0-7-6 0,0 7 0 0,-4-8 1 15,4-6 0-15,0-8 6 0,-4-2-1 0,4-8 0 16,11 2 2-16,-4-1-7 0,-3 2 1 0,-1-1-1 16,13-1 1-16,-2 3 4 0,-7 0 1 0,0-1-1 15,7 14 2-15,-3 0-7 0,-4 3 1 0,2-2-2 0,3 14 2 16,1 0 3-16,-6-2-1 0,-7 2 0 0,10 2 0 15,-6 5-4-15,-1 0 1 0,1 0-1 0,3 13 0 16,3 4 4-16,-3-3-1 0,1-3 0 0,0 5 0 16,3 3-5-16,-1-3 2 0,-2-5 0 0,6-4 0 0,0 5 1 15,0-5-1-15,-4-3 1 0,6-1 0 0,2 4-2 16,-4-10-1-16,0-1 1 0,6 6 0 0,1-4 0 16,-7-3 1-16,4-4 0 0,3 4-1 0,-2-2-1 15,2-5-1-15,-3-6 1 0,3 4 1 0,0 0-1 16,-1-3 1-16,-3-8-1 0,-3 1 2 0,4-1-2 15,0-1-1-15,-2-4 1 0,-6 0-1 0,4-2 2 0,0 2-1 16,-3-7 1-16,-6 8 0 0,2 2-3 0,-1-1 1 16,-3 5 1-16,-3 16-1 0,5-7 2 0,-5 7 1 15,7-12-2-15,-7 12 2 0,0 9-2 0,0 1-1 16,0-1 1-16,0 28-1 0,4 10 3 0,-1-1-1 16,-3 0 1-16,-3-2 1 0,3 2-3 0,0-9-1 15,-4 5 1-15,-1 16 0 0,5-9 2 0,0-1 1 16,-5 4-2-16,0 8 2 0,3-5-3 0,0-15 0 0,-5 6 1 15,-4 5 0-15,4-2 0 0,-3-10 2 0,-4 7 0 16,-8 6 0-16,8-1-4 0,-2-10 2 0,-12-6 0 16,2 0-1-16,1-1 1 0,4-13-1 0,-7-9 1 15,1 16 1-15,6-14-4 0,0-7 2 0,0-7-1 16,5 11 1-16,5-7 0 0,4-12 2 0,-3-2 0 16,10 10-1-16,-7-14-1 0,7-4-1 0,3-1 1 15,4-6 1-15,-3-10 0 0,3-2 1 0,-4-9 0 16,4-1 1-16,4-6-4 0,-2 0 1 0,-2-5-1 0,7 4 2 15,-3 12 0-15,-1 1 2 0,6 6-1 0,5 0 1 16,7 1-4-16,1 4 2 0,4-7-2 0,6 22 2 16,5-10 0-16,-5 2-1 0,3 0 1 0</inkml:trace>
  <inkml:trace contextRef="#ctx0" brushRef="#br1" timeOffset="-191985.65">15894 12566 1532 0,'0'0'0'0,"0"0"0"0,7 37 0 15,1-10 17-15,-7-4 0 0,-2 6 0 0,-3 7 0 16,2 4-8-16,0-7 1 0,-3-3-1 0,0 9 1 0,0-5 45 15,-1-6 1-15,-1-2-1 0,4 11 1 0,-1-2-39 16,4-5 1-16,-3 2-1 0,-1 5 1 0,1-4-12 16,-1-1 1-16,-3-11 0 0</inkml:trace>
  <inkml:trace contextRef="#ctx0" brushRef="#br1" timeOffset="-191554.85">15538 13784 1192 0,'0'0'0'0,"0"0"0"16,0 0 0-16,5-16 14 0,-5 16 0 0,9-16 1 16,-3 5 0-16,2 4-8 0,5 2 2 0,-3 2 0 0,1-4 0 15,-1 1 37-15,5 3 0 0,-5-1 0 0,-1 3 0 16,3 2-30-16,1 1 1 0,-6-2 0 0,-7 0 0 16,7 2 14-16,-7-2 2 0,10 7-1 0,-10-7 1 15,4 12-20-15,-4-3 2 0,-4-2-1 0,1 16 1 0,-4-4-2 16,-4 1 2-16,1-6 0 0,-8 10-1 0,6-4-6 15,1-8 1-15,-10-2 0 0,0 10 0 0,1-6 7 16,8-5 1-16,0-4-2 0,1 11 2 0,4-4-8 16,7-12 1-16,-7 7-1 0,3 0 1 0,4-7 6 0,0 5 1 15,0-5-2-15,0 0 2 0,11 9-8 16,-4-7 1-16,0 0-1 0,2 3 1 0,10 2 5 0,4-3 1 16,-2-3-2-16,2 5 2 0,9-5-7 0,0-6 0 15,-6-9 0-15</inkml:trace>
  <inkml:trace contextRef="#ctx0" brushRef="#br1" timeOffset="-191304.22">16051 13757 1595 0,'0'0'0'0,"0"0"0"16,-15 4 0-16,7 6 33 0,1-1 0 0,0-2 1 15,0 6 0-15,0 1-21 0,4 0 2 0,1-6-1 16,2 14 1-16,2-5 39 0,1-6 1 0,1-2 0 15,3 8 0-15,7-3-38 0,0-9 1 0,0-1-2 16,0 10 2-16,2-7 16 0,2-7 1 0,-4-3 0 16,0 10-1-16,5-4-19 0,-1-10 0 0,0-3-1 0,-1 8 2 15,1-7-3-15,-4-9 1 0,-3 1-1 0,1 8 1 16,-1-7-6-16,-4-3 1 0,-7-6-2 0,3 8 2 16,-3 3 3-16,-7-2-1 0,-3-4 0 0,-5 8 1 15,-4 0-5-15,-6 5 1 0,-6 3-1 0</inkml:trace>
  <inkml:trace contextRef="#ctx0" brushRef="#br1" timeOffset="-190605.79">18216 12765 1608 0,'0'0'0'0,"0"0"0"15,0 0 0-15,3 26 47 0,-3-13 1 0,-3 1 0 16,-1 23 0-16,-6-2-31 0,-1-7 0 0,-1 2 0 15,1 11 0-15,2-5 52 0,0-6 2 0,-5 7-1 16,0 4 0-16,4-3-52 0,-3-8 0 0,-1-3 0 16,4 8 0-16,6-5 8 0,1-7 0 0,3 0 0 15</inkml:trace>
  <inkml:trace contextRef="#ctx0" brushRef="#br1" timeOffset="-190135.87">17985 13863 1369 0,'0'0'0'15,"0"0"0"-15,0 0 0 0,17-12 27 0,-6 4 1 16,-2 0-2-16,-1 1 3 0,5 3-17 0,-3 1 1 16,-3-1 1-16,4-1-1 0,-6 5 18 0,-5 0 0 0,9 0 0 15,-9 0 1-15,7 2-19 0,-7-2 2 0,0 0-2 16,6 10 2-16,-6-10 1 0,1 11 1 0,-1-11-2 16,-9 16 2-16,2-8-8 0,0-1 1 0,2-3-1 15,-6 5 1-15,1-1-6 0,-1 0 0 0,2-7 1 16,1 10-1-16,2-6-1 0,6-5 1 0,0 0-1 15,0 0 1-15,-1 7-4 0,1-7 1 0,10 9 0 16,1 3 0-16,6 2-1 0,3-1 1 0,-1-6 0 16,4 10 0-16,-2-1 0 0,-7-9 0 0,-3-2 1 15,1 8-1-15,-3-3-1 0,-4-3 1 0,-5-7 0 16,6 11 0-16,-4-4 0 0,-2-7 0 0,-4 9 0 0,4-9 1 16,0 0-2-16,-5 9 1 0,5-9 0 0,-7 7 0 15,0-2 1-15,-2 2 0 0,0-7 1 0,-9 3-1 16,-3-3-1-16,0 0 1 0,2-3 1 0,-3-1-1 0,8 4 1 15,2-3 1-15,1-8-1 0</inkml:trace>
  <inkml:trace contextRef="#ctx0" brushRef="#br1" timeOffset="-189838.91">18526 13847 1557 0,'0'0'0'16,"0"0"0"-16,0 0 0 0,0 0 26 0,0 0 0 16,0 0 0-16,-2 23 0 0,-1-14-13 0,-1-1-1 15,1 1 0-15,-1 12 2 0,2 4 41 0,1-7 0 16,-1-1 0-16,2 6 1 0,3 0-39 0,1-7 1 0,1-2-1 16,4-2 1-16,2-1 7 0,-1-4 1 0,1-7 0 15,3 2 1-15,0-2-15 0,2-6 1 0,-4-3-1 16,4 1 1-16,-2-5-4 0,-3-1 0 0,-4-9 0 15,-2 9 2-15,-1-3-6 0,-4-6 2 0,-6-2-2 16,-1 9 2-16,-7 2 2 0,0-3 1 0,-5-1 0 16,-2 11 0-16,-1 0-4 0,-2-4 1 0,-3-1 0 15,-1 9-1-15,3 3 3 0,1-4 1 0,-1-6-1 16</inkml:trace>
  <inkml:trace contextRef="#ctx0" brushRef="#br1" timeOffset="-189318.38">20623 12811 1520 0,'0'0'0'0,"0"0"0"0,-1 19 0 0,4-5 28 16,1 0 1-16,-3-1-1 15,-4 20 2-15,3 2-17 0,-2-7 0 0,-3-1 1 0,-6 15-1 0,6-7 23 16,-2 2 0-16,-4-9 0 0</inkml:trace>
  <inkml:trace contextRef="#ctx0" brushRef="#br1" timeOffset="-188917.32">20375 13652 1608 0,'0'0'0'0,"0"0"0"15,0 0 0-15,14 33 10 0,-7-17 0 0,0-4 0 16,3 4 1-16,5 3-4 0,-5-3 0 0,1-7-1 16,1 5 1-16,2-1 10 0,0-5 0 0,-3-4 0 15,-1 5-1-15,3-2-7 0,1-4 1 0,2-3-1 16,0 4 2-16,1-3 10 0,1-2 0 0,-7-6 1 16,-3 3 0-16,3 1-11 0,0-6 0 0,-4-2 1 15,0 1 0-15,0-3 3 0,0-1 0 0,0-2 1 0,-7-1 0 16,3 1-7-16,1 0 0 0,-4 2 0 0,-4 4 0 15,1-1 10-15,3 11 1 0,0-7 0 0,0 7 0 16,-11 0-10-16,11 0 2 0,-7 14-1 0,-3 4 0 0,3 5 8 16,1-1 0-16,1 5 0 0,-6 8 0 0,8-3-9 15,3-2 1-15,-2-2-1 0,-1 12 1 0,3-6 5 16,0-8-1-16,-4 4 1 0,-3 7 0 0,7-9-7 16,4-2 0-16,-4-6 0 0,-4 3 1 0,8-4 5 15,1-1 1-15,-2-10 0 0,-4 8 1 0,4-5-8 0,-3-11 1 16,11 5-1-16</inkml:trace>
  <inkml:trace contextRef="#ctx0" brushRef="#br1" timeOffset="-188634.51">20936 13824 1784 0,'0'0'0'0,"0"0"0"16,0 0 0-16,0 0 50 0,0 0 1 0,-4 19-1 15,1-8 1-15,-1 3-34 0,4 0-1 0,-4-1 1 16,4 18 1-16,8-4 48 0,-5-6 1 0,1-5-1 16,3 8 0-16,0-3-48 0,2-10 0 0,-1-1 0 15,1-1 0-15,4 0 18 0,2-4 0 0,-1-5 0 16,1 2 1-16,0-4-23 0,3-5 2 0,0-2-1 16,-8-1 0-16,4-4-5 0,-3-6 0 0,-2-6 1 15,-4 10-1-15,4-8-5 0,-2-5 2 0,-5 1 0 0,-7 11-1 16,1-1-1-16,-1 0 1 0,-8-1-1 0,-6 12 1 15,1 2-3-15,1 1 2 0,-10-3-2 0,-1 9 1 0,2 2-1 16,4-3 0-16,-2-2 0 0</inkml:trace>
  <inkml:trace contextRef="#ctx0" brushRef="#br1" timeOffset="-188254.89">22356 12916 1871 0,'0'0'0'0,"0"18"0"15,3 12 0-15,4-9 42 0,-7 0-1 0,0-3 1 16,7 13 1-16,0-2-28 0,-3-5 1 0,-1-6 0 15,-1 5 0-15,0 5 37 0,-2-11 1 0,-4-1-1 0</inkml:trace>
  <inkml:trace contextRef="#ctx0" brushRef="#br1" timeOffset="-188004.57">22204 13803 1847 0,'0'0'0'16,"0"0"0"-16,3 28 0 0,1-10 40 0,-2-2 0 16,1-1 1-16,8 14 0 0,-1-5-25 0,-1-4 0 15,0 4-1-15,9 3 2 0,-8 1 35 0,-3-7 1 16,2-9-1-16,5 6 1 0,-3 3-36 0,-6-11 0 16,0-3 0-16,2 2 1 0,-1 2 3 0,-5-4 0 15,-1-7 1-15,0 0 0 0,0 7-11 0,0-7 0 0,0 0 1 16,0 0-1-16,-8-5-2 0,8 5 0 0,-7-4 0 15,1-3 1-15,-6-5-4 0,-2-4 0 0,0-7 0 16</inkml:trace>
  <inkml:trace contextRef="#ctx0" brushRef="#br1" timeOffset="-187888.78">22431 13646 1771 0,'0'0'0'0,"25"-3"0"16,0 3 0-16,3 3 42 0,2 3 1 0,-4-4-1 0,3 1 1 15,-1 2-27-15,-7 1-1 0,0-6 1 0</inkml:trace>
  <inkml:trace contextRef="#ctx0" brushRef="#br1" timeOffset="-187672.25">22708 13831 1746 0,'0'0'0'0,"-10"12"0"0,6 13 0 0,-5-6 43 15,4-6 1-15,0-1 0 0,3 16 1 0,2-10-29 16,0-6 0-16,0-1 0 0,4 5 1 0,1-1 37 0,4-4 0 16,-2-6-1-16,3 2 2 0,1 0-38 0,-6-7 1 15,-5 0-1-15,14-7 1 0,-3-2 11 0,-4-3 0 16,-4-4 1-16,3-1-1 0,-3-6-16 0,-4-5 1 16,-5-2-1-16,-1 5 1 0,-3 1-10 0,-5-3 2 15,-2 3-1-15,-4 1 1 0,-4 7-3 0,2 3 2 16,-2-2-2-16</inkml:trace>
  <inkml:trace contextRef="#ctx0" brushRef="#br1" timeOffset="-178755.22">20720 9245 1130 0,'0'0'0'0,"0"0"0"0,0 0 0 0,0 0 2 0,0 0 0 15,0 0 0-15,18 14 1 0,-18-14-2 0,11 0 1 16,-4 0 0-16,-7 0 0 0,10-3 10 0,-10 3 0 16,7-4-1-16,-7 4 2 0,0 0-7 0,7-7 2 15,-7 7 0-15,4-9 0 0,-4 9 10 0,3-7 1 16,-3 7 0-16,-1-9 0 0,1 9-9 0,-4-12 0 0,4 12 0 16,-9-9 2-16,2 9 19 0,0 0 1 0,0 0 1 15,0 0 0-15,-3 4-20 0,2-3 2 0,8-1-1 16,-10 4 1-16,10-4-1 0,-9 5 2 0,9-5 0 15,0 0 0-15,0 0-7 0,0 0-1 0,0 0 1 16</inkml:trace>
  <inkml:trace contextRef="#ctx0" brushRef="#br1" timeOffset="-178378.79">21433 8898 1192 0,'0'0'0'16,"0"0"0"-16,21-3 0 0,-5 3 39 0,0-7-1 15,-5-4 0-15,-3 10 0 0,-1-7-23 0,4 0 0 16,-8-1 1-16,-3 9 0 0,0 0 40 0,4-7 1 0,-4 7 0 16,-4-7 1-16,4 7-42 0,-7-4 2 0,7 4-1 15,-10-3 1-15,-6 6 8 0,0 1 0 0,-2-1 0 16,-4 10-1-16,-3-1-12 0,7-1-1 0,1-3 0 15,-3 13 2-15,3-6-10 0,-1-10 2 0,4-2-2 16,-4 10 2-16,6-5-3 0,-2-6 2 0,0-2-2 16</inkml:trace>
  <inkml:trace contextRef="#ctx0" brushRef="#br1" timeOffset="-177985.56">20274 8374 1281 0,'0'0'0'16,"0"0"0"-16,0 0 0 0,0 0 11 0,12 20 2 16,-12-20-1-16,8 3 0 0,-8-3-5 0,14 4 1 15,-7-8 0-15,-7 4 0 0,12-3 17 0,-5-1 1 16,-7 4 0-16,11-12 0 0,-11 12-14 0,7-13 1 0,-7 13-1 16,0-10 1-16,0 10 3 0,-7-11 0 15,0 6-1-15,0-6 1 0,-4 4-7 0,-3 4 0 0,-2-4 0 16,-5 2 1-16,0 3-4 0,1 4-1 0,3 3 1 15,-1 2 1-15,4 0-4 0,-4 3 2 0,-1-3-1 16,1 1 1-16,2 2-3 0,4 1 1 0,1-4-1 16,4 5 2-16,4-1-2 0,3-11 0 0,-4 7 1 15</inkml:trace>
  <inkml:trace contextRef="#ctx0" brushRef="#br1" timeOffset="-177638.67">21558 8369 1192 0,'0'0'0'0,"0"0"0"0,0 0 0 0,0 0 14 0,0 0 0 16,0 0 1-16,18 5 0 0,-18-5-8 0,16 0 2 16,-9 0 0-16,3 0 0 0,1 0 17 0,3-2 1 15,-2-1-1-15,1-1 1 0,-1 3-15 0,-1-1 1 16,-4-2-1-16,-7 4 1 0,7-7 4 0,-7 7 0 16,3-7 0-16,-3 7 0 0,-7-9-8 0,7 9 1 0,-7-10 0 15,0 3 0-15,-9 3-3 0,0 1 1 0,1-1-1 16,-10 8 1-16,2-1-3 0,4 1 0 0,-1-1 1 15,-5 4 0-15,3 0-2 0,2 2 2 0,-1-3-2 16</inkml:trace>
  <inkml:trace contextRef="#ctx0" brushRef="#br1" timeOffset="-177255.39">19653 9482 1269 0,'0'0'0'0,"0"0"0"0,4 18 0 0,3-9 19 0,0-6 0 16,0-1 0-16,0 3 0 0,5 1-9 0,1-6 0 16,-1-4 0-16,2 4 2 0,0-2 18 0,-1-3 1 15,-1-2 1-15,6 5-1 0,1-5-17 0,-1-2 0 16,-1-5 0-16,-3 14 0 0,2-7 6 0,-3-5 1 16,-1-2-1-16,2 10 1 0,-7 1-11 0,0-8 1 15,-3 1 1-15,-4 10-1 0,7-7-2 0,-7 7 1 0,3-7 0 16,-3 7 0-16,0 0-4 0,0 0 1 0,0 0-1 15,0 0 1-15,0 0-1 0,-7 0 0 0,7 0 0 16</inkml:trace>
  <inkml:trace contextRef="#ctx0" brushRef="#br1" timeOffset="-176922.3">18658 10012 1381 0,'0'0'0'0,"0"0"0"0,16-9 0 0,0 6 20 15,0-4 1-15,-2-6 0 0,11 3 0 0,1-13-10 16,-1 7 0-16,-4-3 1 0,-7 12-1 0,2-4 27 0,-2-5 0 16,-3 2 0-16,-1 12 0 0,-3-3-23 0,1-2 1 15,-8-3-1-15,0 10 1 0,0 0 6 0,0 0-1 16,-8-4 0-16,8 4 0 0,-15 0-9 0,4 0-1 16,-1 0 0-16,-11 4 0 0,-2-4-3 0,-1-4 0 15,3 1 0-15,7 10 0 0,2-11-4 0,3-3 2 16,-1 0-1-16</inkml:trace>
  <inkml:trace contextRef="#ctx0" brushRef="#br1" timeOffset="-176572.4">18817 9030 1419 0,'0'0'0'0,"0"0"0"0,0 0 0 0,16-12 24 16,-5 0-1-16,-3-2 1 0,0 7-1 0,-1 0-11 15,0 0 0-15,-2-9 0 0,-5 16 1 0,14-13 20 16,-7 5 1-16,-3 1 0 0,-4 7 0 0,7-11-19 15,-7 4 0-15,3 0-1 0,-3 7 1 0,0 0 3 0,-3-7 1 16,3 7 0-16,-7-11 0 0,3 3-9 16,-3-1 0-16,0 2 0 0,-9 1 1 0,0 1-5 0,0 3 0 15,-1-1-1-15,-4 8 2 0,-1 2-4 0,5-2 2 16,1 2-1-16,2 16 1 0,3-12-4 0,4-1 1 16,2-2 0-16</inkml:trace>
  <inkml:trace contextRef="#ctx0" brushRef="#br1" timeOffset="-176186.43">19840 9808 1507 0,'0'0'0'0,"0"0"0"0,0 0 0 0,0 0 20 15,0 0 1-15,0 0 0 0,0 0 1 0,0 0-11 16,0 0 0-16,0 0 0 0,0 0 1 0,0 0 30 0,0 0 2 15,0 0-1-15,0 0 0 0,0 0-27 16,0 0 0-16,0 0 0 0,0 0 0 0,0 0 19 0,-24-14 0 16,8 10 0-16,-4 6 0 0,-3 0-21 15,2-2 1-15,2-2-1 0,3 14 2 0,0-5 2 0,2-3 0 16,3-4 0-16,4 7 0 0,0 0-8 0,7-7 0 16,0 0 0-16</inkml:trace>
  <inkml:trace contextRef="#ctx0" brushRef="#br1" timeOffset="-175787.69">17628 9746 1457 0,'0'0'0'0,"0"0"0"0,25 11 0 0,-9-4 46 15,-4-7 0-15,1-4 0 0,4 8 1 0,1-8-31 16,-8-3 1-16,-1-3 0 0,2 5 0 0,-2 1 40 16,-2 0 0-16,-7 4 0 0,12-12 2 0,-12 12-43 15,11-12 2-15,-11 7 0 0,3-2 0 0,-3 1 10 0,-3-1 2 16,-1 0-1-16,1-2 0 0,-1 2-16 0,-3 0 1 16,-2 2-1-16,2 2 1 0,-3 3-12 0,-1 0 1 15,0 0 1-15,-3 1-1 0,0 5-1 0,0-1 1 16,0-2-1-16</inkml:trace>
  <inkml:trace contextRef="#ctx0" brushRef="#br1" timeOffset="-175421.56">17997 10410 1394 0,'0'0'0'0,"0"0"0"0,0 0 0 0,0 0 17 15,0 0 1-15,0 0 0 0,0 0 0 0,0 0-8 16,0 0 0-16,0 0 0 0,0 0 0 0,0 0 19 15,0 0-1-15,18-7 0 0,-18 7 0 0,0 0-16 16,0 0 2-16,0 0-1 0,0 0 0 0,-7-4 5 16,-2 0 0-16,-2 4 0 0,-10 4 1 0,-9-8-9 15,7 1 1-15,4-6-1 0,1 14 0 0,2-5-5 0,6-8 1 16,1 1 0-16,2 7-1 0,7 0-1 0,0 0 0 16,-9-9 1-16,9 9-1 0,0 0-4 0,-7-2 0 15,7 2 0-15</inkml:trace>
  <inkml:trace contextRef="#ctx0" brushRef="#br1" timeOffset="-175085.69">16709 10276 1269 0,'0'0'0'0,"0"0"0"0,0 21 0 15,0-5 12-15,-7-6 2 0,7-10-1 0,0 18 0 16,4-9-5-16,-4-9 0 0,-4 9 0 0,8-2 1 16,-1 3 21-16,1-3 1 0,-4-7-1 0,3 12 1 0,1-4-17 15,-4-8-1-15,9 3 1 16,-9-3 0-16,10 7 11 0,-10-7 1 0,0 0 0 0,7-3-1 0,-7 3-12 15,0 0-1-15,0-7 0 0,0 7 2 0,-3-11 3 16,-1 2 0-16,-1 2-1 0,-4 0 2 0,-7-2-9 16,-1-1 1-16,-8 1 1 0,2 9-1 0,-2 0 4 15,-3 0 1-15,7 0-1 0,9 10 2 0,1 1-7 16,0 0 0-16,4 4 0 0</inkml:trace>
  <inkml:trace contextRef="#ctx0" brushRef="#br1" timeOffset="-174784.81">17207 11059 1520 0,'0'0'0'0,"0"0"0"16,0 0 0-16,0 0 28 0,0 0 1 0,0 0-1 16,0 0 2-16,3-23-17 0,-3 14 0 0,0-2 1 0,0-1-1 15,4 0 14-15,-1 3 1 0,1-3-1 0,-4 5 1 16,0 7-15-16,0-7 0 0,0 7 1 0,-7-7-1 16,7 7-1-16,0 0 2 0,-7-4-2 0,7 4 2 15,-7 2-6-15,7-2-1 0,-14 2 1 0,7-2 1 0,-1 1-6 16,0 1 0-16,-1 2 0 0</inkml:trace>
  <inkml:trace contextRef="#ctx0" brushRef="#br1" timeOffset="-174438.76">16886 9776 1293 0,'0'0'0'0,"0"0"0"16,0 0 0-16,17 16 18 0,-17-16 0 0,0 0 0 15,0 0 1-15,7 9-9 0,-7-9 1 0,0 0-1 16,6-9 0-16,-6 9 12 0,0 0 2 0,0 0-2 16,0-7 2-16,0 7-13 0,0 0 1 0,0 0 1 15,0 0-1-15,0 0 8 0,-6-7 2 0,6 7-1 0,0 0 0 16,-12-2-10-16,3 0 1 0,-5 2-1 0,-4 8 0 16,-6 2-6-16,-1 1-1 0,2-3 1 0</inkml:trace>
  <inkml:trace contextRef="#ctx0" brushRef="#br1" timeOffset="-174118.9">17147 11067 1470 0,'0'0'0'0,"0"0"0"16,0 0 0-16,0 0 12 0,3 18 0 0,-3-18 1 15,0 0-1-15,9 0-4 0,-9 0 0 0,0 0 0 16,9 2-1-16,-9-2 21 0,7 0 2 0,-7 0-1 15,0 0 0-15,9 0-16 0,-9 0 1 0,0 0-1 16,0 0 1-16,9-4 4 0,-9 4 1 0,0 0-1 16</inkml:trace>
  <inkml:trace contextRef="#ctx0" brushRef="#br1" timeOffset="-173773.1">16194 10904 1670 0,'0'0'0'16,"0"0"0"-16,0 0 0 0,0 0 32 0,0 0 0 16,0 0 0-16,0 0 0 0,0 0-18 0,0 0 0 0,0 0 1 15,0 0 0-15,0 0 40 0,0 0 0 0,0 0 0 16,0 0 1-16,0 0-39 0,0 0 0 0,0 0 0 16,0 0 1-16,0 0 17 0,0 0 0 0,0 0 0 15,-14-19 1-15,14 19-22 0,-14-9 1 0,3 3-1 16,-4 6 2-16,-3 2-7 0,0 0 1 0,4 0-1 15</inkml:trace>
  <inkml:trace contextRef="#ctx0" brushRef="#br1" timeOffset="-173439.65">16595 11544 1646 0,'0'0'0'15,"0"0"0"-15,0 0 0 0,0 0 35 0,0 0 0 16,0 0 0-16,0 0 1 0,0 0-21 0,0 0-1 16,0 0 1-16,0 0 1 0,0 0 32 0,17 0 0 15,-17 0 0-15,11-3 2 0,-4 1-33 0,0-2-1 16,0 1 1-16,2-2 0 0,0-2 4 0,-2 0 1 0,-4-2-1 16</inkml:trace>
  <inkml:trace contextRef="#ctx0" brushRef="#br1" timeOffset="-173155.92">16170 10350 1796 0,'0'0'0'0,"0"0"0"0,0 0 0 0,0 0 26 16,-18 21 1-16,11-19-1 0,7-2 1 0,-9 1-15 16,9-1 0-16,-3-7 1 0,3 7 0 0,0 0 29 0,0 0 0 15,0 0 0-15,0 0 0 0,0 0-26 0,0 0 0 16,0 0 0-16</inkml:trace>
  <inkml:trace contextRef="#ctx0" brushRef="#br1" timeOffset="-172771.57">17438 11155 1808 0,'0'0'0'0,"0"0"0"0,0 0 0 16,-16 20 38-16,9-17-1 0,-4-3 0 0,1 4 0 0,-4-1-23 15,3-6 2-15,0 3-2 0,11 0 2 0,-10 3 34 16,10-3 0-16,-9-3 1 0,9 3-1 0,-9 0-33 16,9 0 0-16,0 0 0 0,0 0 1 0,-7 0 10 15,7 0 0-15,0 0 0 0,0 0 0 0,-7 0-15 16,7 0 1-16,0 0-1 0</inkml:trace>
  <inkml:trace contextRef="#ctx0" brushRef="#br1" timeOffset="-172439.72">18147 11057 1808 0,'0'0'0'0,"0"0"0"0,0 0 0 16,0 0 38-16,0 0-1 0,0 0 0 0,0 0 0 0,0 0-23 16,0 0 2-16,0 0-2 0,0 0 2 0,0 0 34 15,0 0 0-15,0 0 1 0,0 0-1 0,0 0-33 16,0 0 0-16,3 18 0 0,-3-18 1 0,11 3 5 16,-11-3 2-16,11 2-1 0</inkml:trace>
  <inkml:trace contextRef="#ctx0" brushRef="#br1" timeOffset="-172072.47">19883 10262 1859 0,'0'0'0'0,"0"0"0"0,0 0 0 15,0 0 36-15,0 0 1 0,0 0-1 0,0 0 1 16,0 0-23-16,0 0 2 0,0 0-1 0,0 0 0 0,0 0 28 16,0 0 1-16,0 0 0 0,0 0-1 0,0 0-27 15,0 0 1-15,0 0-1 0,0 0 0 0,0 0 4 16,0 0 0-16,0 0-1 0</inkml:trace>
  <inkml:trace contextRef="#ctx0" brushRef="#br1" timeOffset="-171728.46">21765 9611 1733 0,'0'0'0'0,"0"0"0"15,0 0 0-15,0 0 23 0,0 0-1 0,0 0 1 16,0 0-1-16,0 0-11 0,0 0 1 0,0 0-1 0,0 0 1 15,0 0 28-15,0 0 2 0,-20-9 0 0,20 9-1 16,-3-9-25-16,3 9-1 0,-4-7 1 0,4 7 1 16,-7-9 1-16,2 2 0 0,-2-1 0 0</inkml:trace>
  <inkml:trace contextRef="#ctx0" brushRef="#br1" timeOffset="-171404.42">21844 8589 1595 0,'0'0'0'0,"0"0"0"16,0 0 0-16,0 0 17 0,0 0 0 0,0 0 0 16,0 0 0-16,18 16-8 0,-18-16 1 0,0 0 0 15,7 0 0-15,-7 0 31 0,0 0 1 0,7-4-1 16,-7 4 1-16,0 0-26 0,0 0-1 0,7-7 1 16,-7 7 1-16,0 0 9 0,5-9 1 0,-5 9-2 15,-2-7 2-15,2 7-14 0,-5-12-1 0,2 5 0 0,-3 0 2 16,-4-7-7-16,-8-4-1 0,2 6 1 0</inkml:trace>
  <inkml:trace contextRef="#ctx0" brushRef="#br1" timeOffset="-171089.53">21094 7656 1569 0,'0'0'0'15,"0"0"0"-15,-19 6 0 0,19-6 29 0,0 0 0 16,0 0-1-16,0 0 1 0,0 0-16 0,0 0 1 0,0 0-1 15,9-2 1-15,-9 2 32 0,0 0 0 0,0 0 0 16,7-2 0-16,-7 2-30 0,7 0 0 0,-7 0 1 16,7 0 0-16,0 4 5 0,2-1 1 0,1-3-1 15,-1 4 1-15,4 1-12 0,1-1 1 0,-4-1 0 16</inkml:trace>
  <inkml:trace contextRef="#ctx0" brushRef="#br1" timeOffset="-170789.65">22463 8459 1670 0,'0'0'0'15,"0"0"0"-15,-7 17 0 0,7-6 23 0,0-11-1 16,0 0 1-16,-7 7-1 0,3 0-11 0,4-7 1 16,-7 7-1-16,7-7 1 0,-12 9 38 0,5-6-1 15,0-1 0-15,-9 14 2 0,-3-6-34 0,1-3 0 16,6-3-1-16</inkml:trace>
  <inkml:trace contextRef="#ctx0" brushRef="#br1" timeOffset="-170538.63">22601 8930 1444 0,'0'0'0'0,"0"0"0"0,0 0 0 16,17 0 29-16,-6-3 1 0,-4-3 1 0,5 1-1 0,6-2-17 16,0-4 1-16,3-3-1 0,2 7 2 0,-2-5 25 15,-3-2 1-15,3 0-1 0</inkml:trace>
  <inkml:trace contextRef="#ctx0" brushRef="#br1" timeOffset="-170218.22">22864 7899 1332 0,'0'0'0'0,"0"0"0"15,0 0 0-15,0 0 9 0,0 0 1 0,0 0-1 16,0 0 1-16,0 0-5 0,0 0 2 0,0 0 0 15,0 0 0-15,0 0 9 0,0 0 1 0,0 0 0 16,0 0 1-16,0 0-9 0,-4-19 1 0,4 19 0 16,-12-14 0-16,-2 3-1 0,1 2 1 0,3 1 0 0,4-3 1 15,-1 4-6-15,0 3 2 0,7 4 0 0</inkml:trace>
  <inkml:trace contextRef="#ctx0" brushRef="#br1" timeOffset="-169987.94">23334 7665 1143 0,'0'0'0'15,"0"0"0"-15,0 0 0 0,25 9 11 0,-16-9 2 16,-2-4-2-16,-7 4 1 0,14 4-5 0,-5-4 1 15,-2-4 0-15,-7 4-1 0,9 0 13 0,-9 0 0 0,7-1 0 16,-7 1 0-16,0 0-10 0,0 0 1 0,7-4 1 16</inkml:trace>
  <inkml:trace contextRef="#ctx0" brushRef="#br1" timeOffset="-169806.44">23493 8344 1206 0,'0'0'0'0,"0"0"0"0,0 0 0 15,-10 20 16-15,6-12-1 0,4-8 1 16,5 11 1-16,-5-11-8 0,2 7 0 0,-2-7 0 0,0 0 1 16,0 0 13-16,0 0 1 0,0 0 0 0</inkml:trace>
  <inkml:trace contextRef="#ctx0" brushRef="#br1" timeOffset="-169538.13">23156 7605 1243 0,'0'0'0'16,"0"0"0"-16,0 0 0 0,0 0 11 0,0 0 0 0,0 0 1 15,0 0-1-15,0 0-4 0,0 0 0 0,0 0 0 16,0 0 1-16,0 0 18 0,-16 9 1 0,16-9 0 16,0 0 0-16,-7 7-15 0,7-7 1 0,-7 11 0 15,7-11 0-15,0 0 4 0,-7 5 0 0,7-5 0 16</inkml:trace>
  <inkml:trace contextRef="#ctx0" brushRef="#br1" timeOffset="-169342.3">22507 8182 1130 0,'0'0'0'0,"0"0"0"0,0 0 0 0,-17 29 12 15,15-22 0-15,2-7 1 0</inkml:trace>
  <inkml:trace contextRef="#ctx0" brushRef="#br1" timeOffset="-169188.42">22961 8511 1117 0,'0'0'0'0,"0"0"0"0,33 18 0 0,-17-15 13 0,-4-6-1 0,2-1 0 16,0 11 2-16,1-7-6 0,-5-10-1 0,-1-2 1 15</inkml:trace>
  <inkml:trace contextRef="#ctx0" brushRef="#br1" timeOffset="-168973.03">23641 8351 1494 0,'0'0'0'0,"0"0"0"0,0 0 0 0,0-19 5 16,0 12 0-16,0 0 1 0,0-5 0 0,-3 5-3 16,3-2 1-16,-4-5 0 0,4 3 0 0,0-1 5 15,0 1 1-15,-3 1-1 0</inkml:trace>
  <inkml:trace contextRef="#ctx0" brushRef="#br1" timeOffset="-168798.8">23389 7523 1431 0,'0'0'0'0,"-7"-20"0"16,-3 15 0-16,-1-2 6 0,4-4 1 0,2-6-2 15,1 1 2-15,-1 2-2 0,-4 2-1 0,-2-8 1 16</inkml:trace>
  <inkml:trace contextRef="#ctx0" brushRef="#br1" timeOffset="-168623.15">22920 7055 1583 0,'0'0'0'0,"0"0"0"0,0 0 0 0,0 0 35 15,0 0-1-15,0 0 1 0,0 0 1 0,0 0-21 16,0 0-1-16,0 0 1 0</inkml:trace>
  <inkml:trace contextRef="#ctx0" brushRef="#br1" timeOffset="-168436.85">23574 7584 1683 0,'0'0'0'0,"0"0"0"16</inkml:trace>
  <inkml:trace contextRef="#ctx0" brushRef="#br1" timeOffset="-168223.09">22474 7931 1344 0,'0'0'0'0,"0"0"0"0,0 0 0 0,0 0 39 15,23 26 0-15,-11-22 1 0</inkml:trace>
  <inkml:trace contextRef="#ctx0" brushRef="#br1" timeOffset="-168061.59">22906 8262 1683 0,'0'0'0'0,"0"0"0"16,0 0 0-16,0 0 19 0,0 0 0 0,0 0 0 15</inkml:trace>
  <inkml:trace contextRef="#ctx0" brushRef="#br1" timeOffset="-157188.89">9901 6124 1293 0,'0'0'0'16,"0"0"0"-16,0 0 0 0,0 0 79 0,0 0 1 16,0 0-2-16,-4-17 2 0,4 17-62 0,0 0 0 0,0 0 0 15,-9-4 0-15,9 4 79 0,-7 7 2 16,7-7-1-16,-14 18 0 0,-7-3-81 0,0 3 0 0,-4 3 0 16,2 4 0-16,2-1 50 0,3-2 0 0,1 7 1 15,1 5 0-15,2 1-50 0,0-5 0 0,0 0 0 16,3 2 0-16,4-1 39 0,3-8 2 0,4 2-2 15,4 3 1-15,3-7-41 0,0-3 1 0,0 1 0 16,4 2 0-16,-1-3 18 0,8-6 1 0,1 0-1 16,6 4 1-16,0-5-23 0,-4-4 2 0,5 0-1 15,3 3 0-15,-5-1 11 0,-6-2 0 0,1-3 0 16,-1 1 0-16,0-2-14 0,-1 1 0 0,-1-1 1 0,5 1 0 16,-7-1 2-16,0-3 0 0,-3-3 0 0</inkml:trace>
  <inkml:trace contextRef="#ctx0" brushRef="#br1" timeOffset="-156532.53">10317 6362 1746 0,'0'0'0'16,"0"0"0"-16,0 0 0 0,4-23 68 0,-6 12 1 15,0 2-1-15,2 9 2 0,0-7-52 0,0 7-1 16,-2-10 1-16,2 10 0 0,0 0 55 0,0 0 0 16,-3-7 0-16,3 7 1 0,0 0-56 0,0 0 0 15,1 9 0-15,-2-1 0 0,-3 5 28 0,1 4 0 16,1 1 0-16,-2 3 0 0,4 4-30 0,-3-6 1 0,6-1 0 16,1-1-1-16,-4 1 6 0,2-6-1 0,3-1 0 15,4-1 1-15,1 4-11 0,1-7 0 0,-1 0 0 16,1 0 1-16,0 0 3 0,3-3 2 0,0-4 0 15,2 3 0-15,-2-3-8 0,-4 0 1 0,5 0-1 16,-1-3 1-16,3 3 6 0,3-4 0 0,-3 1 0 16,1-1 1-16,-4 1-8 0,-2-4 1 0,3 0-1 15,-1-7 1-15,0 5 6 0,-4 0 1 0,4 0 0 16,-3-5-1-16,0 0-7 0,1-2 1 0,-1 0-1 0,-4 2 1 16,-4 2 5-16,4-2 1 0,-3 0 0 0,-1 3-1 15,1 3-6-15,-1-1 0 0,-3 9 0 0,7-7 0 16,-7 7 8-16,0 0 1 0,7-7 0 0,-7 7 0 15,0 0-8-15,0 0 0 0,0 0 0 0,0 0 0 16,0 0 6-16,-3 7 0 0,3-7-1 0,0 0 2 0,0 12-8 16,-4-3 0-16,4 0 0 0,-3 3 1 0,-1-1 5 15,1 3 1-15,-1-2-2 0,1 6 2 0,3 3-7 16,0-4 0-16,0-3 0 0,0 2 0 0,0 5 2 16,-4-3 1-16,4-1 0 0,4 5 0 0,-1 0-5 15,1 0 0-15,-4-7 1 0,-4 8 0 0,1 0 2 0,3-2 0 16,-7 0 0-16,0 4 1 0,0 1-5 15,0-6 1-15,-2 1 0 0,-4-2-1 0,1 2 2 0,-2-5 0 16,3 0 0-16,-3-2 0 0,-7-5-2 0,0 0-1 16,-2-4 1-16,-2-2-1 0,1-1 2 0,4-2 0 15,-1-3 0-15,0-3-1 0,-2-1-1 0,5 0-1 16,-3-5 1-16,3 1 0 0,1-4 0 0,-1-1 0 0,6-5 0 16,-2 8 1-16,7-1-3 0,0-2 1 0,3 2 0 15,1 4 0-15,-1-3-1 0,0 3-1 0,1 1 0 16,-1 0 0-16,4 9-1 0,4-8 2 0,-4 8-1 15</inkml:trace>
  <inkml:trace contextRef="#ctx0" brushRef="#br1" timeOffset="-156138.55">10917 6015 2386 0,'0'0'0'0,"0"0"0"0,17 9 0 0,-3 1 74 0,4 4 2 15,3-3-1-15,-1 5 0 0,-6 5-57 0,3 0 0 16,1 0 0-16,0 7 0 0,1 2 59 0,-1-2 1 16,-8 4-1-16,1 7 2 0,-4 1-61 0,-4 2 0 15,-3-1 0-15,4 1 0 0,-4-1 16 0,0-3 2 16,-4-3-1-16,-3 9 1 0,-3-8-22 0,-4-3 1 16,0 2 0-16,0 0 0 0,1 6-8 0,-1-6 1 0,-4-3 0 15,1-1 0-15,3-4-4 0,-4-1 2 0,2-3-1 16,-5-2 1-16,0-1-3 0,3 1 1 0,1-7-1 15,-3 5 2-15,-1-5-3 0,3 2 1 0,1 0-1 16</inkml:trace>
  <inkml:trace contextRef="#ctx0" brushRef="#br1" timeOffset="-155132.52">26571 13620 1985 0,'0'0'0'0,"0"0"0"16,-30 30 0-16,18-5 59 0,3-3 2 0,-5 0-2 0,-4 0 2 16,4 7-44-16,0-5 1 0,-4-1 0 0,3 14 0 15,4-5 65-15,-1-6 1 0,1 9-1 0,2 8 1 0,4-1-67 16,3-7 1-16,4 2 0 0,5 0 0 0,0-2 24 16,2-9 1-16,5 1 0 0,4 6 0 0,5-8-27 15,0-6 0-15,-1 1-1 0,1 13 2 0,4-10 2 16,1-6 2-16,0-4-1 0,2 13 0 0,-2-7-10 15,1-8 1-15,1-4 0 0,7 2 1 0,-4-7-4 16,-1-2-1-16,7-2 1 0</inkml:trace>
  <inkml:trace contextRef="#ctx0" brushRef="#br1" timeOffset="-154772.2">27122 13814 2060 0,'0'0'0'0,"0"0"0"15,0 0 0-15,0 0 57 0,19 7 1 0,-19-7 1 16,11-4-1-16,-4 4-41 0,0 0 1 0,-7 0 0 0,14 4 0 15,0 3 56-15,-2 0 1 0,1 7 0 0,6 12 0 16,-1-1-57-16,-1-1 0 0,4 3 0 0,4 8 0 16,2 0 22-16,-1-3-1 0,-1 0 0 0,-2 8 0 15,5-8-23-15,-3-2 0 0,-1-4 0 0,1 4-1 0,-2 0 2 16,-2-6 0-16,0 1 0 0,4 12 0 16,-7-7-8-16,-1-7 1 0,1 7-1 0,5 3 1 0,-6-3 1 15,-1-5 0-15,0-4 0 0,0-2 2 0,-4-3-7 16,-3-2 2-16,-2-5 0 0,-3 5 0 0,-8-7-1 15,4-7 1-15,0 0-1 0</inkml:trace>
  <inkml:trace contextRef="#ctx0" brushRef="#br1" timeOffset="-154422.33">27698 13814 2161 0,'0'0'0'0,"0"0"0"16,0 0 0-16,0 0 59 0,0 0 2 0,0 0-2 15,0 0 2-15,0 0-44 0,0 0 1 0,-23 10 0 16,11 1 0-16,-6 3 43 0,-1 2 2 0,-2 1 0 0,-6 13 0 15,3-2-45-15,3-1 0 0,-6-3 0 0,-5 11 0 16,4 1 9-16,-2-6 0 0,-5-1 0 0,0 3 1 16,-1 2-16-16,6-8 1 0,-3-1 0 0,3 11 0 0,3-7-5 15,3-6 0-15,1 3 0 16,2 14 0-16,3-8-3 0,2-2 1 0,-2-4-1 0,-1 2 1 16,5 1 1-16,3-12 1 0,2 1 0 0,-8 3-1 0,5 2-2 15,1-9 0-15,-1-2 1 0</inkml:trace>
  <inkml:trace contextRef="#ctx0" brushRef="#br1" timeOffset="-154005.17">28503 13557 1972 0,'0'0'0'0,"17"26"0"0,1 8 0 16,-2-1 84-16,-4 9 1 0,-1-5-1 0,1 14 1 16,-5-7-68-16,-3 5 1 0,-3 11 0 0,-1 7 0 0,-3 2 64 15,-4-10 1-15,-2 0-1 0,-2 4 1 16,-4-3-66-16,-3-6 1 0,-7 4-1 0,-5 7 1 0,2-5 19 15,-7-14 0-15,-6 0 1 0,-12 3-1 0,-1-12-23 16,-3-7 2-16,-8 5-2 0</inkml:trace>
  <inkml:trace contextRef="#ctx1" brushRef="#br0" timeOffset="185319">14309 12011 0,'0'0'0,"0"0"16,0 0-16,9 0 15,0-9 1,1-10-16,18 0 16,29-18-1,8-1-15,29-18 16,19-19-1,10 9-15,8-9 16,10 0 0,10 0-16,-19-10 15,9-8 1,0 8-16,9 10 16,10-19-1,10-9-15,-10 9 16,9 0-1,0-9-15,1 0 16,-10 0 0,18 9-16,-8 0 15,8 0 1,11 0-16,-11 1 16,10-1-1,1 9-15,8 1 16,10-1-1,-9 10 1,9-9-16,0 0 16,9-1-1,10-9-15,-1 0 16,1-9 0,9 9-16,-9-9 15,-9 0 1,-10 0-16,0 9 15,-1-9 1,-8 9-16,0 0 16,-10 10-1,0-1-15,0 10 16,-9 10 0,-19-1-16,-10 19 15,-18 0 1,-10 9-16,-18 10 15,-10 0 1,-19 9 0,-9-9-16,-10 0 15,1 0 1,-10 9-16,-10 10 16,-8-1-1,-11 1-15,1 0 16,0-1-1,-19 1-15,0 9 16,0 0 0</inkml:trace>
  <inkml:trace contextRef="#ctx1" brushRef="#br2" timeOffset="206425.13">22352 12752 0,'0'0'0,"0"0"0,0 0 16,0 0 0,0 0-16,0 0 15,0 0 1,0 0-16,0 10 15,0-1 1,0 19-16,0 0 16,0 10-1,0 9-15,0 0 16,0 0 0,0 9-16,-9-19 15,9 1 1,-10-1-16,1 1 15,-1-10 1,1-9-16,9 0 16,0-1-1,0-18 1,0 0-16,0 0 16,0 0-1,0 0-15,0 0 16,-9-18-16,-1-1 15,1-19 1,-1 10 0,1-9-16,0-1 15,-1 1 1,1-1-16,-1 1 16,1 8-1,-1 1-15,1 0 16,0 9-1,-1 10-15,10 0 16,0 9 0,0 0-16,0 0 15,0 0 1,0 9-16,0 0 16,0 19-1,0 1-15,0 8 16,0 1-1,0-1 1,0 1-16,0-1 16,10-9-1,-10 1-15,9-11 16,-9 1 0,0-10-16,0 1 15,0-10 1,0 0-16,0 0 15,9 0 1,1-19-16,9-9 16,0-28-1,-1-1-15,1-8 16,0 18 0,0 0-16,-10 19 15,1 0 1,-1 18-16,-9 1 15,0 9 1,0 0 0,0 0-16,0 9 15,0 10 1,0 18-16,0 10 16,0 0-1,0 10-15,-19-10 16,0-1-1,10-17-15</inkml:trace>
  <inkml:trace contextRef="#ctx1" brushRef="#br2" timeOffset="210626.4">22220 12837 0,'0'0'0,"0"0"16,0 0-16,0 0 15,0 0 1,10 9-16,-1 0 16,1 20-1,-10 17-15,0 1 16,0 0-1,0 0-15,0 0 16,0-9 0,0-1-16,-10 1 15,10-20 1,0 1-16,0-9 16,0-1-1,0-9-15,0 0 16,0 0-1,0 0-15,0 0 16,0 0 0,10-19-16,-1-18 15,0-20 1,1 1-16,9-10 16,-1 1-1,-8 18 1,-10 0-16,0 19 15,0 0-15,0 18 16,0 1 0,0 0-1,0 9-15,0 9 16,0 10 0,0 18-16,0 19 15,0 10 1,0 0-16,0-10 15,0-9 1,0-9-16,0-1 16,0-9-1,0-9-15,-10 0 16,10-10 0,0-9-1,0 0-15,0 0 16,0 0-16,-9-19 15,0-18 1,-1-19-16,1-10 16,-1 0-1,1 19 1,9 0-16,0 19 16,0 19-1,0-1-15,0 1 16,0 9-1,0 0-15,0 9 16,0 1 0,-9 18-16,-1 0 15,1 19 1,-1 0-16,1-28 16</inkml:trace>
  <inkml:trace contextRef="#ctx1" brushRef="#br2" timeOffset="212523.14">22211 13090 0,'0'0'15,"0"0"-15,0 0 16,0 0-16,0 0 16,0 0-1,0 0-15,0 0 16,0-9 0,0-1-16,0 1 15,9-10 1,1 0-1,-1-9-15,1-9 16,-1-1-16,-9 1 16,9-10-1,1 0-15,-10-10 16,9 1 0,1 0-16,-1 0 15,0-1 1,1 1-1,-1-10-15,1 1 16,-10-1 0,0 0-16,0-9 15,0 10 1,0-1-16,0 0 16,0 0-1,0 1-15,0-1 16,0 0-1,0 10-15,0-10 16,0 1 0,0-1-16,-10 0 15,10 1 1,0-10-16,0 9 16,-9-9-1,-1 0 1,10 0-16,0 9 15,0 1 1,0-11-16,10 11 16,-10-1-1,9 0-15,-9 1 16,10-1 0,-1-9-16,-9 9 15,0 1 1,0-10-16,9 0 15,1 9 1,-1 0-16,-9 1 16,0-1-1,0 0-15,0 0 16,0 1 0,0-1-16,0 0 15,0 1 1,0-1-16,0 0 15,0-9 1,0 10 0,0-1-16,0 0 15,-9-9 1,-1 10-16,10-1 16,-9 0-1,9 1-15,0 8 16,0 1-1,0 0-15,0 9 16,0 0 0,0 9-16,0 1 15,0 9 1,0 0-16,0-1 16,0 1-1,0 0-15,0 9 16,0 1-1,0-1-15,0 0 16,9 0 0,-9 10-1,0-1-15,0 1 16,0 0-16,0-1 16,0 10-1,0 0 1</inkml:trace>
  <inkml:trace contextRef="#ctx1" brushRef="#br2" timeOffset="214232.96">13547 7967 0,'0'0'0,"0"0"0,0 0 16,0 0-16,0 0 15,0 0 1,0 0-16,0 0 15,0 0 1,0 0-16,0 0 16,0 0-1,0 0 1,0 0-16,0 0 16,9 0-1,0 10-15,1-1 16,18 0-1,10 1-15,18-10 16,10 9 0,0 0-16,19-9 15,18 0 1,19 0-16,1 0 16,-1 0-1,0 0-15,10 0 16,0 0-1,9 0-15,0 0 16,-9 0 0,18 0-16,1 0 15,-1 0 1,1 0-16,-1 0 16,-18 0-1,9 0 1,0 0-16,10 0 15,-10 0-15,0 0 16,9 0 0,10 0-1,0 0-15,0-9 16,0 9 0,9-9-16,-18-1 15,9 10 1,-10-9-16,1 0 15,-1-1 1,10 1-16,-9-1 16,9 10-1,0-9-15,-19 9 16,19 0 0,-19 0-16,0 0 15,0 0 1,10 0-16,-10 0 15,0 0 1,0 0 0,-9 0-16,9 0 15,-10 0 1,-8-9-16,-1 9 16,10-10-1,-1 1-15,1 0 16,-10-1-1,1 10-15,-10 0 16,-10 0 0,-9 0-16,-9 10 15,-10-1 1,0 0-16,1 1 16,-20-10-1,10 9-15,-10-9 16,1 0-1,-20 9-15,1-9 16,0 0 0,-20 0-16,-8 0 15,-10 0 1</inkml:trace>
  <inkml:trace contextRef="#ctx1" brushRef="#br2" timeOffset="-213253.81">13180 7986 0,'0'0'0,"0"0"16,0 0-1,0 9-15,-10 1 16,1 18-1,9 9-15,9 10 16,10 10 0,9-1-16,10 0 15,0 0 1,9-9-16,0-9 16,0-19-1,9-1-15,10-18 16,0-9-1,0-10-15,-10-9 16,1 0 0,-20-10-16,1 1 15,0-1 1,-20 1-16,1-1 16,0-9-1,-10 10 1,-9-10-16,0 0 15,0 0 1,-18-9-16,-1 9 16,0 0-1,-9 19-15,-10 0 16,0 0 0,1 18-16,-10 1 15,0 18 1,0 1-16,0 18 15,0 9 1,0 10-16,0 10 16,0 8-1,-10 1-15,29-29 16</inkml:trace>
  <inkml:trace contextRef="#ctx1" brushRef="#br2" timeOffset="-142845.25">2691 10022 0,'0'0'0,"0"0"0,0 0 0</inkml:trace>
  <inkml:trace contextRef="#ctx1" brushRef="#br2" timeOffset="-142415.06">2681 10022 0,'-9'-9'0,"-1"9"16,10 0-16,-9-10 0,-1 10 15,10-9-15,0 9 16,-9-10 0,9 10-1,-9-9 1,9 9 0,-10-9-1,10 9 1,-9-10-16</inkml:trace>
  <inkml:trace contextRef="#ctx0" brushRef="#br2" timeOffset="-40727.76">2106 4757 12 0,'0'0'0'0,"19"-3"0"0,-11-1 0 0,2-1 41 0,1 5 2 16,-1-4 0-16,8 1-1 0,1-1-26 0,-5 4 0 16,4 0-1-16,3-3 2 0,-3 3 73 0,-6 0 0 15,-1-2 0-15,-1 0 0 0,5 2-73 0,-5 0 1 0,-3 0-1 16,4 0 1-16,-1 2 15 0,-10-2-1 0,0 0 1 15,0 0 0-15,0 0-19 0,0 0 0 0,-10-5 1 16,-1 3 0-16,-3 0 47 0,-4 1 1 0,1-3 0 16,-6 2 1-16,2 4-46 0,-1 0 0 0,5-2 0 15,-3-2 0-15,3 4 8 0,-4 1 1 0,3 1-2 16,2-2 2-16,2 6-14 0,0-1 0 0,-4 6 0 16,-3-3 0-16,7 1 14 0,-2 1 0 0,-9-1 0 0,8 5 1 15,-1-2-16-15,-5 5 2 0,2-5-1 16,3 9 1-16,1 0 20 0,-3 0 2 0,-4-4 0 0,3 6 0 15,10 1-21-15,0 6-1 0,-5-8 1 0,2 1 1 16,4 5 15-16,6-9 2 0,4-2-2 0,14 6 2 16,9-7-20-16,2-1 2 0,10-1-1 0,-1 0 1 15,1 0 12-15,-5-6 1 0,2 1 0 0,0-1 0 0,5-1-16 16,-9-4 2-16,-3 1-1 0,1-1 1 0,6 2 11 16,-1-7 1-16,-8 0 0 0,16 7 0 0,-2-4-14 15,-1-6 1-15,-8 3-1 0,2 3 1 0,-6-3 6 16,1 0 0-16,-7-3 1 0,1 6 0 0,-1-3-10 15,-4-3 1-15,0-1-1 0,-3 4 1 0,-4 0 3 0,-7 0-1 16,8-3 1-16,-8 3 0 0,4-7-6 0,-4 7 1 16,0 0-1-16,0 0 1 0,0-9-1 0,0 9 1 15,0 0 0-15</inkml:trace>
  <inkml:trace contextRef="#ctx0" brushRef="#br2" timeOffset="-40219.73">2893 4907 1746 0,'0'0'0'0,"0"0"0"0,0 0 0 16,0 0 39-16,-27-4 0 0,17 1 0 0,-8 3 1 15,4 3-25-15,-4-3 1 0,-5 4 0 0,6-1 0 0,3 6 35 16,0-5 2-16,-8 3-1 0,7 7 0 0,0 2-35 16,5-2 0-16,-1-2 0 0,1 7 1 0,-1 4 14 15,0-5 1-15,4-2-1 0,0 1 2 0,2 8-20 16,2-4 0-16,3-3 1 0,-4-1-1 0,4 2 0 0,0-1-1 15,0-4 1-15,7 2 0 0,-2 0-6 0,6-4 1 16,3-1-1-16,4 6 1 16,3-8 1-16,-2-2 0 0,2-2 0 0,11 2 0 0,3 0-3 15,-1-3 0-15,-6-4 0 0,-5 3-1 0,2-3 1 0,-4-3 0 16,4-1-1-16,-6 1 2 0,2-1-3 0,-7-1-1 16,0-4 1-16,1 4 0 0,-5-2 2 0,-5-2 0 15,3-1 0-15,-5-1 0 0,-3-5-2 0,-3 2 1 16,-6 0-2-16,2-7 2 0,-4-2-1 0,0 0 2 15,-3 0-1-15,-3-1 0 0,-4 1-1 0,5 5-1 0,2-3 1 16,-1 0-1-16,-2 3 3 0,-4 1 0 0,1 5 0 16,3 1-1-16,3-1-1 0,-4 1-1 0,-9 1 1 15,17 6 0-15,3 4 1 0,0-5 1 0,0 1-2 16</inkml:trace>
  <inkml:trace contextRef="#ctx0" brushRef="#br2" timeOffset="-38670.25">3263 4914 1557 0,'0'0'0'0,"0"0"0"16,0 0 0-16,4-18 51 0,-1 13 0 0,-3-2 0 16,0 7 0-16,4-11-34 0,-4 11 0 0,0 0 0 15,7-7 1-15,-7 7 46 0,0 0 0 0,0 0 0 16,7-7 0-16,-7 7-46 0,0 0 0 0,0 0 0 16,7 9-1-16,-2 0 18 0,2 1 0 0,-3-1 0 15,6 14 1-15,-3 0-22 0,1 2 1 0,-5-3 0 16,-3 7 0-16,7 2-2 0,0-8 0 0,0 5-1 0,4 0 2 15,1-6-6-15,2 4 0 0,-3-5-1 16,3 0 2-16,0-3-2 0,0 1 1 0,4-8 0 16,-2 6 0-16,-2-3-4 0,0-1 2 0,-4-8-1 0,1 9 1 15,0-2 0-15,1-5 0 0,-1-3 0 0,-1-1 1 16,1 1-3-16,-1-4 1 0,-3-2-1 16,4 4 1-16,3-2 5 0,-5-4 0 15,-2-3 0-15,0 0 1 0,4-9-4 0,-4 2 0 0,0 0-1 16,3 0 2-16,-3-3 6 0,0-6-1 0,0 3 1 0,-1-2-1 15,1 0-5-15,0 1 0 0,-4 2 0 0,4-6 1 0,-3 1 2 16,3 3 0-16,-3 1 0 0,3 3 2 0,0 1-7 0,0-2 2 16,0 2 0-16,0 8 0 0,0-3 5 15,-4 1 2-15,-3-1 0 16,2 4-1-16,-2 7-6 0,0-9 1 0,0 9 0 0,0-12 0 0,0 12 6 16,0 0 0-16,0-7 1 0,0 7 0 0,0 0-7 0,0-7 0 15,0 7 0-15,0 0 0 0,0 0 4 0,7-7 1 16,-7 7-1-16,0 0 0 0,0 0-5 0,7-6 0 0,-7 6 0 15,0 0 1-15,0 0 2 0,0 0 0 0,0 0 1 16,0 0-1-16,0 0-4 0,-7 13 0 0,7-6 0 16,0 9 1-16,0 1 1 0,0 6 1 0,0-4-1 15,0 4 1-15,0 4-4 0,0-6 1 0,0-2-1 16,0 6 1-16,-2-4 0 0,-1-4 1 0,-4-1-1 16,3 9 1-16,-3-7-3 0,0-1 0 0,0-5 1 15,4 4 0-15,-4 4-1 0,3-10 1 0,-3 1-1 16,0 5 1-16,3-2-3 0,4-6 2 0,-3-1-1 0,-1 4 1 15,1 1-1-15,3-5 2 0,-7 0 0 16,2 2-1-16,-3-2-1 0,8-7 0 0,-7 7-1 0,7-7 2 16,-3 11-2-16,3-11 1 0,0 0-1 0,-4 5 2 15,4-5-3-15,0 0 1 0,0 0-1 0,-7 0 2 16,7 0-2-16,0 0 0 0,-7-3 1 0,7 3 0 16,-7-2-1-16,7 2 0 0,-7-4 1 0,7 4-1 0,-7-3-1 15,7 3 1-15,-7-7 0 0,7 7 1 0,0 0-2 16,-7-9 0-16,7 9 0 0,0 0 1 0,0 0-1 15,-9-7 2-15,9 7-2 0,0 0 1 0,-7-7-1 16,7 7 0-16,-3-7 0 0,3 7 2 0,-15-16-2 0,8 9 1 16,0 0 0-16,0 0 1 0,-3 2-2 0,-1-6 1 15,4 1-1-15,-5 4 1 0,1-1-1 0,1 0 0 16,2-3 1-16,-2 1 0 0,-1-2-1 0,1 2 0 16,3 1 0-16,-4-3 1 0,-1 1 0 0,1-1-1 15,1-3 0-15,-8-5 0 0,0 5 0 0,1-4 0 0,4-3 0 16,-1 0 0-16,-3 3 1 0,-5-1-1 15,5-6 0-15,1 4 1 0,5 3-1 0,1 3 0 16,-1-5 0-16,1 8 1 0,6 3-1 0,0-3 0 0,1-2 0 16,3 7 0-16,0 7 0 0,-7-9 0 0,3 0 0 15,4 9 1-15,0 0-2 0,0 0 1 0,7-7-1 16,-14 5 1-16,-3 2-1 0,1 0 1 0,2-1-1 16,7 1 1-16,0 0-1 0,0 0 1 0,-7 8-1 15,-4-4 1-15,11-4-1 0,-7 14 0 0,7-9 0 16,18 9 1-16,0 2-1 0,-3 0 0 0,-1 2 0 15,8-3 2-15,-1 6-2 0,-5 2 0 0,-2 0 0 0,-4-5 1 16,5 1-1-16,-1 2 0 0,0 0 0 16,-4 1 0-16,-1-7 0 0,2 3 0 0,-4-4 0 15,0 7 0-15,0-5 0 0,0-4 0 0,0 4 0 0,0-2 0 16,0 0 0-16,-3-1 0 0,3-3 0 0,0 6 0 16,2-6 0-16,-2 3 0 0,-4-3 0 0,1 3 0 0,-1 1 0 15,1-7 0-15,-1 0 0 0,8 2 0 16,-1 1 0-16,-3-6 0 0,-7-4 0 0,0 0 0 15,-3 8 0-15,3-8 0 0,0 0 0 0,0 0 0 0,7 2 0 16,-7-2 0-16,0 0 0 0,7-2 0 0,-7 2 0 16,11-3 0-16,-11 3 0 0,3-9 0 0,-3 9 0 15,0-10 0-15,0 1 0 0,0 2 0 0,2-6 0 16,1 3 0-16,5-1 0 0,2 1 0 0,1-3 0 0,-1 3 0 16,1-1 0-16,-1-1 0 0,1 0 0 15,0 1 0-15,-3-3 0 0,7 2 0 0,-1-2 0 0,0 1 0 16,-4-2 0-16,1 1 0 0,-2-1 0 0,-2 0 0 15,3 1 0-15,1 3 0 0,-4-3 0 0,0 0 0 16,0 3 0-16,0 1 0 0,0-3 0 0,0 5 0 0,0-1 0 16,0 2 0-16,-1 3 0 0,1-3 0 0,0 0 0 15,-7 7 0-15,10-10 0 0,-10 10 0 0,7-7 0 16,-7 7 0-16,8-6 0 0,-8 6 0 0,0 0 0 16,7-3 0-16,-7 3 0 0,0 0 0 0,7 3 0 15,-7-3 0-15,0 0 0 0,7 6 0 0,-7-6 0 16</inkml:trace>
  <inkml:trace contextRef="#ctx0" brushRef="#br2" timeOffset="-38070.42">4549 4796 1595 0,'0'0'0'0,"0"0"0"16,0 0 0-16,-7-18 66 0,7 18 2 0,-7-10-1 15,7 10 0-15,-4-11-49 0,4 11 0 0,-10-12 0 16,3 8 0-16,-4 4 32 0,1 0-1 0,-1 0 0 0,-1 0 1 16,-2 9-33-16,-1-2-1 0,1 0 1 0,-3 4 0 15,-3 3 7-15,3 0-1 0,-1-3 1 0,0 6-1 16,-3 6-11-16,5-5 0 0,6 1 0 0,-1 4 1 16,-3 5-8-16,-4 0 2 0,1-2-1 0,4 10 0 15,3-6-1-15,-1 1-1 0,-3 1 1 0,7-2-1 16,7 1 0-16,0-2-1 0,0-8 0 0,0 12 2 0,7-6-3 15,4-8 1-15,3 2 0 0,-4 9 0 0,3-4 4 16,4-10 1-16,5 5 0 0,2 4-1 0,-4-4-2 16,1-9 0-16,0 2 1 0,0 2 0 0,0-3 4 0,-1-3 0 15,-3-6 0-15,5 3 1 0,-5 0-4 16,-1-7 0-16,-2 0-1 0,0-4 1 0,0 4 4 0,1-3 1 16,-1-4-1-16</inkml:trace>
  <inkml:trace contextRef="#ctx0" brushRef="#br2" timeOffset="-37669.83">4784 4887 1746 0,'0'0'0'0,"0"0"0"15,0 0 0-15,0 0 43 0,0 0 1 0,0 0 0 0,17-7 1 16,-17 7-29-16,7-5 0 0,-7 5 0 0,11-2 1 16,-11 2 42-16,12 0 1 0,-5 0-1 0,4 7 2 15,0 0-44-15,3 2 1 0,-4 5 0 0,-3 7 0 0,2 4 20 16,2-6 1-16,-1 4 0 0,1 4 1 0,3 1-25 15,-3-5 1-15,-1 5 0 0,4-4-1 0,2-4 2 16,-2 4 0-16,0-6 0 0,0 7 1 0,4-8-9 16,0 1 1-16,5 1 0 0,-6 1 0 0,-3-3 1 15,1-5 2-15,0 2-1 0,-1 9 0 0,1-9-5 16,-1-1 1-16,0-3 0 0,-4 3 0 0,-1 1 4 0,2-6 0 16,3 0 1-16,-7 0-1 0,-7 3-4 0,0-11 0 15,11 7 0-15,-11-7 0 0,0 0 1 0,7 0-1 16,-7 0 1-16</inkml:trace>
  <inkml:trace contextRef="#ctx0" brushRef="#br2" timeOffset="-37386.86">5343 4979 1695 0,'0'0'0'0,"0"0"0"16,0 0 0-16,0 0 52 0,0 0-1 0,0 0 1 15,-21 14 1-15,5-2-36 0,-5 2-1 0,-4 2 1 16,0 5 1-16,2 0 41 0,-5 6 0 0,-4-3-1 16,2-1 2-16,-1 5-43 0,4-6 1 0,2-1 0 15,1 3 0-15,-3 3 15 0,6-11 2 0,3-1 0 0,1 6 0 16,3-1-21-16,0-6 1 0,1-2-1 0,-1 6 2 16,4-6-2-16,-1-1-1 0,4-4 0 0,0 3 1 15,-4-1-6-15,2-5 0 0,2-3-1 0,0 5 2 16,0-1 2-16,7-5-1 0,0 0 0 0,-7 0 0 0,7 0-5 15,0 0 2-15,0 7 0 0</inkml:trace>
  <inkml:trace contextRef="#ctx0" brushRef="#br2" timeOffset="-37100.59">5731 5375 1670 0,'0'0'0'0,"0"0"0"15,0 0 0-15,-18 26 49 0,11-12-1 0,-3 0 0 16,-8 6 0-16,0-1-31 0,6-3 0 0,1-2 0 15,4 3 0-15,0 1 45 0,-3-4 0 0,-1 0 1 16,1-3 0-16,2 3-46 0,3-2 1 0,0-1 0 16,0-1 0-16,1-3 3 0,-3 0 0 0,7-7 1 15</inkml:trace>
  <inkml:trace contextRef="#ctx0" brushRef="#br2" timeOffset="-36484.77">6066 4960 1569 0,'0'0'0'0,"0"0"0"0,0 0 0 0,0 0 33 0,0 0 0 16,0 0-1-16,0 0 1 0,0 0-20 0,0 0 2 15,0 0-1-15,0 0 1 0,0 19 25 0,0-5 2 16,0 5-1-16,0 8 1 0,0-4-26 0,0 1-1 16,0-3 1-16,0 0 1 0,4-3 22 0,3 0 0 15,1-6 1-15,7 2 0 0,-1 0-24 0,0-3-1 16,3-3 1-16,1 1 0 0,-4 2 4 0,2-8 0 16,-2 1 0-16,0 1 1 0,0-1-11 0,-3-4 1 0,1-4 0 15,2-1 0-15,-3 5 8 0,0-7 1 16,-1 0-1-16,1-2 1 0,-1-2-10 0,-1-1 1 0,0-2-1 15,3-9 1-15,2 6 16 0,-3 2 0 0,-7-6 0 16,3 4 1-16,-4-3-15 0,1 8 0 0,-4 0 1 16,3 1-1-16,1 1 12 0,-4-1 1 0,0 2-2 15,-4 2 2-15,4 7-14 0,0-9 1 0,0 9-1 16,0-7 2-16,0 7 5 0,0 0 0 0,-3-7 0 16,3 7 1-16,0 0-10 0,0 0 1 0,-4-7-1 0,4 7 2 15,0 0 3-15,0 0 1 0,-7-1 0 0,7 1-1 16,-3 12-6-16,3-2 0 0,0-1 0 0,0 11 2 15,3 8 0-15,1-2 1 0,-1 6-1 0,-3-4 2 16,4 0-7-16,-4-1 2 0,3-1 0 0,4 4 0 0,-3 3 1 16,-1-10 1-16,-3 3 0 0,0 8 0 0,4-2-4 15,-2-1 1-15,-4 1-1 0,-2-2 1 0,1 1 1 16,-1-2 0-16,1-8 0 0,-4 9-1 0,0-6-2 16,0-4 1-16,-4-6-1 0,-3 7 1 0,-4-4-1 15,2-6 1-15,2-6 0 0,-3 8-1 0,-5-6-1 16,3 0 0-16,-2-7 1 0,0 3-1 0,-1-3 1 0,-4-3-1 15,1-4 1-15,1 5-1 0,-1-3-1 0,2-4 1 16,2 0-1-16,3 2 2 0,4-4-2 0,0 1 0 16,5-6 1-16,6 2 0 0,3 3-2 0,3-6 2 15,2-1-1-15</inkml:trace>
  <inkml:trace contextRef="#ctx0" brushRef="#br2" timeOffset="-36088.68">6816 4754 2023 0,'0'0'0'0,"21"0"0"0,-5 7 0 0,5 3 53 15,-3 4 0-15,3 0 0 0,-5 11 1 0,5 1-37 16,3 4 1-16,5 4-1 0,-3 8 1 0,-5-2 48 16,-7 10 0-16,0-8 0 0,-3 5 2 0,-6-3-50 15,-3-3-1-15,2 1 1 0,-4 7 0 0,-6 2 17 16,1-5 1-16,2 0-1 0,-12 1 1 0,1-1-22 0,-3-11 1 15,-1 2 0-15,-5-3 0 0,-5 1-4 0,3-11 1 16,-1-4-1-16,-6 8 0 0,4-7-4 0,-2-7 1 16,2-2-2-16,-6 1 2 0,2-3 0 0,-3-3 0 15,-2-7 0-15,2 9 0 0,1-9-4 0,2 0 2 16,1-5-1-16</inkml:trace>
  <inkml:trace contextRef="#ctx1" brushRef="#br2" timeOffset="-134943.41">5381 10651 0,'0'0'0,"0"0"0,0 0 0,0 0 31,0 0-31,0 0 32,0 0-32,0 0 31,-9-10-31</inkml:trace>
  <inkml:trace contextRef="#ctx0" brushRef="#br2" timeOffset="-32237.98">4770 5880 12 0,'0'0'0'0,"0"0"0"15,0 0 0-15,0 0 0 0,0 0 0 0,0 0 0 16,0 0 0-16,-18 17 0 0,18-17 0 0,0 0 0 15,0 0 0-15,-4 5 4 0,4-5 1 0,0 0-1 16,0 8 4-16,0-8-4 0,0 0-1 0,0 0 0 16,0 7 102-16,0-7-1 0,0 0 0 0,7 3 2 15,-7-3-90-15,11 4 0 0,-4-4 1 0,14 1 0 16,2 5 96-16,5-3 2 0,4-1-2 0,2 1 2 16,1 3-100-16,0 1 1 0,9-4 0 0,-1 1 0 15,4 3 25-15,-1 0 1 0,2 0-1 0,-1-4 2 0,3 3-28 16,-6 1 1-16,5-2 0 0,2 0 1 0,-5 4 37 15,-2 0 1-15,-3-6 0 0,5 1 0 0,-7-1-39 16,-2 1 2-16,-6-1-1 0,6 1 1 16,-8-1 27-16,-1 1 0 0,2 0 0 0,-2-1 0 0,-1 1-30 15,1 3 2-15,-4-6-1 0,1 5 1 0,-2 2 20 16,-9-2 0-16,0 3 0 0,0-6 1 0,-3 4-23 0,0-3 0 16,-3-1 0-16,-8-3 1 0,11 7 13 0,-11-7 1 15,7 4 0-15,-7-4 1 0,0 0-18 0,-11 0 1 16,11 0-1-16,-12 0 2 0,2 0 9 0,-8-4 1 15,0 4 0-15,-13-3-1 0,1 3-11 0,1-4-1 16,3 1 0-16,-2 3 1 0,-1 0 14 0,-2 0 1 16,1-4 0-16,-6 1 0 0,-1 3-16 0,2 0 2 0,2-4-1 15,-6 1 1-15,-2 3 9 0,6 0 1 0,0-4-1 16,-2-1 1-16,-2 5-13 0,5 0 1 0,-5-4 1 16,-1 2-1-16,1 2 6 0,2-1 1 0,2-3-1 15,-4 2 1-15,2 1-9 0,2-1 0 0,1-2 0 16,2 3 2-16,4 1 1 0,2 0 1 0,1 0-1 15,4 0 1-15,3 1-7 0,2-1 1 0,9-1 0 0,-3 1 1 16,-1 1 1-16,4 1 1 0,7-2 1 0,-11 0-1 16,11 0-4-16,0 0-1 0,0 0 1 0,0 0 1 15,0 0 0-15,8 0 0 0,2 0-1 0,4 0 2 16,2 2-3-16,5 1 0 0,0-1-1 0,4 0 1 0,0 0 1 16,5-1-1-16,2 1 1 0,8 0 1 15,2 0-4-15,6 3 2 0,7-5-1 0,5 4 0 16,5-4 0-16,0 3 0 0,11-3 1 0,-2 4-1 0,-1-4-1 15,-1 0 0-15,4-4 0 0,-4 4 0 0,-3 0 0 16,-7-3 0-16,1 3 1 0,-8 0-1 0,-9 3-1 16,-2-3 1-16,-4-3-1 0,-1 6 1 0,-4-3-1 0,-1 4 0 15,-6-4 1-15,0 0-1 0,-1 3-1 0,-6 1 2 16,-7-4-2-16,-3 3 1 0,-1 1 1 0,-5-1 0 16,-5-3-1-16,9 0 2 0,-9 0-3 15,0 0 2-15,0 0-1 0,2 7 0 0,-2-7 1 0,0 0-1 16,0 0 0-16,-9 7 1 0,-5-3-2 0,-4-4 1 15,-3 0 0-15,-12 0 0 0,1 0-1 0,0 0 2 16,-5-4-1-16,-2 1 0 0,-5 3 0 0,2-4-1 0,-9-3 0 16,0 4 1-16,1 3 0 0,3-4 0 15,-10-3 0-15,-1 4 1 0,0 3-2 0,-2-4 0 0,-2-3 0 16,0 0 1-16,8 2-1 0,4-1 1 0,3-1 0 16,-3 2 0-16,3-2-1 0,-3 0 0 0,3-4 1 15,-6 4-1-15,9 4 0 0,1-1 2 0,3-3-2 16,-1 2 1-16,9 0-1 0,4 1 1 0,2-1-1 15,5 0 0-15,-4 1-1 0,4 4 1 0,3-3 1 16,2-1-1-16,2 4-1 0,4-2 1 0,-1-1-1 16,0-1 2-16,4 4-2 0,-2 0 1 0,9 0-1 15,-7-3 1-15,7 3 0 0,0 0-1 0,0 0 0 0,0 0 1 16,0 0-1-16,13 3 0 0,-3 1 0 0,15-1 1 16,10-1-1-16,6 2 0 0,1-1 0 0,2-3 0 15,4 4 0-15,8-4 0 0,3 1 0 0,-3 1 2 16,2 2-2-16,0-1 0 0,-3-1 0 0,5 0 0 0,-2 3 0 15,1-1 0-15,1-3 0 0,-6 3 1 0,-3-1-2 16,-1 1 1-16,-3 3 0 0,3-4 0 0,-3 4-1 16,-4-3 1-16,4 3-1 0,-3 0 1 0,-5-2-1 15,-7 2 1-15,-2-1-1 0,-5 1 1 0,-1 5-1 0,-4-5 2 16,-3-3-2-16,-3 3 1 0,1-4-1 0,-5 1 0 16,-3-4 0-16,-7 0 1 0,11 3-1 15,-11-3 0-15,0 0 0 0,0 0 1 0,0 0-1 0,0 0 0 16,0 0 0-16,0 0 1 0,0 0-1 0,-7-7 0 15,7 7 0-15,-11-3 1 0,4 3-1 0,0-4 0 16,0 4 0-16,-4-3 1 0,1 3-1 0,-1 0 0 16,2 0 0-16</inkml:trace>
  <inkml:trace contextRef="#ctx1" brushRef="#br2" timeOffset="-130210.9">2860 11364 0,'0'0'0,"0"9"0,0-9 0,0 9 16,0 1 15,0-1-15</inkml:trace>
  <inkml:trace contextRef="#ctx0" brushRef="#br2" timeOffset="-28464.44">1390 6807 49 0,'0'0'0'15,"0"0"0"-15,0 0 0 0,21-20 35 0,-10 15-1 16,3 0 1-16,9-2 0 0,-2-2-20 0,0-2-1 0,9 3 1 15,5 4 1-15,4-1 108 0,-2 0 1 0,-5-1-1 16,-2 6 1-16,-2-1-111 0,-7-1 1 0,-1 0 0 16,1 9-1-16,-7-3 42 0,0-4 1 0,-3-2 0 15,-1 4 0-15,-3-1-40 0,-7-1 1 0,7 0-2 16,-7 0 2-16,0 0 43 0,0 0 0 0,0 0-1 16,0 0 2-16,0 0-45 0,-7 6 1 0,0-8 0 15,-7 4 0-15,-7-2 12 0,-4-2 0 0,2 0 0 16,-5 6 1-16,-4-1-18 0,2 1 1 0,-1-3-1 0,-6 10 2 15,1 5 9-15,1-6 1 0,2 6 0 0,4 5 0 16,1 2-13-16,2 5 0 0,1 0 1 0,0-1-1 16,2 4 23-16,2-2 1 0,4-8 0 0,-1 12-1 15,-2-5-20-15,6-5 0 0,4 2-1 0,-1 5 2 16,1 0 22-16,3 0 1 0,7-4-1 0,3 0 2 0,8 4-26 16,3-3 2-16,0-6 0 0,2-5-1 0,5 3 21 15,0-3 1-15,4-6-1 0,1 1 1 0,6-1-22 16,-4-4 1-16,-1-5-2 0,4 3 2 0,5-1 20 15,-6-1 0-15,1-2 0 0,-6 0 0 0,-2 0-22 16,-2 0 2-16,-3-2-2 0,-4 1 2 0,2 1 11 0,-2-2 0 16,-3-2 0-16,-4-1 0 0,-7 5-15 15,7-9 2-15,-7 9-2 0,7-10 2 0,-4 3 7 0,-3 7 0 16,4-14 1-16</inkml:trace>
  <inkml:trace contextRef="#ctx0" brushRef="#br2" timeOffset="-28086.41">2164 7062 1746 0,'0'0'0'0,"0"0"0"16,0 0 0-16,0 0 61 0,0 0 2 0,-21 9 0 15,14-4 0-15,-4 2-45 0,-3 3 0 0,-1 1 0 16,-10 12 0-16,7-4 60 0,4 1 1 0,2-3-1 0,5 10 1 15,3-5-61-15,-3 1 0 0,4 0 0 0,-1-3 0 16,4 1 15-16,4-6 2 0,10 0-1 0,2 0 1 16,5-2-21-16,-4-3 1 0,5-3-1 0,-3-3 1 15,2-1-4-15,0-3 0 0,-3 0 1 0,0-3 0 0,-3-1-5 16,3-3 1-16,-4-3-1 0,0-1 1 0,0-3-1 16,-3 0 1-16,1-2 0 0,-5-3 0 0,-3-1-4 15,-4-1 2-15,0-2-1 0,0 6 1 0,-7-2 4 16,0-4 0-16,0 2 0 0,-2 5 1 0,-5 3-4 15,3-1 0-15,-6-5 0 0,-1 7-1 0,-9 5 6 16,6-2 0-16,0-2-1 0,0 8 2 0,-2-1-7 0,-2 1 2 16,1 3 0-16,10 3 0 0,1 1 4 0,3-1 2 15,3 1-2-15</inkml:trace>
  <inkml:trace contextRef="#ctx0" brushRef="#br2" timeOffset="-27483.15">2215 7123 1520 0,'0'0'0'0,"0"0"0"0,0 0 0 0,0 0 69 16,0 0 0-16,0 0 0 0,-19 11 0 0,8-11-51 15,-6 0 0-15,-1 0 0 0,-7 7 0 0,-1-2 59 0,1-1 1 16,4-1-1-16,4 8 2 0,-3-2-61 0,-1 1 0 16,0 6 0-16,7 5 0 0,0 2 9 0,5 0 1 15,2 0-1-15,0 0 1 0,3-1-16 0,4 3 1 16,0-4 1-16,4 0-1 0,3-1-6 0,0-6 1 15,9 2 0-15,-6-1 0 0,1-1-4 0,-1-6 2 0,12-1-1 16,-1-2 1-16,2 2-4 0,1-5 2 0,1-4-1 16,-2 0 0-16,-2-1 0 0,0-1-1 0,-3-3 0 15,-2 4 0-15,1-8 4 0,-2 0 1 0,-1-4-1 16,-4-5 1-16,-3 4-2 0,0-1-1 16,0-8 1-16,-3 1 0 0,-4 1 12 0,0-2 0 15,-4-1 0-15,1 6 1 0,-8 4-9 0,1-3 1 0,-1 5 0 16,-3 7 0-16,-4-5 12 0,-1 1 2 0,-2 4-1 15,-7 7 1-15,-2 0-13 0,1-3 2 0,5 1-1 16,6 7 0-16,2-1 8 0,-1-4 2 0,2 3-1 16,5 4 0-16,6 5-9 0,1-4-1 0,6 0 0 0</inkml:trace>
  <inkml:trace contextRef="#ctx0" brushRef="#br2" timeOffset="-27006.02">2582 7058 1847 0,'0'0'0'15,"0"0"0"-15,0 0 0 0,0 0 74 0,0 0 0 16,0 0 0-16,0 0 0 0,0 0-56 0,0 0 0 0,0 0 0 16,0 0 0-16,4 20 68 0,-1-10 2 0,1 6-1 15,-1 14 1-15,1-4-71 0,0 1 0 0,-1 1 1 16,4 4 0-16,0 3 12 0,2-5 0 0,-2-8 0 16,4 7 0-16,3-5-16 0,-4-3-1 0,-3-8 1 15,-14 4 0-15,0 1-5 0,0-8 2 0,4-3-2 16,6 0 1-16,-3-7-5 0,7 8 2 0,-7-8-1 15,11 0 0-15,-1-4-1 0,-3 0-1 0,-7 4 1 16,16-17 0-16,5 3-1 0,-6-4-1 0,-5-1 0 16,11-2 2-16,-1-4-2 0,-3-3 1 0,1-2-1 0,0 4 0 15,-8-4 0-15,-3 0-1 0,-3 0 0 0,5 4 2 16,-2 6 1-16,3 1 1 0,-3-4-1 0,0 5 2 16,0 6-4-16,1 0 2 0,-1-2-1 0,0 3 1 15,-4 4 7-15,-3 7 1 0,13-12-1 0,-13 12 0 0,7-5-4 16,-7 5 0-16,0 0 0 0,7 0 0 0,-7 0 9 15,7 7-1-15,-7-7 1 0,0 10 0 0,0-3-8 16,0 4 1-16,-4-4-1 0</inkml:trace>
  <inkml:trace contextRef="#ctx0" brushRef="#br2" timeOffset="-26687.61">3549 6859 1796 0,'0'0'0'0,"0"0"0"16,0 0 0-16,35-26 74 0,-24 21 0 0,-11-6 0 15,-7 8 2-15,-4 3-59 0,-3 0 1 0,0 0 0 16,-5 7 0-16,-3 2 64 0,1 5 1 0,2 7 0 16,5 7 0-16,-4-2-66 0,0 4 1 0,1 4 0 15,-1 3 0-15,6 5 22 0,1-11 1 0,1 10-1 16,3 1 1-16,3 2-26 0,1-2 1 0,-1-1 0 15,4-2 1-15,0-1-2 0,0-6 1 0,4-6 0 16,3 6-1-16,0-7-6 0,3-8 0 0,-3 2 0 16,0 3 2-16,2-7-6 0,5-2 2 0,0-4 0 15,29 3-1-15,1-5-1 0,-5-2-1 0,-9-5 1 0,-6 4 0 16,-6-4 0-16,-7-4-1 0,-8-8 1 0,-3 5-1 16,0 0 0-16,4-2-1 0,-1-3 0 0</inkml:trace>
  <inkml:trace contextRef="#ctx0" brushRef="#br2" timeOffset="-26407.59">3736 6962 1847 0,'0'0'0'0,"0"0"0"0,0 0 0 0,0 0 56 0,21-8 0 16,-21 8 0-16,7-3 0 0,-7 3-39 0,7 11 1 15,0-8-1-15,0 8 1 0,-3 6 44 0,3-1 2 16,3 5-1-16,10 7 1 0,-2-5-46 0,-1 5 0 16,1-3 0-16,5 7 0 0,-6 5 13 0,1-8 2 15,0 1-2-15,-1 0 2 0,-1 0-20 0,2-7 2 16,-4 0 0-16,0 0-1 0,0-2-1 0,2-5-1 0,-2 0 0 16,0-1 2-16,-3-1-6 0,-4-3-1 15,3-4 1-15,-2-3 0 0,-1 1-3 0,-7-5 0 0,8 0 1 16</inkml:trace>
  <inkml:trace contextRef="#ctx0" brushRef="#br2" timeOffset="-26213.6">4099 7048 1746 0,'0'0'0'0,"0"0"0"0,-10 24 0 15,-4-8 51-15,-2 5 1 0,-2-3-1 0,0 10 1 16,-3 0-35-16,0 0 0 0,-5 4 0 0,-6 0 1 0,0-2 47 15,6-2 1-15,-3-2-1 0,-4-1 1 0,1-1-48 16,8-8 0-16,-1 0 0 0,5 3 0 0,-1-5 18 16,7-3 0-16,0-4 0 0,7 2 0 0,0 1-22 15,3-3 2-15,4-7-1 0,7 14 0 0,4-6-8 16,0-1 0-16,3-4-1 0</inkml:trace>
  <inkml:trace contextRef="#ctx0" brushRef="#br2" timeOffset="-25982.84">4403 7326 1583 0,'0'0'0'16,"0"0"0"-16,0 0 0 0,0 0 37 0,0 0 0 0,0 0 0 16,-11 23 1-16,11-9-23 0,0 1 0 0,2 1 0 15,1 7 1-15,-1 4 45 0,2-5 2 0,3 0-1 16,-4-3 1-16,1 5-46 0,-4-6 1 0,-4-4 0 15,4 7 0-15,-3-3 20 0,-1-6 0 0,1-1 0 16,-1 3 1-16,1-2-24 0,-1-3 1 0,4-9-1 16,-5 10 1-16,5-10-1 0,-7 4-1 0,7-4 1 15</inkml:trace>
  <inkml:trace contextRef="#ctx0" brushRef="#br2" timeOffset="-25673.03">4928 7359 1608 0,'0'0'0'15,"0"0"0"-15,0 0 0 0,0 0 44 0,4 25 2 16,-8-15-1-16,-3 11 1 0,0-3-30 0,-3 1 1 16,1-5 0-16,-2 8 0 0,1-10 40 0,-4 2 0 15,3 0 0-15,-7 4 1 0,-1-8-42 0,-2 1 2 16,3-6 0-16,0 7 0 0,-1-5 14 0,-2 0-1 16,3-3 0-16,1-1 2 0,6-3-19 0,0-3 0 0,4 3 0 15</inkml:trace>
  <inkml:trace contextRef="#ctx0" brushRef="#br2" timeOffset="-25383.07">5166 6969 1721 0,'0'0'0'0,"0"0"0"0,0 0 0 16,0 0 40-16,0 0 1 0,0 0-1 0,0 0 1 0,0 0-26 16,0 0 1-16,0 0 0 0,18 14 1 0,0 7 32 15,-1 5 0-15,5 2 1 0,0 2 0 0,0 5-33 16,-1-6 0-16,-2 2 0 0,2 4-1 0,1 2 14 0,-1-3 0 16,-4-4 0-16,-1 0 1 0,2-2-18 15,-1-4 0-15,-6-8 1 0,3 5 1 0,-1 0 0 0,-3-10 1 16,-3-1 0-16,0 1 0 0,4-6-7 0,-11-5 0 15,3 6 0-15,-3-6 2 0,0 0-1 0,0 0 1 16,0 0 0-16</inkml:trace>
  <inkml:trace contextRef="#ctx0" brushRef="#br2" timeOffset="-25172.61">5505 7051 1318 0,'0'0'0'0,"0"0"0"16,0 0 0-16,0 0 58 0,0 0 2 0,0 0-1 15,0 0 1-15,-12 21-43 0,5-12 1 0,-7 3 0 16,-4 11 0-16,-3-2 51 0,-4 4 1 0,2 0-1 16,-5 6 2-16,-2-1-53 0,2 4 0 0,-4-4 0 15,4 0 0-15,8-2 18 0,-1-4 0 0,-4-3 0 16,4-1-1-16,5 1-20 0,6-4 0 0,-1-2-1 0,4-3 2 16,0-2 0-16,4-3-1 0,3-7 1 0,-7 11 0 15,7-11-7-15,7 7 0 0,-7-7 0 0</inkml:trace>
  <inkml:trace contextRef="#ctx0" brushRef="#br2" timeOffset="-24772.8">5681 7285 1444 0,'0'0'0'0,"0"0"0"0,25-10 0 0,-11 4 36 0,0 3 1 15,1-4-1-15,4 3 1 0,-9 1-23 0,5 3 2 16,-5-4-1-16,1 8 0 0,-1-1 38 0,-3 4 0 16,2 0-1-16,-2 6 2 0,-3-1-37 0,-1 2 1 15,-3 0-1-15,0 6 1 0,-3 2 25 0,-1 1 0 16,1-5 0-16,-1-2 1 0,-3 3-29 0,0 0 1 16,2-8 0-16,-6 7 1 0,-3-6 3 0,4-3 1 0,2 1-1 15,-2 6 2-15,-4-2-12 0,5-7 1 0,9-7 0 16,-7 12 1-16,3-5 2 0,4-7 2 0,4 8-2 15,-4-8 2-15,5 8-7 0,2-4 0 0,7-1 0 16,4 1 0-16,10-1 4 0,-5-3 2 16,2 0 0-16,0 4-1 0,-1-4-6 0,3-4 1 0,-3 1 0 15,1 6 0-15,-2-3 3 0,-2 0 1 0,0-3-1 16,1 3 2-16,-5 0-7 0,-1 0 1 0,2-4 0 16,-1 4 0-16,-6 4 4 0,3-8 2 0,-3 1-1 15,-3 3 1-15,-1 0-6 0,-7 0-1 0,8-5 1 0,-8 5 1 16,-8-6 2-16,8 6 2 0,-10-7-1 0</inkml:trace>
  <inkml:trace contextRef="#ctx0" brushRef="#br2" timeOffset="-24519.55">6290 6976 1796 0,'0'0'0'15,"18"7"0"-15,-4 5 0 0,3 4 54 0,3 3 0 16,-3-1 0-16,5 6 0 0,2 1-38 0,-1 1 2 16,-5 1-1-16,0 10 1 0,-4 5 49 0,-4-2 1 15,-1 3-1-15,-5-1 0 0,-1 5-49 0,-3-12 0 16,-5 6 0-16,-4-1 0 0,-3 6 20 0,-6-7 2 16,0 5-1-16,-12-2 0 0,6 2-23 0,-5-5 0 15,1-6-1-15,-2 1 1 0,-2-8 1 0,3-1 1 0,0-4-1 16,-6-5 1-16,2-1-8 0,4-2 0 0,-2-6 0 15,-7 3 0-15,3-6-1 0,2-4 1 0,1-4-1 16</inkml:trace>
  <inkml:trace contextRef="#ctx0" brushRef="#br2" timeOffset="-22230.05">3526 6886 12 0,'0'0'0'0,"0"0"0"0,0 0 0 0,21-21 0 16,-17 12 1-16,5-3 0 0,-2 5 0 0,0 0-1 15,-4 1 1-15,4-8 0 0,0 5 1 0,-7 9 104 16,4-10 2-16,-4 10-1 0,3-9 0 0,-3 9-91 15,0 0 1-15,0 0-1 0,7-5 0 0,-7 5 129 0,0 0 1 16,0 0-1-16,0 0 1 0,4 9-135 16,-4 3 1-16,-4 4 1 0,1 10-1 0,-4 9 64 0,3 0 2 15,-3-1-1-15,0 5 0 0,0-2-59 0,0 1 0 16,0 1 0-16,3 7 0 0,3 3 36 0,-1 2 0 16,0-4 0-16,2 5 0 0,2-3-37 0,0-11 1 15,-1 3-2-15,-1 1 2 0,0 2 19 0,0-5 2 16,0 1-1-16,4 3 0 0,0-1-24 0,-4-5 2 0,3-4 0 15,-3 1 0-15,0-6 12 0,0-2 0 0,0-5 0 16,4 2 1-16,-4-5-16 0,0-1 1 0,3-6-1 16,-3-1 1-16,4-3 7 0,-4-7 0 0,3 7 1 15,-3-7 0-15,0 0-11 0,0 0 1 0,0 0-1 16,7-7 1-16,0 0 11 0,0 0-1 0,-3-7 1 16,3-10 0-16,0 1-12 0,-3-2 2 0,3-10-2 15,-4 5 1-15,4-2 6 0,2-3 0 0,-6 2 0 16,1 1 0-16,0 4-8 0,-1-4 0 0,1-1 0 0,-4 1 0 15,0 4 6-15,0-5 0 0,-4 4 0 0,4-4 0 16,0 5-7-16,0 0 0 0,4-11 0 0,-4 13 1 16,0-8 4-16,0 1-1 0,0 3 1 0,0 3-1 15,3 1-5-15,1 3 1 0,-1-3-1 0,-3 3 1 0,4 2 3 16,-1 0 1-16,-3-4-1 0,0 0 0 0,4 6-5 16,-1-2 1-16,-3-4 0 0,-3 1 0 0,-1 1 2 15,-3-2 0-15,4 4 0 0,-1 7 1 0,4-2-4 16,0 0 0-16,-3 2-1 0,3 7 1 0,-4-3 1 15,4 1 0-15,4 2 0 0,-4 7 1 0,3-7-4 16,-3 7 1-16,4-9-1 0,-4 9 1 0,0 0 2 0,7-9 0 16,-7 9 0-16,0-7 0 0,0 7-3 0,0-7 1 15,0 7-1-15,0 0 1 0,7-7 1 0,-7 7 1 16,0-7-1-16,0 7 1 0,0 0-3 0,0 0 0 16,0-7 1-16,0 7 0 0,0 0 1 0,0 0 1 15,0-7 0-15,0 7 0 0,0 0-4 0,7-5 2 16,-7 5 0-16,0 0-1 0,7-7 3 0,-7 7 0 0,10 0 0 15,-10 0 0-15,13 0-3 0,1-4 1 0,-3 4 0 16,3 0-1-16,3 0 2 0,1 4 0 0,5-4-1 16,5 0 2-16,4 0-3 0,1 0-1 0,3 0 1 15,4 3 0-15,2-3 1 0,10 0 1 0,6 0-2 16,5 0 2-16,-1 4-3 0,0-4 1 0,14-4-1 16,5 4 1-16,2 0 1 0,0-3-1 0,3 3 1 15,6 0 1-15,-2 0-4 0,-7-4 1 0,7 1 1 16,-8 6-1-16,-2-3 1 0,-10-3-1 0,3-1 1 0,-1 11 0 15,-7-3-1-15,-6-4-1 0,-7-4 1 0,-7 8 0 16,-7-1-1-16,-1 1 2 0,-5-4-2 0,-4 5 2 16,-1-1-3-16,-2-4 1 0,-8 0 1 0,1 3-1 15,-6 1 0-15,2-4 2 0,-7-4-1 0,0 8 1 16,-7-4-3-16,11 0 2 0,-11 0-1 0,14 0 0 0,-7 0 1 16,0-4-1-16,0 4 0 0,13 0 2 0,-6 0-3 15,0-3 1-15,-4-1 0 0,-3 4 0 0,1-5 0 16,-8 5 1-16,10-4-1 0,-10 4 1 0,9 0-2 15,-9 0 0-15,0 0 0 0,7-3 2 0,-7 3-2 16,0 0 0-16,0 0 0 0,7 0 2 0,-7 0-3 16,0 0 1-16,0 0 0 0,0 0 1 0,4 7-2 0,-4 2 0 15,7-2 0-15,0 7 1 0,3 5-1 0,1 4 0 16,-1 7 1-16,-2 3-1 0,-5 1-1 0,4 4 1 16,5-4-1-16,-1 8 1 0,-4-5-1 0,-3 2 1 15,3-4-1-15,3 9 1 0,-3 0-1 0,0-2 1 16,0 0 0-16,-3 8 1 0,-1-6-2 0,-3-2 1 0,4-9-1 15,-2 9 1-15,-2-6-1 0,0-3 0 0,2-1 0 16,-4 3 1-16,-2 5-1 0,-1-5 0 0,1-1 0 16,-3 3 1-16,0-4-1 0,0-1 0 0,7-4 0 15,0-3 1-15,0 1-1 0,-3-5 0 0,3-3 0 16,-7 6 1-16,3-1-1 0,1-9 0 0,3 0 0 16,0 2 1-16,-7 2-1 0,3-8 0 0,4-3 0 15,0 4 2-15,-4-6-2 0,4-5 0 0,-3 9 0 16,3-9 1-16,-7 11-1 0,7-11 0 0,-12 1 0 15,-10-1 1-15,-13-5-1 0,-2-2 0 0,-9-2 0 0,2 8 1 16,-2-7-1-16,-5 1 0 0,-11 0 0 0,-10 4 1 16,1-1-1-16,-1-4 0 0,-7 1 0 0,-15 5 1 15,-6-2-1-15,-3 1 0 0,-1-1 0 0,-3 6 1 16,-8-2-1-16,13-4 1 0,1 3-1 0,4 1 1 0,4-2-1 16,6-2 2-16,1-1-2 0,3 7 1 0,11-2-1 15,6-4 1-15,10 1-1 0,-6 6 1 0,15-1-1 16,4-2 1-16,3 0-1 0,4 5 1 0,6-1-1 15,6-4 1-15,3-2-1 0,3 6 1 0,7-4-1 16,-1 0 2-16,5 0-2 0,0 0 1 0,7 0-1 16,0 0 1-16,-7 1 0 0,7-1 0 0,0 0-1 15,0 0 1-15,0 0-1 0,0 0 1 0,0 0-1 0,0 0 1 16,0 0 1-16,0 0-1 0,0 0-1 0,0 0 1 16,0 0 0-16,0 0 0 0,0 0 0 0,0 0 1 15,0 0 0-15,0 0 0 0,0 0-1 0,0 0 0 16,0 0 0-16,0 0 1 0,0 0 1 0,0 0-1 15,0 0 0-15,0 0 2 0,0 0-2 0,0 0 0 0,0 0 0 16,0 0 0-16,0 0 1 0,0 0 0 16,0 0-1-16,0 0 2 0,0 0-2 0,0-5 0 0,7 2 0 15</inkml:trace>
  <inkml:trace contextRef="#ctx1" brushRef="#br2" timeOffset="-123177.58">4854 18025 0,'0'0'0,"0"0"0,0-9 0,0 9 15,0-10-15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4:47:00.86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2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7T14:47:01.387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8438 6663 0,'0'0'0,"0"0"0,0 0 0,0 0 0,0 0 0,0 0 0,0 0 16,0 0-16</inkml:trace>
  <inkml:trace contextRef="#ctx0" brushRef="#br0" timeOffset="68.62">9407 15042 0,'0'0'0,"0"0"0,0 0 0,0 0 0</inkml:trace>
  <inkml:trace contextRef="#ctx1" brushRef="#br0">7357 1738 979 0,'0'0'0'0,"0"0"0"0,28-3 0 0,-10 6 34 0,7-3 1 16,1-3-1-16,6 3 1 0,-4-4-20 0,2 3-1 0,-5-3 1 15,7 1 0-15,-2 3 101 0,-6-6 2 0,-3 3-1 16,2-4 1-16,-1 7-104 0,-5-4 2 0,-3 1 0 15,-3-1-1-15,-4 4 57 0,-7 0 0 0,11-3 0 16,-3 3 1-16,-8 0-55 0,0 0 0 0,0 0 0 16,0 0 0-16,0 0 17 0,-14-6 3 0,5 3-1 15,-8-4 0-15,-8 3-23 0,-1 1 2 0,1-1-2 16,0 1 2-16,-3 3 3 0,-2 3 1 0,-9-3 0 16,6 4 0-16,-3-1-10 0,-2 8 1 0,4-4 0 15,2 5 1-15,1 8 2 0,-3-1 1 0,-14 2-1 0,10 5 2 16,2 10-7-16,6-1 0 0,-1 2 0 0,-3 5 0 15,6 2 3-15,7-7 1 0,0 2-1 0,5-2 0 16,-2 0-5-16,7 1 1 0,1-4 0 0,6 4 0 16,4 1 4-16,4-2 0 0,-1-5 1 0,8-4 0 0,7 2-5 15,1-9 0-15,9-2 0 0,11-3-1 0,9 0 7 16,-1-9 1-16,10 0-1 0,-3 0 1 0,-4-4-7 16,-10-3 1-16,-1 2 0 0,-2 0 0 0,-5 0 10 15,-2-2 0-15,2 0 0 0,-1 2 0 0,-2-1-9 16,4-1 0-16,3-1 0 0,4 1 1 15,-8 0 8-15,-11-2 2 0,-2 0-1 0,-8 0 0 0,284 0-10 16,-75-1 1-16,-275-1 1 0,-42-3-1 0,7 4 4 0,25 3 1 16,19-4 0-16</inkml:trace>
  <inkml:trace contextRef="#ctx1" brushRef="#br0" timeOffset="404.76">8354 1983 2098 0,'0'0'0'0,"0"0"0"15,0 0 0-15,0 0 68 0,7 18 1 0,-11-11-1 16,-3 0 1-16,-3 1-51 0,3 1 0 0,-4 2 0 15,0-1 0-15,4 6 51 0,0 0 1 0,-1 2-1 0,0 1 1 16,1 0-52-16,-10-3 0 0,-22 2 0 0,35 5 0 16,11-2 17-16,-10 0-1 0,-23-4 1 0,8 5 0 15,7-7-21-15,15 3 1 0,17-4 0 0,-3-3 0 0,1 3-3 16,-1-7-1-16,10-2 0 0,-9-2 0 0,2-3-4 16,1-1 1-16,2-3-1 0,-4-3 0 15,-3 0-1-15,-3-3 0 0,1-4-1 0,-5-2 1 16,-3 2-3-16,0 0 2 0,-1-8-1 0,-1 1 1 15,-2 0-3-15,-3 2 1 0,-3-2 0 16,-1-2 0-16,-1 4-1 0,0 1 0 0,-2 2 1 0,-4-5-1 0,-7 9-1 16,1-4 0-16,-1 5 0 0,-1-1 2 0,-2 5-2 0,3 3 0 15,0 3 0-15,-1-1 0 0,5 5-1 0,0 4 0 16,7 0 0-16</inkml:trace>
  <inkml:trace contextRef="#ctx1" brushRef="#br0" timeOffset="871.46">8701 1972 1608 0,'0'0'0'0,"0"0"0"16,21-12 0-16,1 9 47 0,-1-1 1 0,-7 4 0 0,-5-3 0 15,0-1-31-15,-1 8 0 0,3-1 0 0,-11 4 0 16,3 5 49-16,-3-1 1 16,4 0 1-16,-4 10-1 0,7 3-49 0,4 3 0 0,3-4 0 0,-2 1 0 15,-1-1 19-15,-3 0 1 0,5-4 0 0,-6 8 0 16,3 1-23-16,5-4 1 0,-1-2-1 0,-4-5 1 0,-1 6 0 16,2-5 1-16,3-1-2 0,-4-5 2 0,1 1-8 15,3 3 1-15,-3-9-1 0,-1 0 1 0,1 0 11 16,-2-4-1-16,1-3 0 0,-3-3 1 0,0 3-11 15,0-4 2-15,-7 4-1 0,14-14 0 0,-6-2 8 0,0 2 1 16,-1 0-1-16,0-10 2 0,4-3-11 0,0-1 1 16,-8 0 0-16,4-4 0 0,0 9 7 15,0 2 1-15,0-5-1 0,4-4 1 0,-4 7-9 16,-2 0 1-16,1-3-1 0,-3-1 1 0,2 5 10 16,-1 4 1-16,3-5-1 0,7 7 0 0,0 7-10 0,0-1 1 15,-7-1-1-15,6 4 0 0,1 0 6 0,-4 4 1 16,-3-3 0-16,11 3 0 0,-4 3-8 0,-1 9 0 15,-3-6 0-15,1 4 0 0,-4 0 7 0,-4 4 1 16,4-1-1-16,0 1 1 0,1 3-9 0,-5 0 1 0,4 2 0 16</inkml:trace>
  <inkml:trace contextRef="#ctx1" brushRef="#br0" timeOffset="1249.41">9950 1789 1646 0,'0'0'0'0,"0"0"0"0,0 0 0 0,0 0 114 15,0 0 2-15,0 0-1 0,-21 18 1 0,14-18-100 16,-4 4-1-16,-5-4 1 0,-1 7 0 0,-4 3 93 0,-4 8 1 16,-7-2-2-16,6 6 2 0,-3 12-94 0,0-2 0 15,0 1 0-15,-2 0 0 0,4 1 48 0,6 1 1 16,3-5-1-16,4 9 2 0,2-1-49 0,5-4 1 16,3 1 0-16,6-2 0 0,5 6 12 0,4-9 0 15,-1-4 0-15,11 4 0 0,1-5-16 0,4-4-1 16,-1 5 1-16,10-8 0 0,-2-2-9 0,-4-6-1 15,1-4 1-15,-2 8-1 0,-3-2 0 0,-1-8-1 16,3-1 0-16,-3 4 1 0,-6-3-4 0,-78-4 1 16,-129-6 0-16</inkml:trace>
  <inkml:trace contextRef="#ctx1" brushRef="#br0" timeOffset="1550.09">10361 1928 1105 0,'0'0'0'0,"0"-17"0"0,27 10 0 16,1 3 92-16,-7 1 0 0,-7-4 0 0,-3-2 1 0,-4 5-76 16,0 1 1-16,0-1-1 0,-7 4 1 0,0 0 76 15,7-1 1-15,-7 1 0 0,9 5 0 0,-6 2-78 16,1 9 0-16,-1-2-1 0,4 10 2 0,0 5 44 15,0 4 0-15,-3-7 0 0,7 1-1 0,-1-1-44 16,1-3 1-16,-2 0 0 0,8 5 0 0,1 0 23 0,-1-8 2 16,5 1-1-16,4 3 0 0,2 4-26 15,2-6 0-15,-2 4-1 0,-3-8 2 0,-7 3 17 0,3-4 1 16,5 3 0-16,-1-6-1 0,-4 0-19 0,-5-4-1 16,-2-1 1-16,-3 0 0 0,-11-9-2069 0</inkml:trace>
  <inkml:trace contextRef="#ctx1" brushRef="#br0" timeOffset="1799.82">10977 2032 1293 0,'0'0'0'0,"0"0"0"15,0 0 0-15,1 27 55 0,-6-17 0 0,-9 3 0 16,3 1 0-16,-6 3-38 0,-11-1 1 0,-17 3-1 15,0 1 1-15,8 1 56 0,5-5 0 0,2-1 0 0,5 12 1 16,0-6-57-16,6-2 0 0,5 1 0 0,-4 3 0 16,4-2 60-16,0-6-1 0,7 1 0 0,4 0 1 15,1-9-60-15,2-7 0 0,-4 14 0 0,-1-3 0 16,1-1 28-16,6-1 1 0,3-4-1 0</inkml:trace>
  <inkml:trace contextRef="#ctx1" brushRef="#br0" timeOffset="2127.92">11232 2423 1105 0,'0'0'0'0,"0"0"0"16,0 0 0-16,4 17 95 0,-4-8 1 0,-4-4-1 15,-3 6 2-15,0 1-81 0,-7 2 1 0,0-3 0 16,0 0 1-16,-2 1 61 0,4-2-1 0,3-4 1 16,-5 4-1-16,3-3-60 0,1 2 0 0,10-9 0 0</inkml:trace>
  <inkml:trace contextRef="#ctx1" brushRef="#br0" timeOffset="2667.7">11915 1856 1583 0,'0'0'0'15,"0"0"0"-15,0 0 0 0,-12 18 49 0,1-15 1 16,4 10-1-16,7 4 0 0,-3 4-32 0,-1 1 0 15,4 4 0-15,0-1 0 0,0 1 52 0,-4-7 2 0,4 1-1 16,4 1 0-16,3-2-52 0,-3-3 0 0,-1-5 0 16,4 4 0-16,2 1 23 0,0-5-1 0,-2-4 0 15,3 3 2-15,6-4-26 0,-2-3-1 0,1-3 1 16,-5 0 1-16,-1 0 1 0,3-3 1 0,11 1 0 16,9-5 0-16,-4 0-9 0,-1 0 0 15,-3-7 0-15,-10-2 2 0,-5 0 5 0,5 0 3 0,8-1-3 16,-8-6 3-16,-263 0-10 0,62 3 0 0,247-1 0 15,42 2 1-15,-8 5 1 0,-25 2 2 0,-20 1-1 16,-17 8 1-16,1-3-6 0,-8 3 0 0,-7 3-1 16,-11-2 2-16,1 0 8 0,3 2 1 0,-4 2 0 0,-7-2 0 15,-7 14-8-15,0 0 0 0,7 2 0 0,0 5 0 16,3 5 22-16,5-3 0 0,-1 0 0 0,-18 4 0 16,-14 3-18-16,11-2 0 0,16-4 1 0,2 3 0 0,-1 8-10 15,1-3 1-15,-1 1-1 0,-8-1 2 16,-25-6-3-16,9 6 0 0,21-4 1 0,3-4-1 0,4 3 3 15,-7-6 0-15,-7-2-1 0,-10 1 1 0,-1-3-3 16,-2-4 1-16,-11-3-1 0,-5 6 2 0,-15-9 2 16,5-3 1-16,27-1 0 0,5 4 0 0,-7-5-4 0,0-4 1 15,8-1 0-15,3 3 0 0,10 0 3 0,-7-11 0 16,0 4 0-16,-1-5 1 0,-2 1-4 16,-1-5 1-16,4 2-2 0</inkml:trace>
  <inkml:trace contextRef="#ctx1" brushRef="#br0" timeOffset="2968.12">12404 1802 1431 0,'0'0'0'0,"17"12"0"16,1 6 0-16,-6 3 122 0,2 7-1 0,15 9 0 0,-8-2 0 16,5 6-106-16,-8-8-1 0,-8 2 1 0,-2 6 1 15,-1-3 103-15,-2-1 0 0,9-3 0 0,-16 8-1 16,0-5-103-16,-3-2 1 0,-5 0-2 0,-15-1 2 16,4-3 46-16,-6-8 0 0,6-3-1 0,-4-20 2 0,-6-4-46 15,1 4 1-15,1 0 0 0,-1 4 0 0,-15-1 11 16,4-3 0-16,23 5 0 0,4 13 2 0,-3-2-18 15,-1-6 1-15,9 1-1 0</inkml:trace>
  <inkml:trace contextRef="#ctx0" brushRef="#br0" timeOffset="5325.38">14440 15332 0,'0'0'0,"0"0"15,0 0-15,0 0 0</inkml:trace>
  <inkml:trace contextRef="#ctx0" brushRef="#br0" timeOffset="21182.77">13763 6813 0,'0'0'0,"0"0"0,0 0 0</inkml:trace>
  <inkml:trace contextRef="#ctx1" brushRef="#br0" timeOffset="21003.36">13388 2043 12 0,'0'0'0'0,"0"0"0"15,-21-11 0-15,7 15 57 0,5-4 1 0,-2 0 1 16,4-6-1-16,7 6-41 0,0 0 1 0,-7-7 0 16,7 7 0-16,0 0 122 0,0 0 0 0,0 0 1 15,0 0 0-15,7-7-129 0,0 11 1 0,0-4-1 16,11 0 2-16,8 0 110 0,3 0 1 0,-10-5-1 0,13-1 2 16,14 5-111-16,5 1-1 0,-11 0 1 15,-1-7-1-15,-11 7 90 0,-1 0-1 0,-2-4 0 0,-1-3 0 16,-3 7-87-16,-5 0 1 0,-5-3 0 0,3 3-1 0,-3 0 34 15,-4 7 0-15,0 0 0 0,-7-7 0 16,7 7-33-16,-7-7 0 0,3 8 0 0,-3-1 0 0,4 2 18 16,-8 2 1-16,1-1 0 0</inkml:trace>
  <inkml:trace contextRef="#ctx1" brushRef="#br0" timeOffset="21272.77">13312 2261 1419 0,'0'0'0'16,"0"0"0"-16,0 0 0 0,4 23 73 0,-4-16 0 15,0-7 0-15,7 12 1 0,0-8-56 0,0 1 0 16,3-2 0-16,1-3 0 0,0 4 74 0,1-4 1 16,-2 0 0-16,12 4 0 0,1-4-76 0,5 0 1 15,4 0-1-15,8 0 1 0,-5 3 37 0,-8 1 0 0,-8-4 0 16,-3 3 1-16,-2-3-39 0,73 0 1 0,128-3-2 15,-48-1 2-15,-31 4 16 0,-21 0 0 0,-23 0-1 16,-255 0 2-16,15 0-20 0,39-3-1 0,31-1 1 16,27 0 0-16,10 4 8 0,13-3 1 0,7-2-1 15,3 1 2-15,6 1-14 0,2 1 2 0,-1 0-1 16</inkml:trace>
  <inkml:trace contextRef="#ctx0" brushRef="#br0" timeOffset="23251.19">16350 14704 0,'0'0'0</inkml:trace>
  <inkml:trace contextRef="#ctx1" brushRef="#br0" timeOffset="24375.8">16671 1580 1137 0,'0'0'108'0,"1"-12"-92"16,8 5 1-16,9 0-2 0,3-2 2 0,0 5 127 15,6 4 1-15,1 0-1 0,5-7 1 0,3 7-133 16,1 0 1-16,5 4-1 0,-5-8 1 0,-2 1 72 0,-3 3 0 16,-4-5 0-16,-1-2 2 0,-3 7-70 0,-2 0 1 15,-5-4 0-15,-3-1-1 0,-1 1 31 0,-3 4 0 16,-10 0-1-16,7-3 1 0,-7 3-31 0,0 0 0 15,0 0 0-15,-7-7 0 0,-3 3 12 0,-6 1 1 16,-2-1-1-16,-14 1 2 0,-8-4-18 0,-3 3 0 16,-1 4 1-16,6-3 1 0,1 6-3 0,1 1 1 15,1-4 0-15,-6 3 0 0,3 4-5 0,-7 0 0 0,3 4 0 16,-5-1 1-16,8 3 8 0,-4 2-1 0,3 5 1 16,-6-3 0-16,2 6-8 0,5-3 1 0,6 2 0 15,1-2 0-15,2 4 5 0,2-4-1 0,1-3 1 16,11 8 1-16,0 0-7 0,-1-8 0 0,6 6 0 15,15-5 0-15,-1 3 3 0,4-4 2 0,11 3-1 16,5-3 0-16,9-3-5 0,-4 0 0 0,2-3 0 16,9 0 1-16,-2-4 6 0,1-4-1 0,-2 6 1 15,4-6 0-15,-4 8-6 0,-8-4 0 0,9-7 0 0,0 0 0 16,-9 4 5-16,-10-1 0 0,3-3 1 0,-3-3 0 0,1 3-8 16,-1 0 2-16,-8 0 0 0,1-4 0 0,-1 1 0 15,-10 3 0-15,6-4 0 0,-6 4 1 0,1-11-4 16,-2 4 1-16,1 7-2 0,-13-15 2 15,-4 8 0-15,-6 0 1 0,0 1 0 0,3 1-1 0,-1 5-2 16,-9 0 1-16,-2 3-1 0,1-3 1 0,-3 6-3 16,6-1 2-16,-4 6-2 0,-7-4 1 0,6 8-1 15,-2 0 0-15,-2-1 0 0,1 1 1 0,3 1-3 16,-6 4 1-16,-9-6 0 0,8 2 1 0,10 5-2 0,3-2 1 16,-8-3-1-16,2 3 1 0,4-1-2 15,10-2 1-15,7-2 1 0,-4 7-1 0,5 0-1 0,4 0 1 16,0-5 0-16,7 0 0 0,4 7 1 0,6-6 1 15,8-3-1-15,5 0 0 0,5 0-1 0,0-1 1 16,13-3 1-16,1-3-1 0,2 4-1 0,0-6 1 0,2-1 1 16,-2-1-1-16,13 1-1 0,1-1 1 15,-3-3-1-15,1 0 2 0,2 0-2 0,-7 0 1 16,-1-5-1-16,3 1 1 0,3 3-1 0,-65-1 1 0,-102-2-1 16,175 1 1-16,22 3 0 0,-14-4 1 0,-13 1 0 15,-15-1 0-15,-9 4-1 0,-9 0 1 0,-6-3-1 16,-4 3 0-16,-6 0 0 0,-3 0 2 0,-7 0-2 15,11-4 1-15,-11 4 0 0,7-3-1 0,-7 3 0 16,0 0 0-16,0 0 1 0,7-4-1 0,-7 4 0 0,0 0 0 16,-7-3-1-16,7 3 2 0,0 0-1 0</inkml:trace>
  <inkml:trace contextRef="#ctx1" brushRef="#br0" timeOffset="24684.43">17341 15075 1318 0,'-37'32'0'0,"-78"61"0"16,71 30 204-16,44-123-1346 16</inkml:trace>
  <inkml:trace contextRef="#ctx1" brushRef="#br0" timeOffset="24740.93">17847 15511 1262 0,'-79'5'0'0,"-137"15"0"16,192-133 0-16,-8 48 0 0,-141 130 0 16</inkml:trace>
  <inkml:trace contextRef="#ctx1" brushRef="#br0" timeOffset="25325.24">18281 2279 3055 0</inkml:trace>
  <inkml:trace contextRef="#ctx1" brushRef="#br0" timeOffset="25405.92">18554 2358 3040 0,'-24'-25'0'0,"-8"-14"0"0,9 9 0 0,5 6 0 16</inkml:trace>
  <inkml:trace contextRef="#ctx1" brushRef="#br0" timeOffset="25643.72">18427 1818 1808 0,'0'0'0'0,"-17"-7"0"16,56-2 0-16,5 0 26 0,-13 2 1 0,-4-2 0 15,-6-1 0-15,-9 6-15 0,-65-3 2 0,-111 0-2 16,78 3 2-16,86 4 33 0,39-3 0 0,1 3 0 0,6 0 1 16,9-4-31-16,-11 4 0 0,-16 0 0 0,-7 0 0 15,-3 4 24-15,-7-4 2 0,-11 0-2 0,0 0 2 16,10 0-27-16,-10 0-1 0,0 0 1 0,0 0 1 0,-3 7 7 15,3-7-1-15,0 0 1 0,7 7 0 16,-7-7-12-16,0 0 0 0,0 0 0 0,-7 11 1 0,-15-1 5 16,8-1 0-16,11-4-1 0</inkml:trace>
  <inkml:trace contextRef="#ctx1" brushRef="#br0" timeOffset="26055.5">18267 1839 2417 0,'0'0'0'0,"0"0"0"16,0 0 0-16,-4-18 30 0,4 18 0 0,-3-10 1 15,3 10 0-15,-2-13-18 0,2 13 1 0,-2-9-1 16,2 9 2-16,-7 0 22 0,7 0 1 0,0 0-1 0,0 0 1 16,-7-7-23-16,7 7 1 0,0 0-1 0,-5-5 1 15,5 5-22-15,0 0 2 0,0 0-2 0,7-3 2 16,-7 3-1-16,7 3 2 0,-7-3-1 0,11 9 0 0,1-4-24 15,6 6 1-15,-1 5-1 0,-3 8 1 0,-3-3 14 16,8 9-1-16,24-2 1 0,-15 4 0 16,-12 2-21-16,1-1 0 0,15-7 0 0,-2 6 1 0,-2 0 18 15,-7-9 1-15,-5 1-1 0,2 1 0 0,-2-2 13 16,0-6 0-16,-6 4 0 0,1 4-1 16,-1-2 1-16,-1-2 0 0,0-3 0 0,-4-4 1 0,-5-14-1797 0</inkml:trace>
  <inkml:trace contextRef="#ctx1" brushRef="#br0" timeOffset="26095.29">18724 2365 2035 0,'0'0'0'0,"0"0"0"0,-36-7 0 0,36 7-1527 0</inkml:trace>
  <inkml:trace contextRef="#ctx1" brushRef="#br0" timeOffset="26419.67">18538 1687 1520 0,'0'0'0'0,"0"0"60"0,0 0 0 0,0 0 0 16,9 16 0-16,9 4-43 0,-11-1 1 0,-32 2 0 15,-1-2 0-15,3-8 36 0,7 3 1 0,9 4 0 16,-11-1 0-16,-8 4-38 0,-2 0 1 0,-1 2-2 0,-1-5 2 16,6 1 27-16,-4-3 0 0,-1 3 0 0,-1 3 0 15,2 0-29-15,3-2 0 0,6 3 1 0,5 7 0 16,0-1 13-16,0 0 1 0,1-1-1 0,3-5 1 0,3-8-17 15,1 5 0-15,1-6 0 0,-2 0 1 0,4 0 11 16,3-5 1-16,-4 0 0 0,4 14 1 16,0-2-15-16,-4-11 0 0,1-3 0 0,3-7 0 15,3 7 5-15,-3-7 1 0,0 0-1 0,-139-3 1 0,139 3-9 16,57-14 0-16,-35 0 0 0,5 3 2 0,-8-3 3 16,-5-7 2-16,-1 5 0 0</inkml:trace>
  <inkml:trace contextRef="#ctx1" brushRef="#br0" timeOffset="27116.85">17997 1756 1243 0,'0'0'0'0,"0"0"47"0,0 0 0 0,9-21 0 16,17 12 2-16,6 6-33 0,-7-3 1 0,-6 3 0 15,-1-4 0-15,-8 0 30 0,1 3 1 0,-4-1-1 0,0 1 2 16,0 1-33-16,-7 3 1 0,11-4 0 0,-11 4 0 15,8-7 9-15,-8 7 1 0,-26 0 0 0,8 0 0 0,4 4-15 16,7-1 1-16,7-3 0 0,25 13 0 0,7 1-9 16,-2 2 0-16,-6-1 1 0,5 7-1 0,8 0-1 15,-7 7 1-15,-16 2-1 0,9 1 1 16,3 5 9-16,-1-2 0 0,-2-2 1 0,1 3-1 0,5-1-5 16,-5-5 0-16,3 0 0 0,-3 1 1 0,-2-1 19 15,-1-5 0-15,-2-6 0 0,-1 9 0 0,-4-3-16 16,0-2 2-16,-3-7-1 0,-3 0 1 0,-2-2 20 0,-4 0 0 15,-4-7 1-15,0 0 0 0,2-7-21 16,-5 7 1-16,5-7 0 0,-13-2 0 0,6-2 21 0,0 3 0 16,-2-6 0-16,-8-4 1 0,-3-6-22 15,3-6 0-15,-1 3 0 0,0 1 1 0,-3 1 21 0,4-4 1 16,1-1 0-16,0 0 0 0,0-2-23 0,-5-3 1 16,0 2-1-16,1-11 1 0,3 3 13 0,-1 3 0 0,-3-3 0 15,3 2 1-15,4-3-17 0,2 2 1 0,-2 5-1 16,-4 0 1-16,2 3 16 0,4 6 0 0,-2-3 0 15,-2 1 2-15,2 4-19 0,0 6 2 16,5-1-2-16,-2-2 2 0,-1 3 10 0,1 4-1 0,2 2 1 16,2-2 0-16,0-2-13 0,7 9 0 0,0 0 1 15,-10-7-1-15,10 7 7 0,0 0 0 0,-7-3 0 16,7 3 0-16,0 0-9 0,0 0 1 0,0 0-1 16,0 0 1-16,3 7 4 0,-3-7 0 0,7 12 0 15,0-5 1-15,4 5-8 0,-1 6 1 0,1-4 0 16,0 2 0-16,-1 0 3 0,1-1-1 0,5 0 0 0,1 2 1 15,-3 2-5-15,-1-1 1 0,-1 0-1 0,4 3 1 16,2-2-3-16,-1 6 1 0,-6-1-1 0</inkml:trace>
  <inkml:trace contextRef="#ctx1" brushRef="#br0" timeOffset="27907.94">18424 1807 1808 0,'0'0'0'0,"0"0"63"0,0 0 0 15,0 0 0-15,0 0 0 0,12-18-45 0,-12 18 0 0,5-7 0 16,-5 7 0-16,6-8 34 0,-6 8 1 0,3-11 0 15,-1 4 1-15,-2 7-37 0,2-7-1 0,-2 7 1 16,0-7 1-16,0 7 7 0,-2-7 0 0,2 7-1 16,0 0 1-16,0 0-13 0,-7 0 1 0,7 0-1 15,-9 14 0-15,-1 7-3 0,-3 0 0 0,-1 9 0 16,0-2 0-16,-4 0-3 0,-1 2 1 16,0-2-2-16,-4 1 2 0,-13 1 1 0,3-8 0 15,-4 1 0-15,7 0-1 0,3-2-1 0,3-1 0 0,-1-5-1 16,2 8 1-16,2-5 7 0,3-2 1 0,6-2-1 15,1 2 1-15,4-1-6 0,2 1 1 0,0-5-2 0,1-1 2 16,-3 1 8-16,4-4 0 0,3 0 0 0,0-7 0 16,0 9-8-16,0-9 1 0,-4 9 0 0,4-9 0 15,0 0 5-15,0 0-1 0,4 7 1 0,-4-7-1 16,0 0-5-16,0 0 0 0,0 0 0 0</inkml:trace>
  <inkml:trace contextRef="#ctx1" brushRef="#br0" timeOffset="28308.59">18872 2083 1997 0,'0'0'0'0,"28"-1"66"0,-9-1 2 0,-4 0-2 16,-5 0 1-16,1 2-49 0,-1 0 0 0,-3 0 0 16,7 0 0-16,2 0 57 0,4 0 0 0,-1 0 0 15,9 0 2-15,1 0-59 0,-1 4 0 0,5-2 0 16,19-2 0-16,-3 0 19 0,-5 0 1 0,-5 0-1 15,-6-2 1-15,-4 4-23 0,-7-1 0 0,-2-1 1 0,-2-1 0 16,-6 2-4-16,-2 1 0 0,1-2 1 0,-4-2 0 16,0 2-5-16,-7 0 0 0,7 0 0 0,-7 0 0 15,0 0-1-15,0 0 1 0,7 0 0 0,-7 0 1 16,0 0-3-16,0 0-1 0,7 0 1 0,-7 0 0 16,0 0-1-16,0 0 2 0,7 6 0 0</inkml:trace>
  <inkml:trace contextRef="#ctx1" brushRef="#br0" timeOffset="28612.14">19623 1745 2110 0,'0'0'0'0,"0"0"67"0,0 0-1 16,2-21 0-16,12 21 1 0,11 2-49 0,-8 2 0 15,-6 1 0-15,-4 2 0 0,-2 4 57 0,2 3 0 0,4-2 1 16,3 11-1-16,0 3-57 0,0 2 0 0,0 0 0 16,1 6 0-16,-1-2 23 0,9 1 2 0,15-3-1 15,3 0 1-15,3 0-27 0,-5-7 0 0,-13-4-1 16,-1 7 2-16,3-3-1 0,-3-2 0 0,-4-8-1 16,0 8 2-16,-1-4-8 0,-3 1 0 0,-1-4 0 15,2 2 1-15,0 0 1 0,-4-1 1 0,-7-4-1 16,3-4 0-16,1 4-4 0,-6-4 1 0,-5-7-2 15,7 3 2-15,-7-3-1 0,0 0 1 0,0 0-2 0,0 0 2 16,0 0-3-16,-2-7 0 0,2 7 0 0</inkml:trace>
  <inkml:trace contextRef="#ctx1" brushRef="#br0" timeOffset="28858.5">20179 1782 2060 0,'0'0'0'0,"0"0"63"15,0 0 1-15,0 0 0 0,0 0 0 0,-18 4-46 16,8-1-1-16,-3 6 1 0,-1 11 0 0,-5 4 46 16,-1-3 0-16,-8 9 0 0,3-2 1 0,6 4-47 0,1 2 0 15,-3-8 0-15,2 4 0 0,-2 0 14 0,0-4-1 16,1-7 0-16,3 8 1 0,-1-1-19 0,0-5 2 16,4-5-2-16,4 5 2 0,-1 0-5 0,-1-3 0 15,-1-2 0-15,6-2 2 0,2 3-6 0,0-2 1 16,-1-5 0-16,3-3 1 0,3 4-3 0,0-6 1 15,0-5-1-15,0 0 2 0,-4 5-2 0,4-5-1 0,0 0 1 16</inkml:trace>
  <inkml:trace contextRef="#ctx1" brushRef="#br0" timeOffset="29222.81">19623 1510 1758 0,'0'0'0'0,"0"0"72"15,0 0 1-15,0 0 0 0,34 2 0 0,8 1-55 16,2 4 0-16,-3-3-1 0,-13-3 1 0,-7 3 70 15,2-1 0-15,2 4-1 0,7-7 2 0,-2 4-72 16,1-1 0-16,5-3 1 0,-6 0 0 0,5 0 33 16,-5 6-1-16,-2-3 1 0,-3-6 1 0,-8 6-36 15,-1 1 1-15,0-4 0 0,-2 0 1 0,2 0 4 0,-5 3 2 16,-4-3-2-16,-7 0 2 0,7-3-13 0,-7 3 2 16,0 0-1-16,7 0 0 0,-7 0 2 15,0 0 0-15,0 0 1 0,0 0-1 0,0 0-6 0,0 0 1 16,0 0 0-16,0 0 0 0,0 0 4 0,0 0-1 15,0 0 0-15,0 0 2 0,0 0-6 0,9 3-1 16,-9-3 1-16</inkml:trace>
  <inkml:trace contextRef="#ctx1" brushRef="#br0" timeOffset="29579.69">20600 1541 1847 0,'55'-7'0'0,"-5"4"74"0,-10 3 0 0,-8-4 0 0,-32 4 0 0,-14 0-56 16,3 7 0-16,8 0 0 0,-1 6 0 0,4 1 68 15,4 0 2-15,-1 5-1 0,-3 1 1 0,4 9-71 16,3-2 0-16,3-4 1 0,-4 12 0 0,2 4 31 16,5 1-1-16,-1 2 0 0,-12 2 2 0,-2-1-34 15,1-3 1-15,-3-3 0 0,-7 2 0 0,1-2-1 0,-1-11-1 16,1 6 1-16,-4-1 0 0,-2 3-7 0,0-3 0 16,-4-2 0-16,3-1 1 0,-1 2-4 0,-14-6 1 15,-12-3 0-15,-10 2 1 0,-1-5-4 16,6-1 1-16,1-3-1 0</inkml:trace>
  <inkml:trace contextRef="#ctx1" brushRef="#br0" timeOffset="30103.33">17891 1531 1746 0,'0'0'0'0,"0"0"46"0,0 0 0 15,0 0 0-15,0 0 1 0,0 0-31 0,-21 3 0 16,10 4 1-16,-4 9 0 0,-14 5 40 0,-2 2 2 16,1 0-1-16,1 5 0 0,1 4-41 0,5-6 1 0,0 9 0 15,-3-1 0-15,1 8 10 0,7-1 0 0,4 1 0 16,2-2 0-16,1 3-14 0,4-7-1 0,4-6 1 16,-1 9-1-16,4-6-1 0,0-1 2 0,7 0-2 15,-3-2 2-15,3 5-6 0,7-5-1 0,2 1 1 16,7-2 0-16,7-7-1 0,0 1 1 0,5 0-2 15,4-2 2-15,-6-3-3 0,-1-4 0 0,-5-2 0 16</inkml:trace>
  <inkml:trace contextRef="#ctx1" brushRef="#br0" timeOffset="30892.4">21713 1666 1620 0,'0'0'0'0,"0"0"48"0,0 0 0 15,0 0 1-15,0 0 0 0,-10-19-32 0,10 19 0 16,-11-4 0-16,11 4-1 0,0 0 57 0,0 0 1 16,0 0 0-16,-14 4 1 0,2 3-57 0,-2 5-1 0,1-1 1 15,-2 5 0-15,0 8 26 0,-2 4 0 0,3 1 0 16,1-1 1-16,3 5-30 0,-1-1 2 0,1 5-1 16,-1-4 1-16,0 6 1 0,4-7 0 0,-1-4 0 15,2 5-1-15,4 1-6 0,2-12-1 0,2 7 0 16,5 2 0-16,4-4 4 0,-4 1 2 0,0-4-1 15,34 3 0-15,4 1-6 0,-20-7 0 0,-23 0 0 16,16-7 0-16,6 6 9 0,-3-6 1 0,-1-7 0 16,-1 0 1-16,4 0-10 0,-2-2 0 0,-1-1 0 15,3-4 1-15,0 0 8 0,-9-2 0 0,2-2 0 0</inkml:trace>
  <inkml:trace contextRef="#ctx1" brushRef="#br0" timeOffset="31572.87">22114 1779 1859 0,'0'0'0'0,"0"0"68"0,0 0 1 0,0 0-1 16,0 0 1-16,46-9-51 0,-30 6 0 0,-27 3 0 16,-5 3 0-16,0 1 71 0,11 1 1 0,10 2 0 15,4 4 0-15,0 6-73 0,-4 1 0 0,-1-1 0 16,-1-1 1-16,-1 9 18 0,0-4 1 0,1 0-1 15,4-3 1-15,2 4-22 0,2 0 0 0,-1-8 0 16,-1 1 1-16,4-2-5 0,1-3 1 0,2 3 1 16,8-3-1-16,-6-1-5 0,-2-2 1 0,0 0-1 15,3-3 1-15,2-1-3 0,-1-3 0 0,-5 0 1 16,0 0 0-16,-3-3-3 0,2 3 1 16,-3-4 0-16,3-5 0 0,-4 2 6 0,-1 0 1 0,0-9-1 15,2-1 0-15,-3-3-4 0,-1 1 1 0,0-2 0 16,0-5 0-16,-3 8 6 0,1-3 2 0,-1-6-1 0,-2 8 1 15,1 7-7-15,1 1 1 0,-4 1 0 0,0 3 0 16,0 7 6-16,0-11 1 0,0 11 0 0,0 0 1 0,0-7-8 16,0 7 1-16,0 0-1 0,0 0 1 0,0 0 3 15,0 7 2-15,0 0-1 0,1 7 1 16,1 11-7-16,-2-4 1 0,-2 9 0 0,2-2 0 0,0 5 3 0,-1-1 2 16,-3-4-2-16,2 6 1 0,1-1-5 15,-5-3 0-15,1 0 0 0,1 3 0 0,1 4 2 16,-4-2 1-16,-4-1-1 0,1 5 2 0,-1-10-6 0,-1 3 1 15,-1-7 0-15,3 1 1 0,1-6-1 0,-5-1 1 16,-7-5 0-16,5 5 1 0,5-5-3 0,-1-8-1 16,-4 1 1-16,-9 3 0 0,2-4 0 0,2-6 1 15,4 0 0-15,-6 0 1 0,2-6-4 0,-1 3 2 16,1-4-2-16,4 0 2 0,-1-2-2 0,2-2 2 16,2-1 0-16,3-2-1 0,4 0-1 0,-3-2 0 15,-1 2-1-15,6 0 2 0,3 3-3 0,2-3 1 0,2 0 0 16</inkml:trace>
  <inkml:trace contextRef="#ctx1" brushRef="#br0" timeOffset="31883.05">22839 2159 2023 0,'0'0'0'0,"0"0"71"0,0 0-1 0,0 0 1 0,17-11 0 0,-17 11-53 15,8-3 0-15,-8 3-1 0,17 0 1 16,-6 0 73-16,5 0 0 0,1-4 0 0,4 8 1 0,4-4-75 16,-2 0 1-16,-5 0-1 0,6 0 1 0,5 0 25 15,-1 3 2-15,-2-1 0 0,1 0 0 0,1 0-29 16,-7-1 1-16,-3-1-2 0,-8 2 2 0,3 0-4 0,-1-2 0 15,2 0 1-15,-3 2-1 0,-4 1-5 0,2-3 0 16,-2 0 0-16,0 0 1 0,0 4-6 0,-2-4 0 16,-5 0 1-16</inkml:trace>
  <inkml:trace contextRef="#ctx1" brushRef="#br0" timeOffset="32427.57">23634 1793 2135 0,'0'0'0'0,"0"0"45"0,-21-7 1 0,14 3-1 15,-2 4 1-15,0 4-30 0,9-4 0 0,0 5 1 16,6 11 0-16,3 2 46 0,-2 3 1 0,-4-4-1 16,2 10 1-16,1-3-46 0,1 1 0 0,3-4 0 0,6 2-1 15,-3-2 15-15,-5-2 0 0,0-6 1 0,0 1 0 16,5 2-20-16,1-4 2 0,-4-1-1 0,3-1 1 15,1-3-5-15,-2 0 0 0,-1-2 0 0,1-1 1 16,2 3-4-16,-5-7 0 0,0 0-1 0,0 0 1 16,-1-4-2-16,1 4 0 0,-2-3 1 0,2-4 0 0,4 2-3 15,-3-2 1-15,-3-7 0 0,4-6 0 16,1-3 4-16,2 4 1 0,2-4-1 16,-4-5 1-16,-1 2-3 0,-4 8-1 0,-2-3 1 0,4 0 0 15,2-2 7-15,1 9 0 0,2 0 0 16,-3 3 0-16,-1 4-5 0,-6-3 0 0,3 1 0 0,-4 0 1 15,-3 9 5-15,0 0 2 0,4-4 0 0,-4 4-1 0,0 0-6 0,0 0 0 16,0 0 0-16,0 0 0 0,0 0 4 0,0 0-1 16,0 8 0-16,0 9 2 0,0 8-6 15,-4 3-1-15,1 5 1 0,-4 2 0 0,3 2 3 0,4-1 2 16,0-5-2-16,-3 6 1 0,3 0-5 0,3-2 1 16,4-1 0-16,0 6 0 0,-1 6 2 0,-4-2 0 0,-6-5 0 15,-7-1 0-15,4-1-3 0,4-9-1 16,-6 2 1-16,-2 2 0 0,4-7 0 0,0-2-1 0,-5-6 1 15,-6 6 1-15,6-7-4 0,-2-6 1 0,0 1-1 16,-2 7 2-16,0-8-1 0,0-6-1 0,2-4 1 16,-2 3-1-16,4 1-1 0,-1-8 1 0,1 1-1 15,-2-1 1-15,2-3-1 0,-4-2 0 0,2-3 1 16,-4 5 0-16,4 0-2 0,3-5 2 0,-3 1-2 16,-7 0 1-16,0 1-2 0,7 1 1 0,16-7-1 15</inkml:trace>
  <inkml:trace contextRef="#ctx1" brushRef="#br0" timeOffset="32775.76">23432 1677 2135 0,'0'0'0'0,"0"0"77"0,0 0 1 15,0 0-1-15,26-11 1 0,-3 11-60 0,7 0 0 16,14 0 0-16,-2 0 0 0,-1 4 62 0,-2-1 2 16,-2 1-1-16,-4-4 1 0,-3 3-64 0,0-3 0 15,-5 0 0-15,3 0 0 0,2 4 14 0,2-1 1 0,3 1-1 16,-15-4 2-16,-3 2-20 0,1 1 0 15,3-3 1-15,-2 0-1 0,-5 0-5 0,-3 4 0 16,-4-1 0-16,0-3 0 0,-7 0-3 0,9 4 1 0,-9-4-2 16,0 0 2-16,7 0-4 0,-7 0 1 0,-7 0-1 15,7 0 2-15,0 0-3 0,-4 7 1 0,4-7 1 16</inkml:trace>
  <inkml:trace contextRef="#ctx1" brushRef="#br0" timeOffset="33103.16">24375 1496 2048 0,'0'0'0'0,"0"0"51"15,30-14 1-15,-16 14-1 0,9-4 2 0,9 4-36 16,-6 4 0-16,1 3 0 0,-1 0 1 0,-1 10 48 0,-4 1 1 15,0 5-1-15,-1 3 2 0,-3 4-50 0,-4 0 0 16,1 0 0-16,0 7-1 0,-3 5 12 0,-3-2 0 16,5 6 0-16,-6 0 0 0,0 5-15 0,-5-7-1 15,-1 0 0-15,1-2 1 0,-2 2-7 0,-2-5 1 16,1 1-1-16,-1 3 1 0,-2 4-3 0,1-7 0 16,-4-1 1-16,3 2 0 0,-8-6-3 0,1-7 1 15,1-2 0-15,-8 4 0 0,0-7-2 0,-5-2 2 16,-8-1-1-16,-8 2 1 0,0-4 0 0,6-6 2 0,-1 4-1 15,4 7 1-15,4-9-3 0,3-3 2 0,2-3-2 16</inkml:trace>
  <inkml:trace contextRef="#ctx1" brushRef="#br0" timeOffset="35221.23">18706 2590 778 0,'0'0'0'0,"0"0"0"0,0 0 0 15,0 0 55-15,0 0 1 0,0 0-1 0,0 0 1 16,0 0-39-16,0 0 1 0,0 0-1 0,0 0 1 0,0 0 126 15,0 0-1-15,0 0 1 0,0 0 0 0,0 0-132 16,0 0 0-16,0 0 1 0,18 18-1 0,-18-8 64 16,0 2 2-16,0 4-1 0,0 4 1 0,0-3-60 15,-4-3 0-15,1-5-1 0,-1 7 1 0,1 3 35 16,-1-8 1-16,1-1-1 0,8 4 1 0,4-3-38 0,-6-4 2 16,-3-7-1-16,0 11 1 0,0-11 11 0,0 0 1 15,7 7-1-15,-7-7 1 0,11 5-16 0,-11-5-1 16,0 0 0-16,7 0 1 0,-7 0 9 0,0 0 2 15,0 0 0-15,0-9 0 0,0 0-14 0,0 0 1 16,0 2 0-16,0-7 1 0,0-3 5 0,0-10 0 0,0 8 0 16,0 7 1-16,0-2-9 0,-4 0 0 0,1-1 0 15,-1 5 1-15,1 3 6 0,3 7 0 0,-11-11 0 16,11 11 1-16,-7-3-9 0,7 3 1 0,0 0 0 16,0 0 0-16,0 0 7 0,-10 0 0 0,10 0-1 15,-4 10 2-15,0 1-9 0,1-1 2 0,-1 1-1 16,1 7 0-16,-1-1 11 0,1-4 1 0,-1 1 0 15,3 7 0-15,1-4-11 0,-6 1 1 0,-10-8-1 16,2 8 1-16,4-2 7 0,6-2 0 0,11-3 1 16,0-1 0-16,0-1-10 0,0-4 1 0,-7-5-1 15,7 11 1-15,-7-11 6 0,9 3 0 0,-9-3 0 0,11 0 1 16,-4-3-9-16,0 3 1 0,0-4 0 0,0 1 0 16,-7 3 4-16,11-13 0 0,-11 8 0 0,3-2 0 15,-3 7-6-15,4-11 1 0,-4 11 0 0,3-10 0 0,-3 10 0 16,0 0 0-16,0-7 0 0,0 7 0 0,0 0-4 15,0 0 1-15,0 0 0 0</inkml:trace>
  <inkml:trace contextRef="#ctx1" brushRef="#br0" timeOffset="35696.01">18667 2502 2110 0,'0'0'0'0,"0"0"0"15,0 0 0-15,0 0 67 0,20 0-1 0,-12 0 0 16,1 3 1-16,-9-3-49 0,9 2 0 0,-9-2 0 16,0 0 0-16,0 0 61 0,7 7-1 0,-7-7 1 15,0 0-1-15,7 7-60 0,-7-7 0 0,14 0 0 16,-7 0 0-16,-1-3 0 0,1 1 1 0,0-1-1 15,-7 3 1-15,9-8-9 0,-9 8 0 0,3-10 1 16,-3 3 0-16,0 0-8 0,-2-2 2 0,1 2-2 16,-1 0 1-16,2 7-1 0,-9-9 0 0,0 9 0 0,0-3 1 15,2 1-3-15,7 2 0 0,0 0 0 0,-7 5 0 16,0-3 0-16,-3 1 1 0,3 1-1 0,7-4 0 16,-11 14 1-16,0-2 1 0,-6-5 0 0,1 0 0 0,5 0-1 15,4-3 0-15,7-4 1 0,-3 7-1 16,3-7 4-16,0 0-1 0,0 0 1 0,14 9 1 0,-4-9-3 15,5 3 1-15,-1-3-1 0,-4 4 0 16,-1-4 3-16,-2 3 1 0,-7-3-1 0,0 0 1 0,11 0-4 16,-4 0 2-16,-7 0-1 0,10 0 1 0,-10 0 1 15,0 0-1-15,7 0 1 0,-7 0 1 16,0 0-3-16,0 0 0 0,4-7 0 0,-4 7 0 16,0 0 1-16,0 0 1 0,-4-7-1 0,4 7 1 15,0 0-2-15,0 0-1 0,-7-8 1 0</inkml:trace>
  <inkml:trace contextRef="#ctx1" brushRef="#br0" timeOffset="36527.46">22645 2694 1206 0,'0'0'0'0,"0"0"0"0,0 0 0 0,0 0 40 16,0 0 2-16,0 0-2 0,0 0 2 0,0 0-27 16,0 0 1-16,0 0 0 0,0 0 1 0,0 0 76 15,0 0 0-15,0 0 0 0,0 0 0 0,-20 28-76 16,13-9 1-16,0-1-1 0,-7 3 1 0,7 0 60 0,4 2 1 16,-3-2-1-16,-1-2 1 0,5 1-61 0,4-1 0 15,0-5 0-15,-4 2 0 0,4-2 28 0,2-5 0 16,-1 1 0-16,6 1 0 0,7-2-30 0,-2-2 0 15,-4-4 1-15,-1 4 0 0,0-3 7 0,-2-2-1 16,-7-2 1-16,0 0 0 0,0 0-12 0,0 0 0 16,-7 0 0-16,7 0 1 0,0 0 2 0,-7-6 1 15,7 6 0-15</inkml:trace>
  <inkml:trace contextRef="#ctx1" brushRef="#br0" timeOffset="36885.15">22698 2574 1960 0,'0'0'0'0,"0"0"0"16,0 0 0-16,-21-3 47 0,21 3 1 0,-2-13 1 16,-5 10-1-16,7 3-31 0,0 0 0 0,0-7-1 0,7 3 1 15,2 1 55-15,1-1 0 0,-3 2 0 0,-7 2 1 16,7-10-55-16,-7 10 0 0,7-4-1 0,-7 4 1 15,9-5 25-15,-9 5 0 0,0 0-1 0,-19-2 1 16,-13 1-27-16,7-1-1 0,6 2 1 0,1 2 1 16,6 1-4-16,3 2 1 0,0-5-1 0,-1 4 1 0,1 3-6 15,9-7 0-15,-9 5-1 0,9-5 2 0,-7 7 4 16,7-7-1-16,0 0 0 0,0 7 2 0,0-7-6 16,0 0 0-16,0 7-1 0,0-7 1 0,12 9 5 0,-5-5 0 15,-7-4-1-15,0 0 2 0,9-4-6 16,-9 4 0-16,7-3-1 0,0 3 1 0,4 0 4 0,1 0 0 15,-5-6-1-15,-7 6 1 0,0 0-5 0,7-3 1 16,-7 3 0-16,0 0 0 0,0 0 1 0,0 0 0 16,0 0 0-16,-14-4 1 0,5 8-5 0,-1 5 2 15,-1-2-1-15</inkml:trace>
  <inkml:trace contextRef="#ctx0" brushRef="#br0" timeOffset="37821.74">17009 14300 0,'0'0'0,"0"0"0,0 0 0,0 0 0,-10 0 0,10 0 0,0 0 16,-9 0-16</inkml:trace>
  <inkml:trace contextRef="#ctx0" brushRef="#br0" timeOffset="37917.48">16294 14572 0,'0'0'0,"0"0"0,0 0 0</inkml:trace>
  <inkml:trace contextRef="#ctx1" brushRef="#br0" timeOffset="37883.76">16339 3102 1796 0,'0'0'0'0,"0"0"0"0,0 0 0 0,39 7 78 16,-15-7 0-16,-4 0 0 0,8 3 0 0,0-3-60 15,-1-3 0-15,1 3 0 0,-3 3 0 0,1-3 68 16,9-3 1-16,6-1-1 0,15 8 1 0,-4-4-71 16,-10 0 2-16,5 0 0 0,1 7 0 0,-2-7-3 15,-2 0-1-15,9 0 1 0,12 7 0 0,-3-5-8 16,-2-2 2-16,5 3 0 0,-3 4 0 15,10 0-9-15,13-7 0 0,17 4 0 0,13 5 2 16,22-6-2-16,1-1 0 0,1 1 0 0,20 4 1 16,-4 0-4-16,-1-3 1 0,19 0 0 0,-15 3 0 0,1 0-1 15,-7-4 2-15,10 2-1 0,22 4 1 0,-12 0-8 16,-4 2 1-16,14-4 0 0,-15 3 0 0,8 1 3 0,-9-4-1 16,-2 3 1-16,33-3-1 0,-24 2-3 0,-3 3 0 15,13-5 0-15,-17 6 0 0,19-6 2 16,-14 3 2-16,-23-3-1 0,22 2 0 0,-12-2 2 15,-20-1-1-15,-2-3 1 0,7 4 1 0,-20-3-1 0,-19-1 1 0,-9 1 0 16,20-1-1-16,-18 2 4 0,-18-5 0 0,-6-5 0 16,-17 10 0-16,-8-5 0 0,-13 0 0 0,-1-5 0 15,-10 5 0-15,3-3 0 0,-4-1 1 0,-4 1 0 16,-3 3 1-16,0-4-2 0,0 4 1 0,1-3-1 16,1 3 1-16,-7-4 2 0,-4 4 2 0,1-2-2 15,0 2 1-15,-1 0-1 0,-7 0 0 0,8-1 0 16,-8 1 1-16,-7 1 1 0,7-1 2 0,0 0-1 0,9 2 1 15,-9-2-3-15,9 0 0 0,-9 0 1 16,0 0-1-16,0 0 2 0,0 0 1 0,0 7-2 16,0-7 2-16,7 4-2 0,-7-4-1 0,9 3 1 0</inkml:trace>
  <inkml:trace contextRef="#ctx1" brushRef="#br0" timeOffset="38429.87">19540 3521 1569 0,'0'0'0'0,"0"0"0"0,-19 0 0 0,3 0 66 16,5 0 0-16,4 0 0 0,-3 14 0 0,6-4-48 15,-1-1 0-15,2 2 0 0,-5 17 0 0,3 0 56 16,0-2 0-16,-4 6 0 0,-2 1 1 0,6 2-57 15,2-6 0-15,-1-3 0 0,-3 9 0 0,0-10 27 0,0-4 0 16,3-3 0-16,4 8 1 0,0-7-30 0,0-1 0 16,4-9 1-16,28 10 0 0,-6-8 10 0,-1-4 1 15,-8-2-1-15,-2 5 1 0,-5-3-16 0,-1-3 2 16,-2-4-1-16,-7 0 1 0,11 0 4 0,-18 0 1 16,-22 0 0-16,-1-4 0 0,4-3-9 0,12-7 0 15,14 2 0-15</inkml:trace>
  <inkml:trace contextRef="#ctx1" brushRef="#br0" timeOffset="38826.1">19394 3506 1947 0,'0'0'0'0,"0"0"0"16,0 0 0-16,0 0 60 0,25 0 2 0,-17-1-2 15,3 2 2-15,1 3-45 0,1-1 1 0,1-1 0 16,3 11 0-16,3-6 58 0,-1 0 0 0,4 1 1 0,-2 15 0 15,-6-3-59-15,-7-3 0 0,3 6 0 0,5 5 0 16,0 4 20-16,-2-7 1 0,0 4 1 0,-4 0-1 16,3-7-23-16,-3 1-1 0,1-3 1 0,0 3 0 15,-1-4 2-15,-3-5 1 0,0-2 0 0,0 2 0 0,-1-3-9 16,1-4 0-16,-7-7 0 0,10 9 2 0,-10-9 2 16,9 0 2-16,0 0 0 0,-9 0-1 0,0 0-6 15,7 0 0-15,-7 0 0 0,3-9 0 0,1 2 7 16,3-4 0-16,-3 1-1 0,-1-20 1 0,1 2-7 15,-1-9 0-15,-3 2 0 0,4-1 1 0,-4 0 7 16,3-3 1-16,-3 0 0 0,-3 13 0 0,-1-4-8 16,1 3 0-16,-1 8 0 0,4 5 0 0,0 2 7 0,0 1 1 15,4 4 0-15,-8-2 0 0,4 9-8 0,0 0 0 16,11-7 0-16,-4 7 0 0,-7 0 7 0,7 7 1 16,-7-7-1-16,-4 13 1 0,8-3-8 0,1-1 0 15,0 2 0-15,-5 10 0 0,2-2 4 0,2 4 0 16,-1 3 1-16</inkml:trace>
  <inkml:trace contextRef="#ctx1" brushRef="#br0" timeOffset="39111.97">20078 3723 2173 0,'0'0'0'0,"0"0"0"16,0 0 0-16,0 0 108 0,22-7 0 0,-15 3-1 15,1 3 1-15,3 1-92 0,0-4 1 0,-3 4-2 0,5 0 2 16,4 0 47-16,-3-4 1 0,2 4-1 16,0 0 1-16,4 0-47 0,1 0 0 0,0-3 0 15,2 3 0-15,5 3 15 0,4-3-1 0,12-3 1 0,-12 6-1 16,-8-3-18-16,6 4 0 0,14-4 1 0,2 0 0 16,-12 4-8-16,-6-3 2 0,-3-2-1 0,-8 2 1 0,-2 3-3 15,-1-4-1-15,-2 0 1 0,-1 0 1 16,-1 2 3-16,1-1 1 0,-4 1-1 0,3 2 1 15,-1 1-4-15,-9-5 0 0,-30 10 0 0</inkml:trace>
  <inkml:trace contextRef="#ctx1" brushRef="#br0" timeOffset="39371.71">21008 3513 2274 0,'0'0'0'15,"0"0"0"-15,-18-8 0 0,-1 4 92 0,5-3 0 0,5 4 0 16,9 3 0-16,-9-4-75 0,9 4 1 16,-7-5-1-16,7 5 1 0,0 12 76 0,0-5 1 0,0-2 0 15,-3 17 0-15,3 0-78 0,0 3 0 16,0 7 0-16,-4 5 1 0,15 1 31 0,-4-4 1 0,-11 1 0 16,-33 7 0-16,32-8-33 0,10-6 0 0,-1-2 0 15,-8 6 1-15,2-8-4 0,2-1 1 0,0-3 0 0,-5 6 0 0,5-3-6 31,4-9 0-31,-1-2 0 0,-3 2 0 0,7 2 29 0,2-3 2 16,-9-6-1-16,0 3 0 0,-4-3-23 0,4-7 0 0,0 0-1 16,-155 7 1-16,166-7 19 0,58-3 0 0,-34-4-1 0</inkml:trace>
  <inkml:trace contextRef="#ctx0" brushRef="#br0" timeOffset="43401.67">15005 14216 0,'0'0'0,"0"0"0,0 0 0</inkml:trace>
  <inkml:trace contextRef="#ctx1" brushRef="#br0" timeOffset="43254.97">15614 2690 815 0,'0'0'0'0,"0"0"0"16,0 0 0-16,0 0 31 0,0 0 0 0,16-10-1 15,-16 10 2-15,3 7-19 0,-3-7 2 0,0 0-2 16,0 0 2-16,0 0 23 0,0 0 0 0,2 7 0 16,-2-7 1-16,-3 12-25 0,1-1 2 0,2 6 0 15,0 1-1-15,0 3 40 0,-2-5 1 0,0-9 0 16,2-7 1-16,-5 12-41 0,5 0 2 0,0-5-1 16,0 4 1-16,-4-4 20 0,1 0 0 0,3-7 1 0,3 14-1 15,-6-3-24-15,3-4 2 0,0-7 0 0,0 0-1 16,3 7 12-16,-3-7 1 0,0 0-1 0,0 9 1 15,0-9-15-15,0 7 0 0,0-7 1 0,0 0-1 0,0-7 7 16,0 7 2-16,0 0-2 0</inkml:trace>
  <inkml:trace contextRef="#ctx1" brushRef="#br0" timeOffset="43475.19">15573 2600 1206 0,'0'0'0'0,"0"0"0"0,0 0 0 0,0 0 48 0,0 0 0 15,20-19 1-15,-10 16-1 0,1 3-31 0,0-4 0 16,-6 1-1-16,-5 3 1 0,0 0 49 0,0 0 2 16,7-4-1-16,-7 4 0 0,0 0-49 0,0 0 0 0,0 0 0 15,0 0 0-15,0 0 18 0,0 0 1 0,0 0-1 16,9 0 1-16,-9 0-22 0,3 7 0 0,-3-7 0 15</inkml:trace>
  <inkml:trace contextRef="#ctx1" brushRef="#br0" timeOffset="43735.14">15901 2783 1457 0,'0'0'0'0,"0"0"0"0,-28 0 0 0,-4 0 26 16,11-7 1-16,5 0 0 0,22-3 0 0,10 3-15 16,3 0 2-16,-5 3-2 0,9 4 1 0,0 0 30 15,-4 0 1-15,-4-3-1 0,2 3 0 0,-8-4-27 16,0 4 0-16,3 0-1 0,2 0 2 0,0 0 16 0,-3 4-1 15,-4-1 1-15,25 4 1 0,1 0-21 0,-12 0 2 16,-21-7-1-16</inkml:trace>
  <inkml:trace contextRef="#ctx1" brushRef="#br0" timeOffset="43900.83">15711 2951 1143 0,'0'0'0'15,"0"0"0"-15,21 5 0 0,6 2 40 0,-6-4 1 0,-11 1-1 16,3-4 2-16,6 3-27 0,8-3 1 0,4-3 0 16,1 3 1-16,2 3 50 0,-10-3 1 0,-1 0 1 15,2 0-1-15,-4 0-50 0,-3-3 0 0,-1-1 0 16</inkml:trace>
  <inkml:trace contextRef="#ctx1" brushRef="#br0" timeOffset="44139.96">16491 2657 1494 0,'0'0'0'0,"0"0"0"0,0 0 0 0,8 23 51 16,-4-9-1-16,-2-2 1 0,-1 9 0 16,-2 7-34-16,-5-3 0 0,-2-4 0 0,-3 9 1 0,0-2 47 15,3-7 0-15,1 2 0 0,-1-2 1 0,5-1-48 16,-1-5 0-16,4-1 0 0,-3 6 0 0,3-6 34 0,7-2 0 15,4-5 0-15,-8 4 1 0,1-2-36 0,-4-9 0 16,8 3-1-16,-8-3 2 0,2 11 9 0,-2-11 0 16,0 0 0-16</inkml:trace>
  <inkml:trace contextRef="#ctx1" brushRef="#br0" timeOffset="44778.32">16320 1017 916 0,'0'0'0'0,"0"0"0"16,5-23 0-16,-7 16 99 0,0-3 0 0,1-1 0 16,-1 2-1-16,2-1-81 0,2 1 0 0,-1 4 0 15,-1-2 0-15,0 7 62 0,0 0 2 0,0-7-1 16,0 7 1-16,0 0-63 0,0 0 0 0,0 0-1 16,0 0 1-16,4 17 33 0,-6-3 1 0,0-7-2 15,2 9 2-15,0 2-35 0,-3-1-1 0,-3-3 1 16,3 4 1-16,3 1 6 0,-2-1-1 0,-1 1 1 15,-1-3-1-15,2 7-11 0,-1-7 0 0,3 1 0 16,0 3 1-16,0 4-1 0,-4-6 1 0,1-4 1 16,-1-3-1-16,4-1-5 0,-3-3 0 0,-1-1 0 0,4-6 1 15,0 10 9-15,0-10 1 0,0 0-1 0,0 7 1 16,0-7-9-16,0 0 0 0,0 0 0 0</inkml:trace>
  <inkml:trace contextRef="#ctx1" brushRef="#br0" timeOffset="45264">16439 743 1507 0,'0'0'0'16,"0"0"0"-16,0 0 0 0,22 3 74 0,-22-3 1 15,3-10 0-15,-3 10 0 0,0 0-57 0,5-7 0 16,-5 7 0-16,-232 0 0 0,251 3 70 0,92 8 0 0,-69 19 1 15,-19 1 0-15,-9-3-73 0,1-8 2 0,2-4 0 16,4 7 0-16,-1 1 29 0,-6-3 1 0,0-3-1 16,2 5 1-16,-4 5-31 0,1-3 0 0,1 1-1 15,3-1 1-15,-3-1 12 0,-5 3 1 0,4-6-1 16,3 2 1-16,-2-1-16 0,-4 1-1 0,1-7 0 16,3 2 1-16,0-1-1 0,-2-4 1 0,-3-5-1 15,4 8 2-15,-3-5-7 0,-3-4 1 0,4-4-1 16,-1 1 1-16,-10-4 4 0,0 0 1 0,11 0-1 15,-4 0 0-15,-7 0-5 0,11-4 0 0,-11 4 0 0,12-10 1 16,-5-1 10-16,0-5 0 0,-3 4 0 0,-1-11 0 16,1-5-9-16,-1 0 2 0,1-2-2 0,6-7 1 15,-4-2 14-15,-1-1-1 0,0 1 1 0,0 2 1 16,-3 4-14-16,0 5 0 0,0-4 1 0,3 0-1 16,-1 13 11-16,-4-2 0 0,1-4 0 0,10 4 0 15,-4 5-12-15,-4 2 2 0,1 2-2 0,3 1 1 0,0-1 2 16,0 1 0-16,-3 4 1 0,-4 7 0 0,5-5-8 15,-5 5 2-15,2-7 0 0,-2 7 0 0,0 0-3 16,0 0 0-16,0 0-1 0,0 0 2 0,0 0-3 16,0 0 1-16,0 0-1 0,0 9 1 0,-6 5-5 0,-2 2 0 15,-3-9 0-15</inkml:trace>
  <inkml:trace contextRef="#ctx0" brushRef="#br1" timeOffset="81111.22">10075 5471 0,'0'-9'0,"0"0"0,0 9 16,0-10-1,0 1 1,19 0-16,19-20 16,46 1-1,58-9 1,8 18-16,-9 19 15,0-19 1,0 19-16,-18 0 16,-29-9-1,-10 9 1,-27-10-16,-10 10 16,-19 0-1,-18 0 1,-10 0-16</inkml:trace>
  <inkml:trace contextRef="#ctx0" brushRef="#br1" timeOffset="81561.28">10903 4758 0,'0'0'0,"0"-9"16,0 9-16,0 19 15,0 9 1,10 38-16,-10 112 16,0 28-1,0-74 1,-10-1-16,10 0 16,-9-18-1,-1-38 1,10-19-16,-9 10 15,0-19 1,-1-38 0,10 10-16,0 9 15,0-9 1,0-19 0</inkml:trace>
  <inkml:trace contextRef="#ctx0" brushRef="#br1" timeOffset="82092.03">11628 5068 0,'0'0'0,"0"0"0,0 0 16,0 0-16,9 9 15,0 10 1,1 28 0,18 19-16,10 75 15,-1 9 1,-18-66-1,0-28 1,0-18-16,-10-1 16,1 1-1,-10-29-15,0-9 16,9-9 0,10-10-1,-10 0-15,29-46 16,9-20-1,-10 38 1,1-46-16,0-20 16,-1 10-1,-8 18-15,-11 20 16,1 8 0,0 39-1,-19 8-15</inkml:trace>
  <inkml:trace contextRef="#ctx0" brushRef="#br1" timeOffset="82733.44">12766 5490 0,'0'0'0,"0"0"16,9 10-16,1-1 15,18 0 1,0-9 0,0 19-1,10 0-15,-10-38 16,10-18-1,-19 8-15,-1 1 16,-18 0 0,0 9-1,-18 1-15,-11-10 16,-27 9 0,-10 28-1,-19 10-15,1 37 16,-1 47-1,19 10 1,29-29-16,27-18 16,20-19-1,8-9-15,39 27 16,18-27 0,29-29-1,27-9 1,-65 10-16</inkml:trace>
  <inkml:trace contextRef="#ctx0" brushRef="#br1" timeOffset="83116.23">13547 5143 0,'0'0'0,"9"0"0,0 9 15,20 29 1,27 65-16,-9 29 31,0 18-31,-9 28 16,-29-9-16,-28-28 16,-46-10-1,-77 19 1,-83 0-16,-114 19 15</inkml:trace>
  <inkml:trace contextRef="#ctx0" brushRef="#br1" timeOffset="83499.5">10188 4965 0,'0'0'0,"0"-10"16,-19 1-1,-18 65-15,-29 57 16,19 56 0,28 9-1,47 47-15,29-18 16,74-57-1,142 103-15</inkml:trace>
  <inkml:trace contextRef="#ctx0" brushRef="#br1" timeOffset="83993.28">15089 6034 0,'0'0'0,"10"0"0,9-18 15,28-10 1,47 28-16,38 9 15,27-18 1,11 9 0,-10 0-16,-29 9 15,-27 10 1,-19-10 0,-10-18-16,-19 18 15,-28 0 1,-9-9-1,-19 0-15</inkml:trace>
  <inkml:trace contextRef="#ctx0" brushRef="#br1" timeOffset="84343.79">16538 5547 0,'0'0'0,"0"0"0,0 28 16,0-10 0,0 11-1,0 55-15,0 19 16,0-28-1,0 47 1,-9-19-16,-1-27 16,-8-20-1,-1 0 1,0 0-16,10-37 16,-1 9-1,1-18-15</inkml:trace>
  <inkml:trace contextRef="#ctx0" brushRef="#br1" timeOffset="84732.97">16538 5847 0,'0'-19'0,"0"-9"0,0 28 16,10 0 0,-1 0-16,19 28 15,10 0 1,9 28 0,9 1-16,-9-1 15,0-9 1,-18-28-1,-11-1-15,1 1 16,-9 0 0,-10-10-1,-10 20-15,-37 8 16,-56 19 0,-38 10-1,-19-19 1,84-28-16</inkml:trace>
  <inkml:trace contextRef="#ctx0" brushRef="#br1" timeOffset="95558.64">18984 5284 0,'0'0'0,"0"0"16,0 0-16,0 19 16,-9 46-1,9 48 1,9-1-16,19-8 16,-9-39-1,9-18-15,10 10 16,0-11-1,-1-17 1,-8-20-16,18-28 16,9-18-1,-9-10 1,-9 9-16,-1 1 16,10-29-1,-9 0 1,-19 29-16,0 9 15,-10 9 1,0 0 0,-9 0-16,0 19 15,0 10 1,0 18 0,-9 38-16,-10 46 15,0 10 1,-9 0-1,0-19-15,0-9 16,-10 19 0,0-19-1,1-29-15,-20 48 16,-8-29 0,8-27-16,-9-11 15,-9-17 1,-19-20-1,-19-18-15,0-29 16,19-9 0,9 19-1,20 9-15,36 10 16</inkml:trace>
  <inkml:trace contextRef="#ctx0" brushRef="#br1" timeOffset="96446.56">21138 5800 0,'0'0'0,"0"-10"15,0 10-15,0 0 16,-28 38-1,-28 56-15,-19 9 16,-20 10 0,-8-20-1,-1-17-15,-8-11 16,8-9 0,10-27-1,19-48-15,0-9 16,9-10-1,9-37 1,20 0-16,8-19 16,20 19-1,18 28 1,1 0-16,-1 38 16,19 0-1,19 9 1,19 9-16,28 10 15,10 37 1,9 28 0,-29-37-16,-18 0 15,10 38 1,-1-1 0,-19-18-16,-9-19 15,-9 9 1,0-18-16,-10-1 15,0 19 1,-9-9 0,-10-28-16,10 0 15,-10-10 1,1 10 0,-10-19-16</inkml:trace>
  <inkml:trace contextRef="#ctx0" brushRef="#br1" timeOffset="97023.97">21731 5650 0,'0'0'0,"0"0"16,0-19-1,0-9-15,10 28 16,-1 0 0,10 9-1,18 19-15,39 85 16,27 65-1,-28-56 1,19 19-16,1 9 16,-39-94-1,0-18 1,1 18-16,-1-9 16,1 28-1,-10-9 1,0-19-16,-10 0 15,-18-29 1,0 1-16,-10-9 16</inkml:trace>
  <inkml:trace contextRef="#ctx0" brushRef="#br1" timeOffset="97349.95">22606 5659 0,'0'0'0,"0"10"16,-19 8-1,-18 57-15,-48 57 16,0-29-1,-37 47-15,-38 66 16,0-19 0,38-94-16,9-37 15,-9 18 1,37-18 0,19-19-16,19 9 15,28-28 1</inkml:trace>
  <inkml:trace contextRef="#ctx0" brushRef="#br1" timeOffset="101745.65">10565 8718 0,'0'0'0,"0"-10"15,0 10-15,9-18 16,0 8 0,1 1-1,18 9-15,28-10 16,20 20-1,27-10-15,10 9 32,0-9-32,-19-9 15,-19 9 1,-9 0-16,-19 9 16,-9-9-1,-1-9 1,-8 18-16,-20 1 15</inkml:trace>
  <inkml:trace contextRef="#ctx0" brushRef="#br1" timeOffset="102315.78">12004 8108 0,'0'0'0,"0"0"0,0 0 16,0 9-1,0-9 1,9 28-16,19 38 16,1 19-1,-1-10 1,10 84 0,-10-18-16,0-104 15,0 29-15,0 37 16,1-28-1,-1-37 1,0 18-16,-9-18 16,-10-48-1,10 1 1,9 0-16,10-38 16,18-38-1,-18 29 1,19-38-16,-10-19 15,-10 38 1,1 0 0,-1 19-16,10 0 15,-9-1 1,-19 39-16</inkml:trace>
  <inkml:trace contextRef="#ctx0" brushRef="#br1" timeOffset="102776.48">13001 8905 0,'0'10'0,"9"-1"15,1-9-15,27-19 16,1-9 0,0 0-1,-1-19-15,1 10 16,-10-20 0,-18 1-1,-10 47-15,-19-10 16,-19 0-1,-9 10-15,-19-1 16,19 1 0,10 47-1,18-1 1,19 10-16,9 19 16,10-29-1,28 20-15,10 8 16,27-27-1,20-20 1,-1-27-16,-56 9 16</inkml:trace>
  <inkml:trace contextRef="#ctx0" brushRef="#br1" timeOffset="103073.59">13575 8127 0,'0'-10'0,"9"-8"16,1-1-16,-1 9 15,29 1 1,9 28-1,19 56-15,-10 66 16,-9 65 0,-19-28-16,-28-18 15,-28-1 1,-66 10 0,-113 122-16</inkml:trace>
  <inkml:trace contextRef="#ctx0" brushRef="#br1" timeOffset="103443.96">10311 8230 0,'0'0'0,"-38"19"0,-37 56 15,-10 37 1,19 29 0,28 28-16,29 9 15,47-46 1,112 46-16,123 113 16</inkml:trace>
  <inkml:trace contextRef="#ctx0" brushRef="#br1" timeOffset="104010.09">14967 8934 0,'0'0'0,"0"0"16,0 0-1,10 9 1,27 0-16,38-9 15,38 10 1,57-57 0,27 75-16,-46 28 15,-10-84 1,-19 0-16,0-28 16,-37 18-1,-38 48 1,-9-1-16,-10 0 15,-9 1 1,-19-10-16</inkml:trace>
  <inkml:trace contextRef="#ctx0" brushRef="#br1" timeOffset="104342.35">16416 8633 0,'0'0'0,"0"0"0,0 0 16,0 0 0,0 0-1,0 10-15,0 27 16,0 20-1,0 8-15,0 20 16,0-1 0,0-28-16,-9-9 15,9-9 1,0-19-16,0-1 16,0-18-1,0 0-15</inkml:trace>
  <inkml:trace contextRef="#ctx0" brushRef="#br1" timeOffset="104645">16444 8596 0,'0'0'0,"0"0"16,0 0-16,0 0 16,10 0-1,-1 9-15,19 10 16,19 18-1,10 10-15,-1 10 16,-9-1 0,-9-9-16,-10-10 15,-9 1 1,-10-10-16,-9 0 16,-9 10-1,-10 9 1,-19 0-16,-27 0 15,-20-1 1,-28 1-16,57-28 16</inkml:trace>
  <inkml:trace contextRef="#ctx0" brushRef="#br1" timeOffset="105745.5">18561 8371 0,'0'0'0,"0"0"16,0 0-16,0 0 16,0 9-1,9 29-15,1 18 16,8 28 0,1 10-16,0-19 15,0 0 1,9-18-16,0-20 15,1 1 1,8-20-16,1 1 16,-1-19-1,10 0-15,1-19 16,-1-18 0,9-19-16,0-1 15,-18-18 1,0 9-16,-10 1 15,-9 9 1,0 9 0,-10 9-16,-9 10 15,0 19 1,0-1-16,0 10 16,0 10-1,0 8-15,0 29 16,-9 28-1,-1 10-15,10 18 16,0 19 0,0 9-16,-9-9 15,-1-9 1,-8-10-16,-1 0 16,-19-9-1,10-19-15,-10-9 16,-18-10-1,-1 0-15,1-18 16,-10-10 0,-9-19-1,0-9-15,-10-18 16,-9-10 0,9-10-16,10 10 15,9 0 1,19 0-16,28 18 15</inkml:trace>
  <inkml:trace contextRef="#ctx0" brushRef="#br1" timeOffset="106639.35">21035 8577 0,'0'0'0,"0"0"16,0 9-16,-19 20 16,-18 27-1,-20 10-15,-9 18 16,-18 19-1,-11-9-15,1-19 16,10-9 0,-1-29-1,0 1-15,10-19 16,9-19 0,10 0-16,9-19 15,0-9 1,9-10-16,10-18 15,0 0 1,18-1-16,1 1 16,18 9-1,1 10-15,9 8 16,9 1 0,9 19-16,10-1 15,0 20 1,19 18-16,10 28 15,8 19 1,1 19-16,0 0 16,-10-10-1,-19 1 1,1-10-16,-1 0 16,-9-19-1,-9-9-15,-10-9 16,0-1-1,-9-18-15,0 0 16,-10-19 0</inkml:trace>
  <inkml:trace contextRef="#ctx0" brushRef="#br1" timeOffset="107050.39">22474 8267 0,'0'0'0,"0"0"15,0 0 1,0 10-16,0 27 16,0 38-1,0 38-15,-19 18 16,1-18 0,-1 0-16,0-29 15,0-18 1,0-19-16,1-10 15,-1-18 1,0 0-16,0-1 16,0 1-1,1-9-15</inkml:trace>
  <inkml:trace contextRef="#ctx0" brushRef="#br1" timeOffset="107404.55">21477 9722 0,'0'0'0,"0"0"0,0 0 16,0 0-1,10 0-15,18 0 16,28 0-1,38 9-15,29 0 16,18-9 0,19 0-16,9-9 15,-9 0 1,-28-1-16,-10 1 16,-28 0-1,-28-1-15,-19 10 16,-10 0-1,-18 10-15,0-1 16,-10 10 0,-9-10-16</inkml:trace>
  <inkml:trace contextRef="#ctx0" brushRef="#br1" timeOffset="107769.17">21769 10181 0,'0'0'0,"0"0"16,0 0-16,9 10 15,10-1 1,19 29-16,27 37 15,20 19 1,0 9 0,-1 0-16,-8 0 15,-1-9-15,-19-19 16,-9-19 0,-9-9-1,0-9-15,-10-10 16,-9-9-1,0 0-15,-1-1 16,-18-8-16</inkml:trace>
  <inkml:trace contextRef="#ctx0" brushRef="#br1" timeOffset="108066.09">22503 10322 0,'0'0'0,"0"0"0,-29 10 16,-27 27-16,-29 19 16,-9 29-1,-28 37 1,0 28-16,9-19 15,28-18-15,0-19 16,10-10 0,9-28-16,19 1 15,0-20 1,28-18-16</inkml:trace>
  <inkml:trace contextRef="#ctx0" brushRef="#br1" timeOffset="109524.18">25673 4477 0,'0'0'16,"0"9"-16,9 19 15,1 57-15,-1 65 16,19 66 0,0 47-16,10 18 15,0 38 1,-1 9-16,1 1 16,-19-10-1,-10 0 1,-9 28-16,-19 19 15,1 0 1,-1 18-16,9 20 16,1-1-1,0 1-15,18-1 16,0-9 0,1-18-16,18-39 15,0-18 1,0-18-16,1-29 15,-1-10 1,-9-36 0,0-48-16,-1-28 15,1-28-15,-19-38 16,0-9 0,0-28-16,0-9 15,0-19 1,0-1-16,0-18 15,0 0 1,0 0-16,0 0 16</inkml:trace>
  <inkml:trace contextRef="#ctx0" brushRef="#br1" timeOffset="110243.62">23979 12255 0,'10'0'0,"37"-19"0,47 0 15,75-18 1,48 9-16,37 9 15,19 19 1,46 0-16,39 0 16,18-9-1,10 9-15,0-10 16,18 20 0,29-10-16,28 9 15,0 10 1,28 9-16,10 9 15,-20 10 1,-8 10-16,-20-1 16,-46-19-1,-29-18-15,-37 9 16,-38-9 0,-38-19-1,-37 0-15,-47 0 16,-48 0-16,-8-19 15,-29 10 1,-47 0 0,-19-1-16,-9 1 15,-19 9 1,0 0-16,0 0 16,0 0-1,0 0-15,0 0 16,0 0-1,0 0-15</inkml:trace>
  <inkml:trace contextRef="#ctx0" brushRef="#br1" timeOffset="111827.11">25099 3323 0,'0'0'0,"0"0"0,0 0 15,0 9 1,9 10-16,1 37 16,-10 19-1,0 38 1,0 9-16,0 9 16,0 1-16,0-20 15,0 1 1,0-19-16,0 0 15,0-10 1,0-18-16,0-10 16,0-19-1,0-18-15,0 0 16,0-19 0,0 0-16</inkml:trace>
  <inkml:trace contextRef="#ctx0" brushRef="#br1" timeOffset="112184.5">25202 3501 0,'0'0'16,"10"0"-16,9-9 16,9-1-16,19 1 15,9 0 1,1 18-16,-1 19 16,1 19-1,-20 9 1,-8 1-16,-29 8 15,-19-8 1,-38-10-16,-56 9 16,-65 0-1,8-28-15,104-18 16</inkml:trace>
  <inkml:trace contextRef="#ctx0" brushRef="#br1" timeOffset="113134.83">25974 3548 0,'0'0'0,"0"0"16,0 9-1,0 57-15,0 19 16,-10-1-1,1 29 1,-10-1-16,0 10 16,1 10-1,8-29 1,1-38-16,-1 1 16,10-10-1,-9-18-15,9-19 16,0-1-1,0-8 1,0-10-16</inkml:trace>
  <inkml:trace contextRef="#ctx0" brushRef="#br1" timeOffset="113428.86">25936 3567 0,'0'0'0,"0"0"16,10-10-16,18-8 16,19-10-1,0 18-15,19 10 16,9-9-1,10 9 1,-10 0-16,-19 19 16,-18 9-1,-29-19 1</inkml:trace>
  <inkml:trace contextRef="#ctx0" brushRef="#br1" timeOffset="113682.46">25720 4074 0,'0'0'0,"9"-10"16,10 1 0,38-10-16,46-37 15,29 46 1,-1 38-16,11-18 15,8-1 1,1-9 0,-29 0-16,-37 10 15,-20-1 1,-46-9-16</inkml:trace>
  <inkml:trace contextRef="#ctx0" brushRef="#br1" timeOffset="115143.24">25974 3679 0,'0'0'0,"0"0"16,0 0-1,0 0-15,9-9 16,-9 0 0,10-1-16,-10 1 15,0 9 1,9 0-1,-9-9-15,9 9 16,1-10 0,-1 1-1,1 9-15,-1 0 16,1-10 0,-1 10-16,0 10 15,1-29 1,-10 10-1,0 9-15,0 0 16,0 0 0,0 0-1,0 0-15,0 0 16,0 0 0,0 0-16,0 0 15,0 0 1,0 0-1,0 0-15,0 0 16</inkml:trace>
  <inkml:trace contextRef="#ctx0" brushRef="#br1" timeOffset="117499.88">27300 3736 0,'0'0'0,"0"0"16,0 0-1,0 0-15</inkml:trace>
  <inkml:trace contextRef="#ctx0" brushRef="#br1" timeOffset="122658.49">30489 13944 0,'0'0'0,"0"0"16,0 9-1,0 10-15,0-10 16,0-9 0,0 0-1,0 0-15,10 0 16,-1-9-1,10-10-15,9-28 16,19-47 0,10-46-1,-10-39-15,-19 57 16,0 66 0,-9 0-1,0 18-15,0 10 16,-1 9-16,-8 10 15,9 28 1,9 0 0,10 27-16,9 39 15,-10 37 1,-9-28-16,-9-29 16,0-8-1,-10 18-15,10-10 16,-9-18-1,-1-19 1,1 1-16,-10-1 16,0-9-1</inkml:trace>
  <inkml:trace contextRef="#ctx0" brushRef="#br1" timeOffset="122882.39">30442 13465 0,'10'0'0,"9"-9"15,28 18 1,66 1-16,37 8 16,10 1-1,9 0 1,19 9-16,-9 10 15,150 27 1</inkml:trace>
  <inkml:trace contextRef="#ctx0" brushRef="#br1" timeOffset="123501.49">32333 13390 0,'0'0'0,"0"0"16,0-9-16,0-10 15,-19 0 1,-9-9 0,-28 0-16,-10 28 15,0 0 1,0 0 0,0 28-16,29-9 15,9-10 1,9 10-16,9 19 15,20-10 1,-1 9-16,19 10 16,1-28-1,-1 0 1,0-10-16,10-9 16,-10-9-1,9-29-15,-8 1 16,-10-1-1,-10 10 1,-9 0-16,0 9 16,0 10-1,0 9-15,0 18 16,-9 11 0,-1 27-1,1 75-15,9 19 16,0-28-1,-10 0-15,1-56 16,-10 9 0,-9 28-16,0-28 15,-1-9 1,1-38 0,-19 0-16,-9-18 15,-20-20 1,-8-18-1,9-9-15,37 18 16</inkml:trace>
  <inkml:trace contextRef="#ctx0" brushRef="#br1" timeOffset="124032.96">32521 13897 0,'0'0'0,"0"0"16,0 0-1,0 0-15,10 0 16,-1-10 0,10 1-16,9 9 15,0-19 1,20 1-16,-1-11 15,9-17 1,0 8 0,-9-18-16,-9 9 15,-19 9 1,-10 10 0,-9-19-16,0 10 15,-9 27 1,-10-8-16,-9 8 15,-10 10 1,1 19-16,-10 28 16,18 0-1,1 37-15,28-9 16,19-37 0,19 37-1,9 9-15,9-18 16,10-29-1,0 1-15,9-10 16,0-28 0,160-28-16</inkml:trace>
  <inkml:trace contextRef="#ctx0" brushRef="#br1" timeOffset="139982.85">27884 3238 0,'0'0'0,"0"0"0,0 0 16,0 0 0,-10 0-16,1 10 15,-10 18 1,10 10-1,-10 37-15,0 65 16,9 1 0,1-38-16,0-37 15,-10 18 1,9-9 0,1-56-16,9 0 15,-9 0 1,9-19-16,-10-10 15,-9-8 1,-9-20 0,-9-18-16,-10 9 15,-1 9 1,-17 1 0,-1 27-16,0 20 15,9-1 1,10 29-16,10-1 15,9 10 1,9 9 0,9-18-16,20 0 15,18-20 1,19 39-16,19-1 16,-10-56-1,29-10-15,-38 1 16</inkml:trace>
  <inkml:trace contextRef="#ctx0" brushRef="#br1" timeOffset="140450.21">27968 4017 0,'0'0'0,"0"-9"0,0 9 16,0 0-16,10 0 16,18-10-1,0-8 1,10 8-16,9 1 16,9-19-1,-9-19-15,-19 19 16,-9 9-1,-9 0 1,-10 0-16,-10 1 16,-18 27-1,-28 0-15,-10 20 16,9-11 0,10 10-1,0 10-15,19 9 16,19 9-1,9-9-15,9-19 16,19 19 0,10 0-1,9-38-15,0 10 16,9-19 0,-27 0-16</inkml:trace>
  <inkml:trace contextRef="#ctx0" brushRef="#br1" timeOffset="140798.57">28843 3595 0,'0'0'0,"0"0"0,0 19 16,0 18 0,0 1-16,-9 112 15,-20 19 1,20-103 0,-19 84-16,-10 37 15,1-46 1,8-19-1,11-47-15,-20 28 16,10-28 0,9-47-16,9 1 15,1-20 1</inkml:trace>
  <inkml:trace contextRef="#ctx0" brushRef="#br1" timeOffset="141099.91">28758 3623 0,'0'0'0,"10"0"0,-1 0 15,1 10 1,8-1-1,11 38-15,-1 9 16,-9-9 0,-19 19-16,0-10 15,-28 0 1,-20-9 0,-8 0-16,-19-9 15,37-29 1</inkml:trace>
  <inkml:trace contextRef="#ctx0" brushRef="#br1" timeOffset="141932.88">29266 3998 0,'0'0'0,"0"0"15,0 0 1,-9 19-16,0 0 16,-10 9-1,9 0 1,1-9-16,0 65 15,18 1 1,10-66-16,9-19 16,28 18-1,10-18 1,-9 0-16,-1 0 16,1-46-1,-10-48-15,-19 9 16,-28 48-1,-9-10-15,-1 19 16,-9 0 0,10-1-16,-1 20 15,1 9 1,9 19 0,-9-10-16,18-9 15,10 0 1,37-9-16,29-10 15,9 0 1,0-18 0,-9 9-16,-29-1 15,-9-18 1,-9-37-16,-29 28 16,-9 56-1,-9-19 1,-10 10-1,0 18-15,-9 10 16,9 18 0,10 29-16,18 0 15,19-10 1,1 38 0,8 0-16,-8-29 15,-11-8 1,-8-20-16,-10-28 15,-10 10 1,-18-9 0,-28 8-16,-20 1 15,39-9 1</inkml:trace>
  <inkml:trace contextRef="#ctx0" brushRef="#br1" timeOffset="142169.54">30499 4120 0,'0'0'0,"0"0"16,0-9-1,0 9-15,0 0 16,0 9-1,0 38 1,-10-9-16,-8-10 16,8 0-1</inkml:trace>
  <inkml:trace contextRef="#ctx0" brushRef="#br1" timeOffset="142328.6">30414 3389 0,'0'0'0,"0"-10"16,0 10-16,10-9 15,-10-1 1,9 20 0,-9-10-16</inkml:trace>
  <inkml:trace contextRef="#ctx0" brushRef="#br1" timeOffset="142632.38">31007 3116 0,'0'0'0,"0"0"15,0 10 1,0 27-16,-19 20 15,-19 83 1,-9 39 0,19-39-16,0 1 15,0-9 1,-1 8-16,1-55 16,9-20-1,10 1 1,0-38-16,-1 0 15,1-9 1</inkml:trace>
  <inkml:trace contextRef="#ctx0" brushRef="#br1" timeOffset="142850.49">30612 3923 0,'9'-9'0,"1"0"0,8-1 16,29 1 0,47-10-16,19 0 15,0 29 1,10-20 0,-1 20-16,-28 27 15,-66-18 1</inkml:trace>
  <inkml:trace contextRef="#ctx0" brushRef="#br1" timeOffset="145548.97">27827 11720 0,'0'0'0,"0"0"0,0 0 16,0 0-1,0 0 1,10 10-16,-1 8 15,0 29 1,1 47 0,-10 28-16,0 28 15,-10 160 1</inkml:trace>
  <inkml:trace contextRef="#ctx0" brushRef="#br1" timeOffset="146398.92">27310 12790 0,'0'0'0,"0"0"0,9 19 16,1 9-1,8 0-15,1 19 16,0 9-1,0-9-15,-10 0 16,10-10 0,0-8-16,-10-11 15,1 1 1,8-19 0,1 0-1,9-19-15,1-28 16,-1 0-16,-9 29 15,-10-1 1,1 10 0,-10-1-16,0 10 15,9 10 1,0 18-16,1 47 16,-10 9-1,0 10 1,0 9-16,0-18 15,9 8 1,1-8-16,-10-48 16</inkml:trace>
  <inkml:trace contextRef="#ctx0" brushRef="#br1" timeOffset="146759.82">27940 13409 0,'0'0'0,"0"0"15,0 0-15,0 0 16,0 19-1,9 9 1,1 9-16,18-8 16,0-29-1,0 0 1,10-29-16,9-46 16,-19 0-1,-28 0 1,0 28-16,-18 19 15,-1 9 1</inkml:trace>
  <inkml:trace contextRef="#ctx0" brushRef="#br1" timeOffset="147290.97">29059 11739 0,'0'0'0,"0"0"15,0 9 1,-18 29-16,-1 9 15,0 18 1,0 20-16,-9-1 16,0 1-1,9-38-15</inkml:trace>
  <inkml:trace contextRef="#ctx0" brushRef="#br1" timeOffset="149114.85">29022 12799 0,'0'0'0,"0"0"0,0 0 15,0 0 1,0 0 0,0 0-16,0 0 15,0 10 1,-10 18-16,20 28 15,-1 10 1,19 9-16,1-10 16,-10-8-1,-1-1-15,-8 0 16,-10-18 0,0-1-16,-19 1 15,-19-10 1,-9-9-16,19-19 15</inkml:trace>
  <inkml:trace contextRef="#ctx0" brushRef="#br1" timeOffset="149307.12">29078 12715 0,'10'0'0,"9"-10"16,18 1 0,10 0-16,19 9 15,-28 0 1</inkml:trace>
  <inkml:trace contextRef="#ctx0" brushRef="#br1" timeOffset="149565.56">29426 13034 0,'0'0'0,"0"9"0,-9 10 16,0 9-16,-1 19 15,1-10 1,18 1-16,1-1 16,-1-18-1,0-9-15,20-10 16,-1-19-1,0-9-15,-9-10 16,-10-9 0,-9 0-16,-9 19 15,-10 0 1,10 19-16</inkml:trace>
  <inkml:trace contextRef="#ctx0" brushRef="#br1" timeOffset="149835.54">30377 11927 0,'0'0'0,"0"9"16,0 19-16,-10 57 16,-9 65-1,-9 19 1,0-1-16,0-8 16,-38 140-1</inkml:trace>
  <inkml:trace contextRef="#ctx0" brushRef="#br1" timeOffset="150208.97">30057 13259 0,'0'0'0,"0"0"0,0 0 16,0 9 0,-19 10-16,0 28 15,-9 47 1,18 18-16,1 1 31,0-19-31,9-47 16,0-19-16,0-9 15,0-19 1,0 0-16,0 0 16,0-19-1,0 0-15,-19 0 16,0 1 0,-19 8-16,20 1 15</inkml:trace>
  <inkml:trace contextRef="#ctx0" brushRef="#br1" timeOffset="150544.12">30367 13681 0,'0'0'0,"0"0"0,0 0 15,0 9 1,-9 1-16,-10 9 16,9 9-1,1 9 1,0-9-16,9-9 16,0-19-1,9 0-15,0-19 16,10-9-1,0-9-15,-19-1 16,-19 10 0,-9-9-16,0 18 15</inkml:trace>
  <inkml:trace contextRef="#ctx0" brushRef="#br1" timeOffset="150850.18">31345 12011 0,'0'0'0,"0"9"15,-9 48-15,-10 65 16,-18 65 0,8 48-16,11-10 15,-11 113 1</inkml:trace>
  <inkml:trace contextRef="#ctx0" brushRef="#br1" timeOffset="151149.37">30885 13625 0,'0'0'0,"0"0"0,9-10 16,0 1 0,10 0-16,9-1 15,1 1 1,8 18-16,1 1 16,-10 18-1,-9 0-15,0 9 16,0 39-1,-19 17 1,-10 20-16,-9-47 16</inkml:trace>
  <inkml:trace contextRef="#ctx0" brushRef="#br1" timeOffset="151315.82">30866 13822 0,'0'0'0,"9"0"0,19-10 16,10 1-16,28 0 15,28 9 1,-47 0 0</inkml:trace>
  <inkml:trace contextRef="#ctx0" brushRef="#br1" timeOffset="151510.73">31552 13859 0,'0'0'0,"0"0"0,0 0 16,0 10 0,-9-10-16,9 0 15,0 0 1,0 0-16,0 0 15,9-10 1,-9 1-16</inkml:trace>
  <inkml:trace contextRef="#ctx0" brushRef="#br1" timeOffset="152076.23">32493 12499 0,'0'0'0,"0"0"16,0 0 0,0 0-16</inkml:trace>
  <inkml:trace contextRef="#ctx0" brushRef="#br1" timeOffset="152308.54">32155 12170 0,'0'0'0,"0"0"0,0 10 15,0 18-15,-10 28 16,1 29 0,-1 18-16,1 10 15,18-1 1,-9-56-16</inkml:trace>
  <inkml:trace contextRef="#ctx0" brushRef="#br1" timeOffset="152550.45">32841 12058 0,'0'0'0,"0"0"15,0 9 1,10 38-16,-1 47 16,-9 37-1,0 29 1,-28 150-16</inkml:trace>
  <inkml:trace contextRef="#ctx0" brushRef="#br1" timeOffset="154346.64">27385 12077 0,'0'0'0,"0"0"15,0 0 1</inkml:trace>
  <inkml:trace contextRef="#ctx0" brushRef="#br1" timeOffset="155525.1">27874 12011 0,'0'0'0,"0"0"16,0 0-16,0-9 15,0-1-15,0 1 16,0 9-1,0 0-15,0 9 16,-9 10 0,-1 28-1,10 47-15,10 28 16,-1-19 0,1-28-16,-10-19 15,0-18 1,0-19-16,0-10 15,0-9 1,0-9-16,-10-38 16,1-38-1,9-27-15,0 8 16,9 11 0,1 8-1,-1 1-15,0 9 16,-9 18-16,0 10 15,0 19 1,0 19 0,0 0-16,0 9 15,0 9 1,0 28-16,0 29 16,0 19-1,0 18-15,0-9 16,0-10-1,-9-18-15,9-29 16,0 1 0,0-19-16,0-10 15,0-9 1,0 0-16,0-19 16,-9-56-1,-1-28-15,-9 0 16,10 28-1,0 28-15,-1 19 16,10 18 0,0 10-1,0 10-15,0 18 16,-9 56 0,-1 10-16,10 0 15,0-10-15,0-18 16,0-19-1,0-10 1,10-18-16,-10-9 16</inkml:trace>
  <inkml:trace contextRef="#ctx0" brushRef="#br1" timeOffset="156412.29">28749 11936 0,'0'0'0,"0"0"15,0 0-15,0 9 16,0 1-1,9 18-15,-9 28 16,0 10 0,0 9-16,0-38 15</inkml:trace>
  <inkml:trace contextRef="#ctx0" brushRef="#br1" timeOffset="157150.6">30123 11945 0,'0'0'0,"0"0"16,0 0-16,0 0 16,0 10-1,-10 27-15,-9 29 16,10 28 0,-1-10-16,1-9 15,0-9 1,9-29-16,0 1 15,0-19 1,0-19-16,0 0 16,9-10-1,0-27-15,20-29 16,-1-37 0,-9 0-1,-10 28-15,-9 18 16,0 29-1,0 19-15,0 9 16,0 9 0,10 38-16,-1 47 15,0 28 1,1 0-16,-1-38 16,-9-37-1,0-19-15,0-18 16,0-10-1,0-10-15,0-18 16,0 10 0</inkml:trace>
  <inkml:trace contextRef="#ctx0" brushRef="#br1" timeOffset="160010.35">27206 6278 0,'0'0'0,"0"0"0,0 0 15,0 0 1,0 0-16,0 0 15,10 0 1,-1 0-16,0 0 16,10 0-1,9 10-15,1-10 16,-1 9 0,0 1-16,0-1 15,1 0 1,8 1-16,-9-1 15,10 0 1,0 1 0,-10-1-16,0 10 15,10 0-15,-10-1 16,-9 1 0,0 0-16,-1 0 15,1 0 1,0-1-1,0 1-15,0 0 16,0 0 0,-1-1-16,1-8 15,0 9 1,9-10 0,0 19-16,1 0 15,-1-9-15,0 0 16,10 9-1,-1-9-15,1-1 16,0 1 0,-1 0-16,1 0 15,-1-1 1,1-8-16,0 9 16,-1-1-1,-8 1 1,8 0-16,1 0 15,-10-1 1,10-8-16,-10 9 16,10-1-1,-10 1-15,9-10 16,1 10 0,-10 0-16,0 0 15,10 0 1,0-1-16,-10 1 15,10 0 1,-1 0-16,-9-1 16,1 1-1,-1 0-15,0 0 16,0-1 0,1 1-16,-11 0 15,1 0 1,0-1-1,0-8-15,0-1 16,-10 1 0,0-1-16,1 0 15,-1 1 1,1 9-16,-1-10 16,0 0-1,1 1-15,-10-1 16,0 0-1,0 10-15,0-9 16</inkml:trace>
  <inkml:trace contextRef="#ctx0" brushRef="#br1" timeOffset="160425">27498 7367 0,'0'0'0,"0"0"16,0 0 0,0 0-16,0 0 15,9 0 1,19-10-16,1 1 15,-1-10 1,10 0-16,-1 1 16,1 8-1,-29 1-15</inkml:trace>
  <inkml:trace contextRef="#ctx0" brushRef="#br1" timeOffset="160677.78">28504 6391 0,'0'0'0,"0"-19"0,0 0 16,0 10-1,0 0-15,0-1 16,0 1 0,0 0-16,0 9 15,-9 0 1</inkml:trace>
  <inkml:trace contextRef="#ctx0" brushRef="#br1" timeOffset="160922.06">27855 7939 0,'0'0'0,"0"0"16,0 0-16,10 0 15,-1 0 1,1 0-16,-1 0 16,10 0-1,-10 0-15</inkml:trace>
  <inkml:trace contextRef="#ctx0" brushRef="#br1" timeOffset="161249.95">28881 6841 0,'0'0'0,"0"-9"16,0 9-16,0 0 16,0 0-1,0 0-15,0 9 16,-19 29-1,0-19-15</inkml:trace>
  <inkml:trace contextRef="#ctx0" brushRef="#br1" timeOffset="161430.4">28486 7977 0,'0'0'0,"0"0"0,0 0 16,0 0-1,0 9-15,0-9 16</inkml:trace>
  <inkml:trace contextRef="#ctx0" brushRef="#br1" timeOffset="161642.68">29154 7864 0,'0'0'0,"0"0"0,0 0 15,0 0 1,0 0-16</inkml:trace>
  <inkml:trace contextRef="#ctx0" brushRef="#br1" timeOffset="161842.44">29586 7001 0,'0'0'0,"0"0"16,0 0-16,0 9 16,0 10-1,0 0-15</inkml:trace>
  <inkml:trace contextRef="#ctx0" brushRef="#br1" timeOffset="162027.13">29436 8333 0,'0'0'0,"0"0"0,0 0 15,0 9 1,0 1-16,0-1 16</inkml:trace>
  <inkml:trace contextRef="#ctx0" brushRef="#br1" timeOffset="162190.41">29718 8380 0,'0'0'0,"0"0"0,0-9 16,0-1 0</inkml:trace>
  <inkml:trace contextRef="#ctx0" brushRef="#br1" timeOffset="162376.35">30188 7470 0,'0'0'0,"0"0"0,0 0 16,0 0-1,0 0-15</inkml:trace>
  <inkml:trace contextRef="#ctx0" brushRef="#br1" timeOffset="162547.31">30273 8005 0,'0'0'0,"0"0"0,0 0 16,0 0-16,0 9 15,0-9 1</inkml:trace>
  <inkml:trace contextRef="#ctx0" brushRef="#br1" timeOffset="162747.31">30395 8502 0,'0'0'0,"0"0"0,0 0 16,0 9-16,0-9 15</inkml:trace>
  <inkml:trace contextRef="#ctx0" brushRef="#br1" timeOffset="162929.56">30762 8033 0,'0'0'0,"0"0"16,0 0-16,0 0 15,0 0 1,0 0-16</inkml:trace>
  <inkml:trace contextRef="#ctx0" brushRef="#br1" timeOffset="163079.66">31007 7939 0,'0'0'0,"0"0"16,0 0-16,0 19 16,0 0-1</inkml:trace>
  <inkml:trace contextRef="#ctx0" brushRef="#br1" timeOffset="163248.7">31054 8830 0,'0'0'0,"0"0"15,0 0-15,0 0 16,0 0-1,0 0 1</inkml:trace>
  <inkml:trace contextRef="#ctx0" brushRef="#br1" timeOffset="163444.9">31637 7995 0,'0'0'0,"0"0"0,0 0 15,0 0-15,0 10 16,0-10 0</inkml:trace>
  <inkml:trace contextRef="#ctx0" brushRef="#br1" timeOffset="163626.72">31524 8877 0,'0'0'16,"0"0"-16,0 0 15,0 0-15,0 0 16,0 10-1,0-1-15</inkml:trace>
  <inkml:trace contextRef="#ctx0" brushRef="#br1" timeOffset="163789.62">31750 9056 0,'0'0'0,"0"0"16,0 0-16,0 0 16,0 0-1,0 0-15</inkml:trace>
  <inkml:trace contextRef="#ctx0" brushRef="#br1" timeOffset="163971.84">32333 8145 0,'0'0'0,"0"0"0,0 0 16,0 0 0,0 10-16,0-1 15</inkml:trace>
  <inkml:trace contextRef="#ctx0" brushRef="#br1" timeOffset="164136.49">32013 8990 0,'0'0'0,"0"0"0,0 9 16,0 1-16,-9 18 15,0-9 1</inkml:trace>
  <inkml:trace contextRef="#ctx0" brushRef="#br1" timeOffset="164309.51">32512 9309 0,'0'0'0,"0"0"0,0 0 16,0-10-16,0 1 15,0 0 1,0-1 0</inkml:trace>
  <inkml:trace contextRef="#ctx0" brushRef="#br1" timeOffset="164490.38">33020 8511 0,'0'0'0,"0"0"0,0 0 15,0 0 1,0 0-16,0 0 15</inkml:trace>
  <inkml:trace contextRef="#ctx0" brushRef="#br1" timeOffset="164640.6">33011 8493 0,'0'0'0,"0"0"0,0 0 16,0 9-1,0 10-15,-19 37 16,0-18-16</inkml:trace>
  <inkml:trace contextRef="#ctx0" brushRef="#br1" timeOffset="164809.59">32568 9534 0,'0'0'0,"0"0"16,0 0-16,0 9 15,0 1 1,0-10-16</inkml:trace>
  <inkml:trace contextRef="#ctx0" brushRef="#br1" timeOffset="164990.21">32361 9018 0,'0'0'0,"0"0"0,0 0 16,-9 0-1</inkml:trace>
  <inkml:trace contextRef="#ctx0" brushRef="#br1" timeOffset="165174.65">31637 8549 0,'0'0'16,"0"0"-16,0 0 15,0 0-15</inkml:trace>
  <inkml:trace contextRef="#ctx0" brushRef="#br1" timeOffset="165344.28">31901 8690 0,'0'0'0,"0"0"0,0-10 15,0 10-15,0 0 16</inkml:trace>
  <inkml:trace contextRef="#ctx0" brushRef="#br1" timeOffset="165521.9">31223 8267 0,'0'0'0,"0"0"15,0-9-15,0 9 16,-9 0 0</inkml:trace>
  <inkml:trace contextRef="#ctx0" brushRef="#br1" timeOffset="165694.49">30480 8089 0,'0'0'0,"0"0"15,0 0-15,0 10 16,-9-1 0</inkml:trace>
  <inkml:trace contextRef="#ctx0" brushRef="#br1" timeOffset="165864.12">30442 8493 0,'0'0'0,"0"0"0,0 0 16,10 9-16,-1 0 15</inkml:trace>
  <inkml:trace contextRef="#ctx0" brushRef="#br1" timeOffset="166052.6">31599 8962 0,'0'0'0,"0"0"16,0 0-16,10 9 15,-10-9 1</inkml:trace>
  <inkml:trace contextRef="#ctx0" brushRef="#br1" timeOffset="166226.32">32004 9281 0,'0'0'0,"0"0"0,0 0 16,0 0-1,0 9-15,0 0 16</inkml:trace>
  <inkml:trace contextRef="#ctx0" brushRef="#br1" timeOffset="166398.68">31769 9337 0,'0'0'0,"0"0"16,0 9-16,-10-9 16</inkml:trace>
  <inkml:trace contextRef="#ctx0" brushRef="#br1" timeOffset="166578.45">30555 8830 0,'0'0'0,"0"0"16,0 0-16,-19-9 16,10 9-1</inkml:trace>
  <inkml:trace contextRef="#ctx0" brushRef="#br1" timeOffset="166740.9">30235 8521 0,'0'0'0,"0"0"15,0 0-15,0 0 16,0 0-1</inkml:trace>
  <inkml:trace contextRef="#ctx0" brushRef="#br1" timeOffset="166913.82">29934 8408 0,'0'0'0,"0"0"0,0 0 16,0 0-1,0 0-15</inkml:trace>
  <inkml:trace contextRef="#ctx0" brushRef="#br1" timeOffset="167111.68">31016 7826 0,'0'0'0,"0"0"16,0 0-16,0 0 15,10 19 1,-1-9-16</inkml:trace>
  <inkml:trace contextRef="#ctx0" brushRef="#br1" timeOffset="167293.01">31778 8427 0,'0'0'0,"0"9"16,0 38 0,-9 38-16,-1-38 15</inkml:trace>
  <inkml:trace contextRef="#ctx0" brushRef="#br1" timeOffset="167461.32">31383 9262 0,'0'0'0,"0"0"0,0 0 16,0 0-16,0 0 16,0 0-1</inkml:trace>
  <inkml:trace contextRef="#ctx0" brushRef="#br1" timeOffset="167628.95">32493 9384 0,'0'0'0,"10"0"16,-1-9-16,10-1 15,-10 1 1</inkml:trace>
  <inkml:trace contextRef="#ctx0" brushRef="#br1" timeOffset="167796.24">32869 8615 0,'0'0'0,"0"0"0,0 0 16,0 0-1,0 0 1</inkml:trace>
  <inkml:trace contextRef="#ctx0" brushRef="#br1" timeOffset="167963">32945 8765 0,'0'0'0,"0"0"0,0 0 16,0 9-16,-28 19 16,9-9-1</inkml:trace>
  <inkml:trace contextRef="#ctx0" brushRef="#br1" timeOffset="168115.58">31966 9074 0,'0'0'0,"0"0"0,-9 10 16,-10-10-1</inkml:trace>
  <inkml:trace contextRef="#ctx0" brushRef="#br1" timeOffset="168293.39">30320 8483 0,'0'0'0,"0"0"0,0 0 16,-28 0-1,9 0-15</inkml:trace>
  <inkml:trace contextRef="#ctx0" brushRef="#br1" timeOffset="168467.03">29436 8117 0,'0'0'0,"0"0"15,0 0-15</inkml:trace>
  <inkml:trace contextRef="#ctx0" brushRef="#br1" timeOffset="168651.49">29530 7742 0,'0'0'0,"0"0"0,0 0 0,0 0 16</inkml:trace>
  <inkml:trace contextRef="#ctx0" brushRef="#br1" timeOffset="168827.75">30085 7292 0,'0'0'0,"0"0"0,0 0 16,0 0 0,0 0-16</inkml:trace>
  <inkml:trace contextRef="#ctx0" brushRef="#br1" timeOffset="169023.49">29549 8042 0,'0'0'0,"0"10"0,0 8 16,-10 1 0</inkml:trace>
  <inkml:trace contextRef="#ctx0" brushRef="#br1" timeOffset="169183.71">29596 8493 0,'0'0'0,"0"0"0,9 9 16,-9-9-16</inkml:trace>
  <inkml:trace contextRef="#ctx0" brushRef="#br1" timeOffset="169367.64">30471 8502 0,'0'0'0,"0"0"16,0 0-16,0 0 15</inkml:trace>
  <inkml:trace contextRef="#ctx0" brushRef="#br1" timeOffset="169577.63">31882 8821 0,'0'0'0,"0"0"15,0 0 1,0 0-16,0 9 16,0-9-16</inkml:trace>
  <inkml:trace contextRef="#ctx0" brushRef="#br1" timeOffset="169775.08">32409 8887 0,'0'0'0,"0"0"0,0 0 15,0 0-15,0 0 16,0 0 0,0 0-16</inkml:trace>
  <inkml:trace contextRef="#ctx0" brushRef="#br1" timeOffset="169945.98">32907 8464 0,'0'0'0,"0"0"0,0 0 16,0 0-16,0 0 16</inkml:trace>
  <inkml:trace contextRef="#ctx0" brushRef="#br1" timeOffset="170123.45">31675 7986 0,'0'0'0,"-10"9"16,-37 1-16,0-1 15</inkml:trace>
  <inkml:trace contextRef="#ctx0" brushRef="#br1" timeOffset="170300.08">30085 8014 0,'0'0'0,"0"0"16,0 0-16,-19 0 15,0 0 1</inkml:trace>
  <inkml:trace contextRef="#ctx0" brushRef="#br1" timeOffset="170472.84">29069 7911 0,'0'0'16,"0"0"-16,-10 9 15,-8 1 1</inkml:trace>
  <inkml:trace contextRef="#ctx0" brushRef="#br1" timeOffset="170643.36">28655 8211 0,'0'0'0,"0"0"16,0 0-16,0 0 16</inkml:trace>
  <inkml:trace contextRef="#ctx0" brushRef="#br1" timeOffset="170846.15">29257 7179 0,'0'0'16,"0"0"-16,0 0 15,0 9-15,-9-9 16</inkml:trace>
  <inkml:trace contextRef="#ctx0" brushRef="#br1" timeOffset="171042.15">28947 7479 0,'0'0'0,"0"0"0,0 19 16,-10 28-16,1-9 15</inkml:trace>
  <inkml:trace contextRef="#ctx0" brushRef="#br1" timeOffset="171232.8">28805 8211 0,'0'0'0,"0"0"15,0 0 1,0 0-16</inkml:trace>
  <inkml:trace contextRef="#ctx0" brushRef="#br1" timeOffset="171438.33">29727 8399 0,'0'0'0,"0"0"15,0 0-15,0 0 16</inkml:trace>
  <inkml:trace contextRef="#ctx0" brushRef="#br1" timeOffset="171644.46">31280 8877 0,'0'0'0,"0"0"0,9 10 15,0-1-15,10 19 16,-9-18 0</inkml:trace>
  <inkml:trace contextRef="#ctx0" brushRef="#br1" timeOffset="171812.26">31825 8802 0,'0'0'15,"10"0"-15,-10 0 0,0-9 0,9 9 16,0-10 0</inkml:trace>
  <inkml:trace contextRef="#ctx0" brushRef="#br1" timeOffset="171981.34">31411 8005 0,'0'0'0,"-18"-10"15,-20 1-15,-47 0 16,29-1-16</inkml:trace>
  <inkml:trace contextRef="#ctx0" brushRef="#br1" timeOffset="172157.84">30151 7461 0,'0'0'0,"0"0"16,-10 9 0,1 0-16</inkml:trace>
  <inkml:trace contextRef="#ctx0" brushRef="#br1" timeOffset="172313.74">29511 7517 0,'0'0'0,"0"0"0,0 9 16,0-9-16</inkml:trace>
  <inkml:trace contextRef="#ctx0" brushRef="#br1" timeOffset="172493.53">29464 8052 0,'0'0'16,"0"0"-16,9 18 0,-9-8 15</inkml:trace>
  <inkml:trace contextRef="#ctx0" brushRef="#br1" timeOffset="172695.48">30301 8521 0,'0'0'0,"0"0"15,0 0-15,10 9 16,-1-9 0</inkml:trace>
  <inkml:trace contextRef="#ctx0" brushRef="#br1" timeOffset="172883.4">31759 8924 0,'0'0'0,"0"0"0,10 0 15,-1 10-15,1-10 16</inkml:trace>
  <inkml:trace contextRef="#ctx0" brushRef="#br1" timeOffset="173064.83">32258 9018 0,'0'0'0,"0"0"0,0 0 16,0 0 0</inkml:trace>
  <inkml:trace contextRef="#ctx0" brushRef="#br1" timeOffset="173259.46">31976 8708 0,'0'0'15,"0"0"-15,0 0 16,0 0-1,0 0-15,0 0 16</inkml:trace>
  <inkml:trace contextRef="#ctx0" brushRef="#br1" timeOffset="173423.67">31778 8633 0,'0'0'0,"0"0"0,-9 0 15,-1-9 1</inkml:trace>
  <inkml:trace contextRef="#ctx0" brushRef="#br1" timeOffset="173596.67">30038 8089 0,'0'0'15,"0"0"-15,0 0 0</inkml:trace>
  <inkml:trace contextRef="#ctx0" brushRef="#br1" timeOffset="173778.57">29285 7451 0,'0'0'0,"0"0"15,0 0 1,0 0-16,0 0 16</inkml:trace>
  <inkml:trace contextRef="#ctx0" brushRef="#br1" timeOffset="173935.63">30734 7658 0,'0'0'0,"9"0"0,20 0 15,8 9-15,-18 0 16</inkml:trace>
  <inkml:trace contextRef="#ctx0" brushRef="#br1" timeOffset="174129.96">32587 8624 0,'0'0'0,"0"0"0,10 19 15,-10-1 1</inkml:trace>
  <inkml:trace contextRef="#ctx0" brushRef="#br2" timeOffset="178834.47">26858 6382 0,'0'0'0,"10"0"15,-1 0-15,10 0 16,0 0 0,-1 0-1,1 0-15,-9 0 16,-1 0 0,10 0-16,0 0 15,-1 0 1,-8 0-1,-1 0-15,1 9 16,27 10 0,20 18-1,-1 10 1,1 9-16,-1 1 16,1-1-1,-1 0-15,10-9 16,0-9-1,18-1-15,1 1 16,0-1 0,-1 1-1,1-1-15,0 1 16,-10-1 0,10 1-1,-1 9-15,1 0 16,0 0-1,9 0 1,0 0-16,9 9 16,1 0-1,18 0-15,0 10 16,10-10 0,0 10-1,-1 0-15,11-1 16,-1-8-1,9-1 1,10 10-16,19-1 16,-10 10-1,1 1-15,-1-1 16,-9 0 0,9 9-1,0 1-15,10-1 16,0 0-1,-10-9 1,1 1-16,-10-1 16,-19 9-1,-10-9 1,-18-19-16,-9 1 16,-20-20-1,-18 1 1,-19-20-16,-9 1 15,-19 0 1,0-10-16,-19-9 16,0 0-1,0 0 1,0 0-16,0 0 16,0 0-1,0 0 1,0 0-16,0 0 15,0 0 1,-10-9-16,1 0 16,-10-1-1,0-9 1,-19 1-16,-18-20 16,-10 1-1,-9-1 1,-19-9-16,-10 0 15,1 0 1,-1 10 0,10-1-16,0 1 15,10 9 1,18 18-16,19 1 16,18 9-1</inkml:trace>
  <inkml:trace contextRef="#ctx0" brushRef="#br2" timeOffset="180226.36">26576 6260 0,'0'0'0,"0"0"0,0 0 15,9 0 1,1-10-16,-1 1 16,1 9-1,18 0-15,0 9 16,10 1 0,9-1-1,0 0-15,9 1 16,1-1-1,-1 10 1,10 9-16,9 0 16,0 0-1,1 0 1,-1 1-16,0-1 16,10 0-1,9 9 1,-9-8-16,9 8 15,9 10 1,1 0-16,-1 0 16,10 0-1,-19 0 1,0 0-16,0 0 16,0 9-1,0-9 1,-9 0-16,0 0 15,-1 9 1,1-9 0,-10 0-16,1 0 15,-1-1 1,0 1 0,0 0-16,1 0 15,8 0 1,10 9-16,-9 1 15,18 8 1,1 1 0,-10 0-16,10-10 15,8 10 1,1-1 0,10 1-16,-11 0 15,11 9 1,8 0-1,-8-9-15,18 9 16,0 0 0,0 0-1,-9 0-15,0 0 16,-1-9 0,1-1-16,9 10 15,0 10 1,-9-10-1,-10 0-15,10-10 16,-19 1 0,-19-10-1,0 1-15,-9-10 16,-10 0 0,-19-10-1,1 1-15,-20-20 16,1 1-1,0 0-15,-10-10 16,0 10 0,-9-19-1,-10 9-15,10-9 16,-19 0 0,0 0-1,0 0-15,0 0 16</inkml:trace>
  <inkml:trace contextRef="#ctx0" brushRef="#br2" timeOffset="183359.75">27564 10322 0,'0'0'15,"9"0"-15,19 0 16,29-9 0,37 9-16,47 9 15,47 1 1,57 18-16,28-10 15,28 1 1,9-9 0,-9 8-16,-9-8 15,9-1 1,-38 1 0,-18-10-16,-38 9 15,-29-9 1,-27 9-1,-29 1-15,-28-1 16,-28-9 0,-19 0-16,-9 0 15,-19 0 1,-1 0 0,-18 0-16,0 0 15,0 0 1,0 0-16</inkml:trace>
  <inkml:trace contextRef="#ctx0" brushRef="#br2" timeOffset="184027.21">31618 10313 0,'0'0'0,"0"0"0,0 0 16,0 0 0,0 9-16,0 19 15,0 29 1,0-1-1,0 0-15,0-18 16,0-1 0,0-18-1,0-10-15,0-9 16,0 0 0,0 0-1,0-9-15,-9-19 16,-1-28-1,1-10 1,0 0-16,9 10 16,9 9-1,0 9-15,1 10 16,18 0 0,0 19-1,19-1-15,19 20 16,-9 18-1,-1 9-15,1 29 32,-20 0-32,-18-10 15,-19 0-15,-9-9 16,-48 0 0,-37-9-1,-38-1 1,1-18-16,8 0 15,29 0 1,0 18-16,38-18 16</inkml:trace>
  <inkml:trace contextRef="#ctx0" brushRef="#br2" timeOffset="184689.23">29652 10951 0,'0'0'0,"0"0"16,0 0-16,0 0 15,0 0 1,10 0 0,-10-10-16,0 10 15,0 0 1,0 0-16,0 0 16,0 0-1,0 0 1,9 0-1,0 0-15,1 10 16,18-1 0,10 29-16,37 46 15,0 10 1,0 0 0,-9 0-16,-9-19 15,9 9 1,-10 1-1,0-10-15,-9-19 16,-9 0 0,0-18-1,-19-1-15,-1-9 16,-8-18 0</inkml:trace>
  <inkml:trace contextRef="#ctx0" brushRef="#br2" timeOffset="185065.34">30282 11016 0,'0'0'0,"0"0"0,0 10 16,-9 9 0,-19 28-1,-19 46-15,-19 20 16,-9 9 0,-19 19-1,9-19-15,0-29 16,19-27-1,10-10-15,9-18 16,0-1 0,0-8-16,19-1 15,18-9 1,1-10-16</inkml:trace>
  <inkml:trace contextRef="#ctx0" brushRef="#br2" timeOffset="185955.4">26698 6926 0,'0'0'0,"0"9"16,10 10 0,-1 28-16,0 47 15,10 37 1,-9 0 0,-1 10-16,0 0 15,1 0 1,-1 9-16,1 9 15,-1 10 1,10 0 0,0 0-16,-10-10 15,1-9 1,-10 1 0,0-39-16,0-27 15,0-20 1,0-8-1,0-20-15,0-9 16,0-9 0,0 0-16,0-19 15,0 0 1,0 0-16,0 0 16,0 0-1</inkml:trace>
  <inkml:trace contextRef="#ctx0" brushRef="#br2" timeOffset="186492.03">26256 8999 0,'0'0'0,"0"0"16,0 0-16,0 0 16,0 0-1,0 0-15,9 10 16,1 8 0,18 11-16,0 8 15,1 10 1,-1 0-1,0 0-15,0 0 16,0 9 0,-9 0-16,9-9 15,-9 10 1,0-20-16,9 1 16,-9-1-1,0-9-15,0-9 16,9 0-1,0 0 1,0-10-16,19-9 16,1-19-16,17-9 15,11-19 1,8-9-16,10-19 16,0 0-1,10-19-15,9 9 16,-57 48-1</inkml:trace>
  <inkml:trace contextRef="#ctx0" brushRef="#br2" timeOffset="189448.43">24760 7132 0,'0'0'0,"0"0"16,0 0-16,0 10 16,0 8-1,10 29-15,-1 19 16,1 0 0,8 18-16,11-9 15,-1-9 1,9-10-1,1-18-15,0-20 16,-1 1-16,1-19 16,9-19-1,0 1 1,0-20-16,-9-18 16,-1-10-1,-18-9-15,0 9 16,-19 10-1,0 28-15,0 19 16,0-1 0,0 10-16,0 10 15,0 18 1,0 37-16,0 29 16,0 38-1,0-1 1,0 0-16,-9-18 15,-10-10 1,0-28-16,-9-19 16,-10-18-1,-9-19-15,-19-10 16,-19-9 0,29-9-16</inkml:trace>
  <inkml:trace contextRef="#ctx0" brushRef="#br2" timeOffset="193243.81">17808 7742 0,'0'0'0,"0"19"16,-9 28-16,-1 47 15,1 65 1,18 29-16,20 37 16,-1 0-1,0-9-15,-9 18 16,0-18 0,-19-9-16,0-10 15,0-19 1,0-37-16,0-1 15,-10-18 1,1-9 0,-1-10-16,10-28 15,0-19-15,0-9 16,0-18 0,0-11-1,0-18-15,0 0 16,10 0-1,-10-9-15</inkml:trace>
  <inkml:trace contextRef="#ctx0" brushRef="#br2" timeOffset="194864.84">17639 7864 0,'0'0'0,"0"-28"0,-10 0 15,1 0 1,18-1-16,1 1 15,18 9 1,38 1-16,37 8 16,39 20-1,36-1-15,10 0 16,29 1 0,27-1-16,20-9 15,27-9 1,10 18-16,19 1 15,19 8 1,9 11-16,-28-1 16,-10 0-1,10 0-15,-38 0 16,-9 0 0,-19-9-16,-19-10 15,-46-9 1,-20 0-16,-28 0 15,-37-9 1,-20 0 0,-9-10-16,-18 0 15,-19 10 1,-1-1-16,-9 1 16,-9 0-1,0 9-15,-10 0 16,-9 0-1,0 0-15,10 9 16,-1 10 0,-9 9-16,0 9 15,0 29 1,0 19-16,-9 18 16,9 9-1,0 38-15,0 1 16,9 27-1,1 19-15,-1-9 16,0-1 0,1 20-16,9 18 15,-10-9 1,10-1-16,-10 11 16,1 8-1,-1-9 1,-9-9-16,0-28 15,0-1 1,10-8-16,-10-29 16,0-10-1,0-8-15,0-20 16,0-27 0,0-19-16,-10-20 15,10-8 1,-9 0-1,-1-20-15,10-8 16,0-10-16,0 0 16,0 0-1,0 0-15,-19 0 16,-9 0 0,-19-19-1,-19 0-15,-47-18 16,-37-10-1,-38-10-15,-38 1 16,-37 0 0,-20-1-16,-36 1 15,-20 0 1,-9 0-16,-19 9 16,0 0-1,0 19-15,10-1 16,27 11-1,39-10-15,18 18 16,38 10 0,28 0-16,19 0 15,37 0 1,29 0-16,28 10 16,19-10-1,18 0 1,19 0-16,10 0 15,0 0 1,9 9-16,10-9 16,-1 0-1,1 0-15,9 0 16,0 9 0,-9-9-16,9 0 15,0 0 1,0 0-16,0 0 15,0 0 1,0 0-16,-10-18 16,-9-20-1,1-28-15,8-37 16,1-28 0,-1-10-16,1-9 15,18 0 1,29 9-16,-19 75 15</inkml:trace>
  <inkml:trace contextRef="#ctx0" brushRef="#br2" timeOffset="196120.04">23594 9497 0,'0'0'0,"0"0"0,9 0 16,29-10 0,18 1-16,29-1 15,28 10 1,28 10-1,-9-10-15,-1 9 16,-8-9-16,-20 10 16,-37-10-1,-19 0-15,-19 0 16,-9 0 0,-10 0-16,-9 0 15,0 0 1,0 0-1,0 0-15</inkml:trace>
  <inkml:trace contextRef="#ctx0" brushRef="#br2" timeOffset="196686.79">24873 9290 0,'0'0'0,"0"0"16,0 0-16,0 0 15,0 9 1,0 10-16,0 19 16,0 18-1,0 10-15,-9-10 16,-1-9-1,1-10 1,0-18-16,9 0 16,0-19-16,0 0 15,0 0 1,0 0 0,0-9-16,-10-20 15,1-17 1,-1-1-16,1 0 15,0 9 1,-1 10-16,10 19 16,0-1-1,10 1-15,-1 0 16,0 9 0,10 9-16,0 0 15,0 1 1,0-1-16,-1 10 15,-8 0 1,-10 9 0,0 0-16,-19 19 15,-47 9 1,19-28-16</inkml:trace>
  <inkml:trace contextRef="#ctx0" brushRef="#br2" timeOffset="199315.03">8975 8342 0,'0'0'0,"0"0"0,0-9 16,0-10-1,9-18-15,0-1 16,20-9 0,18-9-16,9 0 15,19-19 1,10 0-16,19-10 15,8 10 1,11 0-16,8 9 16,11 10-1,36-10 1,1 20-16,9-1 16,-9 0-1,9 9-15,10 10 16,-10 0-1,9 9-15,-18 10 16,9-1 0,0 20-16,1-1 15,8 10 1,10 18-16,-9 10 16,-20 0-1,-8 0-15,-1 0 16,-28 0-1,-9 9-15,0 10 16,-29 0 0,-9 9-1,-9 9-15,-1 19 16,-8 10 0,-20 0-16,1 18 15,-20 10 1,-9 9-16,-18 0 15,-20 9 1,-8 1-16,-20-19 16,-18 18-1,-20-18-15,-18 0 16,-28 9 0,-19-19-16,-19-9 15,-19-9 1,0-10-16,-9-19 15,-9-9 1,-10-18-16,0-1 16,-10-19-1,1-18-15,-10 0 16,0-10 0,10-18-16,9-10 15,19-18 1,9-1-1,1-18-15,8 0 16,-9-10 0,20-9-16,8 0 15,0 0-15,10-10 16,0-18 0,0 0-1,19 9-15,0-9 16,-1 0-1,20-1-15,9 1 16,9-9 0,19-10-16,19 9 15,0-9 1,19 0-16,0 0 16,-1-9-1,20-10 1,18 28-16,1 1 15,9 9 1,9-1-16,19 1 16,9 19-16,67-10 15,112 28 1,141 19 0</inkml:trace>
  <inkml:trace contextRef="#ctx0" brushRef="#br1" timeOffset="68599.49">15042 696 0,'0'9'0,"0"-9"16,0 0-16,0 10 16,0-1-1,0 10 1,-9 37-16,0 0 16,9 19-1,9 38 1,0 46-16,1 29 15,9 28 1,-19-19-16,0-56 16,-19 28-1,0-19 1,-28 65-16,0 29 16,19-75-1,0-94 1,9 0-16,0 29 15,9-39 1,1-18 0,0 0-16,9-19 15,-10 10 1,10-10 0,0-19-16,10-18 15,-10-10 1</inkml:trace>
  <inkml:trace contextRef="#ctx0" brushRef="#br1" timeOffset="70073.92">15014 583 0,'0'-9'0,"0"-19"0,0 18 16,0 1-1,0 9-15,0 0 16,-9-9 0,-1-1-1,1 10-15,0-9 16,-1-1-1,1 20 1,-10 18-16,10-37 16,-1-1-1,1 10 1,-1-19-16,10 19 16,10-28-1,-10 0-15,9 28 16,10 0-1,19 0 1,27-28-16,11 19 16,18-1-1,19-27 1,18 9-16,1 37 16,0 0-1,9 1 1,0-1-16,10 0 15,27-55 1,-8 8 0,-1 47-1,38 95-15,-10-48 16,-8-159 0,-11 37-16,-18 75 15,28-27 1,1-1-16,-11 38 15,20-19 1,-1 9 0,10-28-1,10 0-15,9-65 16,-10 56 0,0 112-16,10-56 15,9-28 1,10 38-1,18-29-15,-18-18 16,-1 9 0,1-9-1,0 27-15,-10 1 16,19-56 0,-19 27-16,-19 29 15,-9-10 1,-9 10-1,-1 0 1,-18-19-16,9 9 16,-18-9-1,-10-9-15,-1-10 16,-27 10 0,-19 9-1,0 0-15,-19 19 16,0-10-1,-19-18 1,1 9-16,-20 0 16,1 0-1,-1-10 1,-18 20-16,-1-1 16,-18-9-1,0 9 1,-10 1-16,10 8 15,-19-18 1,0 0-16,9 0 16,1 0-1,-1 0 1,1 10-16,-1-10 16,19 0-1,1 9 1,8 10-16,-9-19 15,19-9 1,0 9 0,1 0-16,-1 9 15,-10 0 1,-18-18 0,-19 9-16</inkml:trace>
  <inkml:trace contextRef="#ctx0" brushRef="#br1" timeOffset="70920.18">19492 649 0,'0'0'0,"0"0"15,-9 0 1,-19 0-16,-38 19 15,-10-10 1,1 0 0,9 29-1,10-10-15,18 19 16,10 37 0,9-18-16,29-47 15,8 9 1,11 0-1,18-18-15,0-10 16,9-29 0,-9 1-1,0-28-15,0-10 16,-28 29 0,-10 9-1,1 0-15,-10 18 16,0 10-1,9 19-15,1 9 16,18 47 0,19 47-1,-19-66-15</inkml:trace>
  <inkml:trace contextRef="#ctx0" brushRef="#br1" timeOffset="71767.79">21966 396 0,'0'0'0,"0"0"15,0 9 1,0 19 0,-9 19-16,-1 28 15,1 10 1,0 18 0,-1-38-16,1-18 15,-1 10 1,1-20-16,9-27 15,0-1 1,0 10 0,0-10-16,9-9 15,1-9 1,18-10-16,0 0 16,19-9-1,19 9 1,9 10-16,1 9 15,-20 9 1,-9 10 0,-19 9-16,-9-18 15,0 18 1,-19 9 0,-9-9-16,-29 19 15,-18-9 1,-39-38-1,-27-10-15,-38-8 16,-160-29 0</inkml:trace>
  <inkml:trace contextRef="#ctx0" brushRef="#br1" timeOffset="72655.55">25249 443 0,'0'0'0,"0"0"0,0 9 15,10 47 1,-1 0-16,1 20 16,9 83-1,-1-9 1,1-47-16,0 76 15,0 27 1,0-9-16,-1 19 16,1-75-1,-9-1 1,-1 29-16,10 28 16,-10-18-1,-9 121 1,10-84-16,-1-198 15,-9 67 1,0-29 0,0-47-16,0 20 15,0-20 1,0 10 0,0 9-16,0-28 15,0 0 1,0-10-16,0 29 15,0 0 1,0-19 0,0 0-16</inkml:trace>
  <inkml:trace contextRef="#ctx0" brushRef="#br1" timeOffset="73695.84">14723 3398 0,'9'0'0,"10"0"0,37 0 16,48-9 0,27-1-1,20 1-15,28 9 16,9 0 0,19 0-16,37 0 15,29-10-15,38 10 16,18-18-1,10-1-15,9 10 16,28-1 0,28 1-1,20 9-15,18 0 16,19 9 0,0-9-1,0 10-15,-19-1 16,-19 10-1,-9-1-15,85 1 32,253 9-17,-234-9-15,-311-28 16,66-1 0,-48 10-16,-36 0 15,-48-9 1,-19-10-16,-37 0 15,-20 10 1,-27 0-16,-10-1 16,-9 1-1,-9 0-15,-10 9 16,0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4:50:38.060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7902 2272 0,'10'0'0,"37"0"0,47 0 16,28 0 0,0 0-1,-18 9-15,-10 1 16,-19-1-1,0 10 1,-18 0-16,-10-10 16,-9 1-1,-10-1-15,-9 0 16,-10-9 0</inkml:trace>
  <inkml:trace contextRef="#ctx0" brushRef="#br0" timeOffset="348.14">10593 1859 0,'0'0'0,"0"0"15</inkml:trace>
  <inkml:trace contextRef="#ctx0" brushRef="#br0" timeOffset="1089.65">10593 1934 0,'0'0'0,"0"0"0,0 0 16,0 0-16,-10 0 15,-8 10 1,-11-1-1,-8 19-15,-29 19 16,-9 9 0,-29 10-16,-9 0 15,-9-1 1,-19-18 0,9-9-1,19-10-15,19-28 16,28 0-1,10-9-15,9-10 16,19 0 0,9-18-1,9-1 1,1-9-16,18 0 16,20 0-1,-1 19 1,19 0-16,9 19 15,38-1 1,10 20-16,-1 18 16,10 9-1,9 20 1,1 8-16,-10 20 16,-10-10-1,-9-10 1,-9-18-16,-19-18 15,-10-11 1,-18-18 0,9-9-16,0-10 15,0-28 1,-9-28 0,-10 0-16,-19 0 15,-9 9 1,-19 1-1,-9 8-15,-38 20 16,-37 18 0,46 19-16</inkml:trace>
  <inkml:trace contextRef="#ctx0" brushRef="#br0" timeOffset="1827.46">12230 1324 0,'0'0'0,"0"0"16,0 19-16,-10 38 15,1 18 1,-10 47-1,0 28-15,0 9 16,10-27 0,0-11-16,-1-36 15,10-19 1,10-10 0,-1-19-1,19-8-15,0-11 16,19 1-1,10-10-15,-1-9 16,-37 0 0</inkml:trace>
  <inkml:trace contextRef="#ctx0" brushRef="#br0" timeOffset="2474.98">11750 1897 0,'0'0'0,"19"-10"16,47-8-1,28 8-15,37 10 16,20 10-1,18 8 1,0 11-16,-18-11 16,-38 1-1,-38-19 1,-28 0 0,-19 0-16,-9 0 15,-19 0 1,0 0-16,0 0 15,0 0 1,0 0 0,0 0-16,0 0 15,0 9 1,-19 1 0,1 9-16,-20 18 15,10 19 1,0 10-1,18 0-15,1-10 16,18 0 0,1-18-16,8-19 15,11-1 1,-1-18 0,0-9-16,0-19 15,0-10 1,-9-18-1,-28-10 1,-29 1-16,-37-1 16,-38 29-1,47 18-15</inkml:trace>
  <inkml:trace contextRef="#ctx0" brushRef="#br0" timeOffset="3516.73">14835 1747 0,'0'0'0,"0"0"16,0 0-16,0 9 15,-18 29 1,-29 27 0,-10 38-16,-18 10 31,-10 0-31,1-29 16,8-18-16,10-29 15,1-18 1,8-19-1,1-9-15,-1-19 16,1-10 0,9-18-1,9-1-15,10 1 16,19 0 0,9 9-1,9 9-15,10 1 16,9 9-1,10 0 1,18 18-16,10 10 16,19 10-1,18 18 1,1 19-16,18 0 16,-9-1-1,-19 1-15,9 0 16,1 10-1,-10-11 1,-19-8-16,0 0 16,1-20-1,-1-8 1,-9-10-16,0-19 16,-10-19-1,0 1 1,-18-29-16,0-9 15,-19-9 1,-19-1 0,-29 10-16,-18 0 15,-28 19 1,-28 18 0,-48 29-16,-159 18 15</inkml:trace>
  <inkml:trace contextRef="#ctx0" brushRef="#br0" timeOffset="4716.79">6980 1343 0,'0'0'0,"0"0"16,0 0-1,0 0-15,0 0 16,19 0 0,38-19-16,93 10 15,76-10 1,65 1 0,39-1-16,-10-9 15,28-1 1,37 1-1,29 0-15,38 0 16,9 19 0,0-1-1,37 1-15,-8 0 16,-48 9 0,-19-19-1,-9 9-15,-19-8 16,0 8-1,-28 1 1,-28 9-16,-1 9 16,-8 1-1,-48-1 1,-56-9-16,-38 0 16,-38 0-1,-18 0-15,-19-9 16,-28-1-1,-29 1 1,-18-1-16,-1 10 16,-8 10-1,-11-1 1,1 1 0,0 18-16,9 28 15,-9 38 1,0 28-16,0 19 15,-1 9 1,-18 37 0,0 1-16,0-10 15,-9 1 1,9-11 0,0-8-16,-9-29 15,9-28 1,0-9-1,-10-19-15,10-18 16,0-20 0,0-27-16</inkml:trace>
  <inkml:trace contextRef="#ctx0" brushRef="#br0" timeOffset="5723.54">7065 1578 0,'0'0'0,"0"9"16,0 1 0,-9 36-16,-10 48 15,-9 56 1,-1 19-1,1 10-15,0-1 16,0-19 0,18-37-16,1-19 15,-1-18 1,1-29 0,9-18-16,0-10 15,9-9 1,1-1-1,-1-8-15,29 9 16,37-1 0,57 1-1,65-10-15,48 1 16,37-1 0,57 1-1,47-1-15,46 10 16,39-10-1,27-9-15,10 10 16,57 8 0,37 1-1,-10 0 1,11 18-16,8-8 16,-18-1-1,-38-10 1,-28 1-16,-57-9 15,-66-1 1,-65 0 0,-47-9-16,-85 0 15,-76-9 1,-46 0-16,-38-1 16,-19 1-1,-9-1 1,-19 10-16,0 0 15,0 0 1,0 0 0,0 0-16,-9 0 15</inkml:trace>
  <inkml:trace contextRef="#ctx0" brushRef="#br0" timeOffset="6757.96">4723 4430 0,'0'0'0,"9"-9"16,19-10-16,38 0 15,28-9 1,19 0-1,-10 9 1,-18 10-16,-28-1 16,-20 1-1,-18 0-15,-19 9 16,0 0 0,-38-10-16,-46 10 15,-39 10 1,-27 27-1,-1 19 1,29 10-16,9 18 16,38 20-1,18-10-15,39 9 16,18 9 0,28-18-1,19-9-15,19-29 16,47 0-1,28-9 1,0-19-16,9-28 16,-18 0-1,-19-9 1,-19-1-16,-47 1 16</inkml:trace>
  <inkml:trace contextRef="#ctx0" brushRef="#br0" timeOffset="7139.88">5673 4768 0,'0'0'0,"-10"9"0,-9 1 15,-9 18 1,0 19 0,0 9-16,18 0 15,20 1 1,-1-20 0,19-18-1,1 0-15,-1-19 16,9-19-1,1-19-15,-10-18 16,-18-10 0,-38-9-16,-38 10 15,-28 8 1,-19 39 0,47 18-1</inkml:trace>
  <inkml:trace contextRef="#ctx0" brushRef="#br0" timeOffset="7693.12">6068 4571 0,'0'0'0,"0"0"16,9 9-1,1 10-15,18 28 16,19 28 0,0 9-16,0 20 15,9-1 1,-18-28 0,0-10-16,-1-18 15,-9-9 1,-9-19-1,0-10-15,9-9 16,1-19 0,18-18-1,0-48-15,0 1 16,-10-1 0,-8 1-16,-1 0 15,0 18 1,0 10-1,0 9-15,-9 19 16</inkml:trace>
  <inkml:trace contextRef="#ctx0" brushRef="#br0" timeOffset="8652">7469 4458 0,'0'0'0,"-18"10"0,-29 36 16,0 39-1,18 18 1,20 10 0,28-1-16,18-8 15,29-11 1,10-18-16,8-9 16,10-19-1,-47-38-15</inkml:trace>
  <inkml:trace contextRef="#ctx0" brushRef="#br0" timeOffset="8940.12">7874 4599 0,'0'0'0,"0"0"16,9 0 0,29 9-16,18 19 15,39 38 1,17 19 0,11 27-16,-20 1 15,-9-10 1,-18-19-1,-29-27-15,-29-39 16</inkml:trace>
  <inkml:trace contextRef="#ctx0" brushRef="#br0" timeOffset="9179.54">8561 4627 0,'0'0'0,"0"0"16,-10 19-1,-18 28-15,-38 47 16,-28 46 0,-9 1-1,-10-10-15,9-9 16,29-37-1,37-48-15</inkml:trace>
  <inkml:trace contextRef="#ctx0" brushRef="#br0" timeOffset="9402.76">9041 5237 0,'0'0'0,"0"0"0,-19 9 16,-10 19-16,-8 29 16,-20 18-1,29-28-15</inkml:trace>
  <inkml:trace contextRef="#ctx0" brushRef="#br0" timeOffset="10015.07">9332 4683 0,'0'0'15,"0"10"-15,0 9 16,10 27-16,-1 20 16,10 0-1,9-10 1,0-18-16,0-20 15,10-8 1,9-20 0,19-46-1,-10-19-15,-18-19 16,-10 0 0,-9 29-16,-19 18 15,0 19 1,0 18-1,0 10-15,9 10 16,1 8 0,18 39-1,0 37-15,-9 9 16,0 9 0,0-18-1,-19 0-15,0 0 16,-10-10-1,-8-9 1,-20 0-16,-19 0 16,-18-18-1,-9-1 1,-29-28-16,0-9 16,47-19-1</inkml:trace>
  <inkml:trace contextRef="#ctx0" brushRef="#br0" timeOffset="10391.15">10057 4252 0,'0'0'0,"18"0"15,29 19 1,29 9-16,18 28 16,19 47-1,-1 47-15,-27-9 16,-28-28-1,-29 18 1,-28-18-16,-38-38 16,-56 28-1,-47-9 1,-28-19-16,28-28 16,84-29-1</inkml:trace>
  <inkml:trace contextRef="#ctx0" brushRef="#br0" timeOffset="10712.01">11279 4890 0,'0'0'0,"10"0"16,9-10-16,47 1 15,28 9 1,28-19-16,10 19 16,-1 0-1,-27 10 1,-20-1-16,-27-9 15,-10 0 1,-9 0 0,-20 0-16</inkml:trace>
  <inkml:trace contextRef="#ctx0" brushRef="#br0" timeOffset="11311.12">12248 4646 0,'0'0'0,"0"-10"16,0 10-1,10 0-15,-1 10 16,10 18-1,0 10-15,0 18 16,0 28 0,-1-9-1,-18-9 1,0 9-16,-9-37 16,9-29-1,-9 10-15,-1-19 16,10 0-1,-19-10 1,0-37-16,1-18 16,8-1-1,1 19 1,9 10-16,0 8 16,0 11-1,9-1 1,10 10-16,19 18 15,18 19 1,1 0-16,-1 10 16,-18-10-1,-20 9 1,-8-8-16,-20 18 16,-27 18-1,-48-18 1,-47 19-16,-27 9 15,83-47 1</inkml:trace>
  <inkml:trace contextRef="#ctx0" brushRef="#br0" timeOffset="12006.9">13829 4702 0,'0'0'0,"-19"0"15,-9 19 1,-10 18-16,-18 29 16,9-10-1,0 48 1,18-1-16,20 38 15,9-10 1,19-103-16,19 0 16,27 19-1,11 0 1,8-56-16,10-76 16,0-9-1,-18-9 1,-29 19-16,-28 46 15,-29-84 1,-9 19 0,-18 84-16,-76-9 15,-28-9 1,0 18-16,75 19 16</inkml:trace>
  <inkml:trace contextRef="#ctx0" brushRef="#br0" timeOffset="12489.66">15231 4317 0,'0'10'0,"0"-1"16,0 10 0,-10 65-1,-9 10-15,1-28 16,-1 18 0,9 66-1,10 10-15,10-38 16,9-47-1,18 0-15,10 28 16,-9-46 0,-19-48-1,-1-9-15,-18 0 16</inkml:trace>
  <inkml:trace contextRef="#ctx0" brushRef="#br0" timeOffset="12930.26">14892 4937 0,'9'-10'0,"20"-18"0,46-19 16,47 19-1,0 9 1,10 10-16,0 37 15,-38-9 1,-28-10 0,-19 29-16,-10 37 15,-8 0 1,-11-9 0,-18-29-16,0-18 15,0 18 1,0-18-1,10-9-15,-1-1 16,1-9 0,8-9-16,-8-1 15,9-27 1,-10-10 0,-28-10-16,-28 1 15,-47 28 1,-19 19-1,57-1-15</inkml:trace>
  <inkml:trace contextRef="#ctx0" brushRef="#br0" timeOffset="13641.09">17112 4852 0,'0'0'0,"0"10"16,0-10-1,-38 37-15,-46 48 16,-10 27 0,9-27-16,-9-10 15,-10 28 1,20-56 0,18-38-16,0-28 15,0-9 1,10-28-1,18 0-15,19 9 16,10-10 0,9 1-1,9 9-15,10 19 16,19 19 0,28-10-1,18 28-15,10 38 16,29 0-1,-1-9-15,10 9 16,-10 0 0,-9-19-1,-10-10-15,-9 11 16,-9-1 0,-19-28-1,-10 0-15,-9-10 16,-9-18-1,-10 0 1,1-38-16,-20-18 16,-28-10-1,-28-18 1,-28 18-16,-19 37 16,37 48-1</inkml:trace>
  <inkml:trace contextRef="#ctx0" brushRef="#br0" timeOffset="14265.22">18918 5199 0,'10'0'0,"18"19"15,57-9 1,27-1-16,-8 0 16,-29-9-1,-9-9 1,-9 9-16,-1 0 16,-37 0-1</inkml:trace>
  <inkml:trace contextRef="#ctx0" brushRef="#br0" timeOffset="14857.12">19934 5077 0,'0'0'0,"0"0"0,0 10 15,0-1 1,0 10 0,-9 47-16,-1 9 15,-8-10 1,-1 29 0,9-19-16,1-9 15,0-29 1,9-37-1,0 0-15,0-9 16,0-19 0,-10-19-1,1-47-15,-1 10 16,10 46 0,10-27-16,-1 8 15,1-8 1,8 27-16,-8 29 15,-1-1 1,10 10 0,9 10-1,19 18-15,0 9 16,0 1 0,-18-19-16,-11 28 15,1-1 1,-19-17-1,-9-11-15,-29 11 16,-46 27 0,-58-9-1,67-29-15</inkml:trace>
  <inkml:trace contextRef="#ctx0" brushRef="#br0" timeOffset="15378.99">21487 4505 0,'0'0'0,"0"0"0,0-9 16,0 9-1,-10 9 1,1 38 0,-1 37-16,1 104 15,-1 94 1,10-67 0,0-55-16,-18 46 15,8-27 1,-9-86-16,1 20 15,-11 0 1,11-48 0,8-27-16,1-19 15,9-10 1,0 0-16,0-9 16</inkml:trace>
  <inkml:trace contextRef="#ctx0" brushRef="#br0" timeOffset="15705.2">21487 4543 0,'0'0'0,"9"-29"0,19 1 15,10 10 1,28 8-1,18 29-15,20 47 16,-20 9 0,-27 9-1,-19 19-15,-29-28 16,-18 10 0,-39-1-16,-17-27 15,-29-29 1,-38 28-1,0-18-15,38-38 16,47 0 0</inkml:trace>
  <inkml:trace contextRef="#ctx0" brushRef="#br0" timeOffset="16523.4">22550 4955 0,'0'-9'0,"0"-10"16,0 19-16,0-9 16,-10 18-1,-18 10-15,-19 37 16,9-9-1,1 38 1,8-10-16,20-56 16,18 9-1,1 19-15,9-19 16,9-19 0,0-18-1,0-10-15,10-28 16,-10-28-1,-18 9 1,-10 19-16,0 1 16,0 8-1,0 29 1,9-20-16,0 11 16,20-20-1,27 1 1,19-1-16,10-9 15,-10 19 1,-9-19 0,0 0-16,-28 10 15,-10 18 1,-19 10 0,-9 9-16,0-10 15,-9 10 1,-10 10-1,-19 8-15,1 10 16,8 1 0,1 8-16,19 1 15,18 9 1,29 18 0,18 29-16,1-38 15,9 10 1,-1 0-1,-17-10-15,-30-37 16,-18-19 0,0 9-1,-9 1-15,-38 8 16,-19 10 0,-9-9-16,28-19 15</inkml:trace>
  <inkml:trace contextRef="#ctx0" brushRef="#br0" timeOffset="16789.09">23613 4984 0,'0'0'0,"0"9"0,0-9 15,0 19 1,0 9-16,0 9 16,0-8-1,0 27 1,-10 10-16,1-10 16,-1-19-1,1-18-15,9-19 16</inkml:trace>
  <inkml:trace contextRef="#ctx0" brushRef="#br0" timeOffset="16937.84">23547 4374 0,'0'0'0,"0"9"15,0-9 1,9 10-1,19-1-15,-18 0 16</inkml:trace>
  <inkml:trace contextRef="#ctx0" brushRef="#br0" timeOffset="17266.77">24224 4214 0,'0'0'0,"0"10"16,0 8-1,0 20-15,0 18 16,-9 38 0,-1 47-1,1 28-15,-1-10 16,1 10-1,9 9 1,-9-93-16,9-48 16,-10 20-1,1-1 1,9-19-16,0-27 16,0-10-1</inkml:trace>
  <inkml:trace contextRef="#ctx0" brushRef="#br0" timeOffset="17580.73">24205 4899 0,'10'10'0,"-1"-10"16,29 18-16,18-8 15,29-1 1,9-9-1,-9-9 1,-10-10-16,-28 10 16,-10 9-1,-8 0-15,-10 18 16,-1 20 0,1 18-16,-19 0 15,-9 1 1,-19 27-1,-1 1-15,-8 27 16,8-37 0,29-75-16</inkml:trace>
  <inkml:trace contextRef="#ctx0" brushRef="#br0" timeOffset="17785.16">24817 4327 0,'0'0'0,"0"9"0,9 10 16,1 0 0,-1 9-1,19 28 1,-9-18-16</inkml:trace>
  <inkml:trace contextRef="#ctx0" brushRef="#br0" timeOffset="18105.33">25118 4843 0,'0'0'0,"0"-10"16,0 10-16,0 19 15,0 38 1,0 18-16,0-19 16,9 28-1,1 1 1,8-29-16,-8-28 16,-1-18-1,29-20 1,9-18-16,0 0 15,9-28 1,20-29 0,-11 1-16,-8 18 15,-38 38 1</inkml:trace>
  <inkml:trace contextRef="#ctx0" brushRef="#br0" timeOffset="18542.09">25974 5293 0,'0'-9'0,"9"-10"16,-9 0 0,10 19-16,18-18 15,-9 8 1,0-9-1,9-28-15,-9 1 16,-10 17 0,0-17-16,-9-1 15,0 9 1,-18 19 0,-20-9-16,0 9 15,-18 19 1,9 10-1,-10 27-15,10 38 16,29-18 0,18 8-1,18 20-15,20-1 16,28-46 0,37-10-1,48 0-15,9 0 16,141 38-1</inkml:trace>
  <inkml:trace contextRef="#ctx0" brushRef="#br0" timeOffset="19372.82">27517 4421 0,'0'18'0,"0"1"16,0 0-16,0 94 15,0 18 1,0 0-1,-10 48-15,1-95 16,-10 38 0,10 9-16,9-93 15,-10 9 1,1-29-16</inkml:trace>
  <inkml:trace contextRef="#ctx0" brushRef="#br0" timeOffset="19922.82">27573 4327 0,'10'0'0,"27"-10"15,29-8-15,28 27 16,0 0-1,-9 1 1,-19 27-16,0 57 16,-19 19-1,-38-57-15,-18 10 16,-29-19 0,-56 18-1,-66 29-15,-28 9 16,18-37-1,29-66-15,10-28 16,27 28 0,48 0-1,18-28-15,19 0 16,10-1 0,18 1-1,1 10-15,18 18 16,28 9-1,29 47 1,9 19-16,0-9 16,10 9-1,9 47-15,-19 0 16,-29-66 0,11 10-1,-1 0-15,-9-10 16,-38-28-1</inkml:trace>
  <inkml:trace contextRef="#ctx0" brushRef="#br0" timeOffset="20343.14">28363 5265 0,'0'0'0,"10"9"15,-1 1 1,19-1 0,10 10-16,9-19 15,-9-19 1,-10 19-16,-9-9 16,0-10-1,-19 0 1,-19-37-16,-19 9 15,-9 28 1,-9 19-16,-29 57 16,19-1-1,19-9 1,19 0-16,18 18 16,20-18-1,18 10 1,28 8-16,29-27 15,19-19 1,-1-1-16,-9-8 16,-56-29-1</inkml:trace>
  <inkml:trace contextRef="#ctx0" brushRef="#br0" timeOffset="20675.09">29069 4139 0,'0'19'0,"0"18"16,-10-18-1,1 38-15,-10 74 16,-9 0-1,-10 104-15,20-10 16,-1-66 0,0-55-16,0-57 15,0 37 1,10 0 0,0-27-16,-1-10 15,10-38 1,0 19-1,0-18-15</inkml:trace>
  <inkml:trace contextRef="#ctx0" brushRef="#br0" timeOffset="21103.83">29417 5537 0,'0'0'0,"9"-37"15,-9-1 1,0 38-16,0 0 16,0 0-1,-18-9-15,-1 18 16,0 0 0,10 1-1,-10 18-15,9 0 16,10-28-1,0 10 1,0-1-16,10-9 16,-1 0-1,1 0-15,-1-9 16,0-10 0,10 0-1,-9 19-15,-1 9 16,0 1-1,10-1 1,9 10-16,1 0 16,8 9-1,-18-19-15</inkml:trace>
  <inkml:trace contextRef="#ctx0" brushRef="#br0" timeOffset="21451.1">29981 4458 0,'0'-9'0,"0"-10"15,0 10 1,0 27-16,-9 20 15,-19 65 1,0 38 0,-1 28-16,1-19 15,9 19 1,0 18-16,10-102 16,0-10-1,-1-9 1,1-10-16,9-9 15,-10-10 1,1-27-16</inkml:trace>
  <inkml:trace contextRef="#ctx0" brushRef="#br0" timeOffset="21865.87">29266 5143 0,'10'0'0,"9"0"0,65 28 16,48-9 0,9-10-16,19 10 15,-9-19 1,-10 19-16,-28-10 15,-38-27 1,-28 8 0,-19 1-16,-9 18 15,-19-9 1,0 28 0,0 19-16,-9 28 15,-10 19 1,0-28-16,9-10 15,-18 29 1,9-20 0,19-46-16,-9 0 15,9-19 1,0 0-16</inkml:trace>
  <inkml:trace contextRef="#ctx0" brushRef="#br0" timeOffset="22039.16">30461 4749 0,'0'0'0,"0"0"16,10 9 0,-1 20-1,10 17-15,-10-27 16</inkml:trace>
  <inkml:trace contextRef="#ctx0" brushRef="#br0" timeOffset="22914.68">30913 5396 0,'0'0'15,"-10"-9"-15,-8-10 16,-11 38 0,1 0-16,0 9 15,0 19 1,-1 37-16,29 20 16,10-29-1,9-47 1,9 0-1,0-19-15,10 1 16,-1-10 0,10-38-16,-9-18 15,0-29 1,-10 20-16,-9-20 16,9-18-1,0 47 1,0-1-16,1 1 15,-1 9 1,0 38 0,0 18-16,0 1 15,1 8 1,-1 20 0,10 18-16,-20-9 15,-8 0 1,-10 9-1,0 10-15,-10-19 16,10-19 0,-9-9-16,9 0 15,-9-1 1,-1-8-16,10-10 16,0 0-1,10-19 1,27-47-16,20-37 15,-1 0 1,0 56 0,-8 19-16,-1 0 15,-10 18 1,1 1 0,-1 18-16,-8 19 15,-1 19 1,0 75-1,0 19-15,-28-75 16,-9 28 0,0-10-16,-10-18 15,0 9 1,9-38-16,1-18 16,0 9-1,-1 0 1,1-28-16</inkml:trace>
  <inkml:trace contextRef="#ctx0" brushRef="#br0" timeOffset="50681.04">4779 6841 0,'9'0'0,"1"-18"16,18-1 0,28 0-16,20-9 15,-1 0 1,0 18 0,-9 1-16,-19 0 15,-9 9 1,-19 0-16,-19 0 15,0 0 1,-19 0 0,-38 9-1,-37 28-15,-28 29 16,9 9 0,10 0-16,18 10 15,28 37 1,20-10-1,37-9-15,19-9 16,28-9 0,19-10-1,-1-19-15,11-18 16,8-20 0,10-8-1,0-10-15,1-19 16,-11-9-1,-46 9-15</inkml:trace>
  <inkml:trace contextRef="#ctx0" brushRef="#br0" timeOffset="51088.9">5936 7179 0,'0'0'0,"0"0"16,0 0-1,-19 9-15,0 29 16,-9 37-1,0 19-15,19 0 16,9-19 0,9-28-1,0-19-15,20-19 16,36-28 0,20-46-1,-10-38 1,-18-29-16,-38 1 15,-38 28 1,-19 28-16,-18 37 16,28 19-1</inkml:trace>
  <inkml:trace contextRef="#ctx0" brushRef="#br0" timeOffset="51588.85">6529 6982 0,'0'0'0,"0"0"0,0 19 16,0 28 0,9 47-16,19 74 15,19 1 1,0-37-1,-9-39-15,0-27 16,-19-28 0,-1-20-16,1-18 15,9-18 1,19-48 0,10-37-1,-1-38-15,1-28 16,-10 28-1,-10 29-15,-18 27 16,0 48 0,-10 28-16</inkml:trace>
  <inkml:trace contextRef="#ctx0" brushRef="#br0" timeOffset="52047.28">7808 6841 0,'0'0'0,"-9"10"0,-29 8 15,-47 48 1,-27 28-16,8 19 16,19 18-1,48-9 1,37 0-16,19-19 16,46-9-1,39-10-15,46 1 16,161 46-1</inkml:trace>
  <inkml:trace contextRef="#ctx0" brushRef="#br0" timeOffset="52629.97">8269 6935 0,'0'0'0,"0"0"0,19 10 15,19 18 1,37 37-1,19 29-15,9 19 16,-9-1 0,-9-8-16,-19-20 15,-10-9 1,-18-19 0,-19-37-16</inkml:trace>
  <inkml:trace contextRef="#ctx0" brushRef="#br0" timeOffset="52933.12">8843 7066 0,'0'0'0,"-9"10"16,-20 46-16,-27 38 15,-19 28 1,-19 19 0,-19-1-16,19-18 15,18-18 1,29-29-1,28-38-15</inkml:trace>
  <inkml:trace contextRef="#ctx0" brushRef="#br0" timeOffset="53153.81">9323 7780 0,'0'0'0,"0"0"0,-19 9 16,-19 19 0,1 19-16,-20 28 15,29-37 1</inkml:trace>
  <inkml:trace contextRef="#ctx0" brushRef="#br0" timeOffset="53734.85">9643 7038 0,'0'0'16,"0"0"-16,9 19 15,19 9-15,0 19 16,19 0 0,1 0-1,8 0-15,0-28 16,10-19-1,0-10 1,0-27-16,-10-29 16,-18-9-1,-10 9 1,-9 29-16,-10 9 16,-9 18-1,0 1 1,10 18-16,-1 10 15,10 28 1,9 56-16,1 10 16,-11-1-1,-8 1 1,-10-29-16,-10-9 16,-8 0-1,-20-18 1,-19-1-16,-18-9 15,-9-19 1,-1-9 0,-9-19-16,28 0 15,28 0 1</inkml:trace>
  <inkml:trace contextRef="#ctx0" brushRef="#br0" timeOffset="54058.89">10517 6738 0,'0'0'0,"19"9"0,28 10 16,38 19-1,9 18-15,0 29 16,0 18 0,-28 9-1,-9 1-15,-29 9 16,-38-19 0,-27 0-16,-39-9 15,-46 0 1,-19-28-1,75-38-15</inkml:trace>
  <inkml:trace contextRef="#ctx0" brushRef="#br0" timeOffset="54339.83">11844 7160 0,'9'0'0,"20"-18"0,55-1 16,20 0-16,18 0 15,10 10 1,-10-1-1,-9 10-15,9 0 16,-28 0 0,-56 0-1</inkml:trace>
  <inkml:trace contextRef="#ctx0" brushRef="#br0" timeOffset="54873.37">12794 6785 0,'0'0'0,"0"0"16,0 0-16,0 0 15,0 9 1,9 10 0,1 37-16,18 20 15,-9 17 1,0-8-1,-10-10-15,-9-19 16,0-9 0,0-9-1,0-20-15,0-18 16,0 0 0,0-47-16,0-37 15,-9-29 1,18 20-16,1 18 15,8 18 1,-8 29 0,9 9-16,9 19 15,9 19 1,10 37 0,10 19-16,-10 19 15,-9 0 1,-29-9-1,-9-29-15,-19 0 16,-28 0 0,-19 1-1,-28-1 1,-9-9-16,56-28 16</inkml:trace>
  <inkml:trace contextRef="#ctx0" brushRef="#br0" timeOffset="55172.84">13631 7432 0,'0'0'0,"19"0"0,28-9 16,19 0 0,9 18-1,-9 0-15,0 1 16,0-1 0,9 1-1,-9-10-15,-10 0 16,-27-10-1</inkml:trace>
  <inkml:trace contextRef="#ctx0" brushRef="#br0" timeOffset="55805.39">15343 7095 0,'0'0'0,"0"0"0,0 0 16,0 9-1,0 29 1,-28 27-16,-19 38 16,-37 38-1,-1-19-15,19-37 16,0-39-1,10-17 1,9-11 0,18-27-16,-8-19 15,9-38 1,9-37-16,9-19 16,10 28-1,10 29 1,-1 27-16,1 19 15,8 10 1,20 9 0,37 28-16,29 28 15,-10 1 1,-9-1-16,-10 0 16,-19-18-1,1-10 1,9-9-1,-10-10-15,-9-9 16,0-19 0,-9-18-1,-10-10-15,-9-28 16,-29-10 0,-37-9-16,-9 19 15,-19 19 1,-10 28-16,28 19 15</inkml:trace>
  <inkml:trace contextRef="#ctx0" brushRef="#br0" timeOffset="56222.44">16341 6738 0,'0'0'0,"0"0"0,0 0 16,0 0 0,0 19-16,-10 37 15,1 38 1,-1 28-16,1 0 16,9-9-1,9-20 1,1 11-16,9-1 15,-1-38 1,11-8 0,-10-20-16,-10-18 15</inkml:trace>
  <inkml:trace contextRef="#ctx0" brushRef="#br0" timeOffset="56638.75">16312 7207 0,'0'0'0,"19"0"0,28-19 15,47 1-15,10 8 16,9 20 0,0-1-1,-29 10-15,-8 0 16,-20 9-1,-18 9 1,-20 1 0,1-1-16,-9 10 15,-1-9 1,0-1-16,1-9 16,-1-9-1,10 0 1,9 0-16,1-19 15,-1 0 1,-9-19 0,-1-19-16,-18-8 15,-18-20 1,-11 10-16,-8 9 16,18 28-1</inkml:trace>
  <inkml:trace contextRef="#ctx0" brushRef="#br0" timeOffset="57282.96">18090 7029 0,'0'0'0,"0"0"15,0 0 1,0 0-16,-18 9 16,-11 1-1,-8 18 1,-1 28-16,1 10 15,8 18 1,10-9 0,19 19-16,19 0 15,10-19 1,18-28-16,9-10 16,29-18-1,18-38 1,-9-27-1,-9-29-15,-10-10 16,-28-18 0,-28 9-16,-19 19 15,-28 19 1,-38-1 0,-56 1-16,-29 37 15,-169 1 1</inkml:trace>
  <inkml:trace contextRef="#ctx0" brushRef="#br0" timeOffset="57751.34">19407 7357 0,'0'0'16,"10"-9"-16,28-10 15,27 0-15,39-9 16,28 10 0,27 8-1,11 1-15,-10 9 16,-19 0-1,-19 0 1,-28 9-16,-28-9 16,-19 0-1,-9 10 1,-10-10-16,-19 0 16</inkml:trace>
  <inkml:trace contextRef="#ctx0" brushRef="#br0" timeOffset="58039.74">20819 6973 0,'0'0'0,"0"0"16,0 0-16,0 0 15,0 0 1,9 9-16,0 29 15,1 27 1,-10 20 0,0-10-1,0 0 1,-10-10-16,1-27 16,0-10-16,9-9 15,0-10 1,0-9-1</inkml:trace>
  <inkml:trace contextRef="#ctx0" brushRef="#br0" timeOffset="58301.22">20950 6935 0,'0'0'0,"10"0"16,9 10-1,28 18 1,0 19-16,0-1 15,9 20 1,-18 9 0,-19-18-16,-19-1 15,0 0 1,-19-18-16,-28 18 16,-29 0-1,-36 1 1,-39 8-16,-150 67 15</inkml:trace>
  <inkml:trace contextRef="#ctx0" brushRef="#br0" timeOffset="59400.08">22465 6757 0,'0'0'0,"0"0"16,0 0-16,0 0 15,0 9 1,0 10 0,0 28-16,0 19 15,0 9 1,-10 0-16,1-19 15,9-18 1,0-1 0,0-18-16,-9 0 15,9-19 1,0 0 0,0-19-16,0-47 15,0-46 1,0-10-16,0 18 15,9 29 1,0 10 0,1 18-16,-10 28 15,9 10 1,-9-1 0,10 20-16,18 27 15,19 38 1,0 10-1,9 8-15,-9 1 16,1-19 0,-1 0-16,0 0 15,-10-18 1,1-20 0,-19-18-16,-1-10 15,1-9 1,-9-9-1,9-28-15,-1-29 16,-8-9 0,-10-28-1,0 9-15,-10 19 16,1 9 0,0 38-16,9 18 15</inkml:trace>
  <inkml:trace contextRef="#ctx0" brushRef="#br0" timeOffset="59835.32">23490 7217 0,'0'0'0,"0"0"0,0 0 15,10 0 1,-1 0-16,19 0 16,1-10-1,18-9 1,9-18-16,0-1 16,-18-9-1,-10 1 1,-9-11-16,-19 10 15,-19 19 1,1 0-16,-20 19 16,-19 9-1,1 18 1,-10 29 0,19 0-16,0 19 15,19 9 1,18-9-16,20-10 15,27 0 1,29 10 0,-19-38-16</inkml:trace>
  <inkml:trace contextRef="#ctx0" brushRef="#br0" timeOffset="60492.65">24647 6945 0,'0'0'16,"-9"-10"-16,-19-18 15,-29-10-15,-18 1 16,-10 18 0,10 19-1,9 19-15,19 9 16,10 10-1,18-1 1,9 10-16,20-9 16,-1-1-1,19-9-15,10-9 16,0 0 0,-1-19-1,1-19-15,0 0 16,-1-18-1,1-10 1,-19 0-16,-1 19 16,-8 0-1,-10 18 1,0 1-16,0 9 16,0 9-1,0 10 1,0 47-16,-10 46 15,10 38 1,0 29 0,0-1-16,0-19 15,-18-8 1,-1-20-16,-9-28 16,-10-28-1,0-19 1,-9-18-1,-9-10-15,-19-19 16,-10-18 0,-9-10-16,-19-28 15,10-18 1,55 27 0</inkml:trace>
  <inkml:trace contextRef="#ctx0" brushRef="#br0" timeOffset="61094.1">24920 6851 0,'0'0'0,"0"0"16,0 0-16,-19 0 16,-18 9-1,-20 0 1,-18 20-16,9-1 15,10 9 1,18 1-16,19-1 16,10 1-1,18-1 1,1-8-16,18-11 16,0 1-1,0-19 1,19-9-16,0-10 15,-9-9 1,0 0 0,-19-1-16,-1 20 15,-8 0 1,-1 9 0,1 9-16,-1 10 15,19 18 1,0-965-16,1 1950 15,-1-975 1,10-9 0,-29-29-16</inkml:trace>
  <inkml:trace contextRef="#ctx0" brushRef="#br0" timeOffset="61430.91">25278 6466 0,'0'0'0,"9"-19"15,1-9-15,-10 0 16,0 9 0,0 10-1,0 9-15,0 19 16,0 46-1,0 48-15,0 28 16,0-1 0,-10-18-1,1-9-15,-1-10 16,1-18 0,-1-20-1,10-27-15,-9-1 16,0-9-1,9-18-15</inkml:trace>
  <inkml:trace contextRef="#ctx0" brushRef="#br0" timeOffset="61690.62">25362 7048 0,'0'0'0,"10"0"0,18-10 16,28 1-1,10 0-15,-9 18 16,-1 0 0,-18 1-1,-1 18-15,1 9 16,-19 10 0,0 0-16,-19 10 15,-10-1 1,-9 0-1,1 0-15,8-37 16</inkml:trace>
  <inkml:trace contextRef="#ctx0" brushRef="#br0" timeOffset="61878.75">25739 6682 0,'0'0'0,"0"0"0,9 9 15,0 1 1,20 27-16,-10-18 16</inkml:trace>
  <inkml:trace contextRef="#ctx0" brushRef="#br0" timeOffset="62204.25">25974 7010 0,'0'0'0,"0"0"16,0 10-16,9 27 15,1 29 1,8 18-1,11 10-15,-1-19 16,0-28 0,0-19-1,19-18-15,19-20 16,19-37 0,-10-28-16,-9 0 15,-10 0 1,-18-9-1,-10 37 1,-9 28-16,-19 10 16</inkml:trace>
  <inkml:trace contextRef="#ctx0" brushRef="#br0" timeOffset="62602.53">26952 7507 0,'0'0'0,"0"0"0,10 0 16,-1-9-1,10-10 1,0 1-16,9-20 16,-9 0-1,0 1 1,-10-1-16,-9 10 15,0 0 1,-9 19 0,-1-1-16,1 1 15,-10 18 1,0 1-16,0 18 16,10 9-1,-1 1 1,20 9-1,9-10-15,18 1 16,20-1 0,27-18-16,-37-9 15</inkml:trace>
  <inkml:trace contextRef="#ctx0" brushRef="#br0" timeOffset="62989.86">28768 6785 0,'0'0'0,"0"0"15,0 0 1,0 9-16,0 10 16,0 37-1,-10 38 1,10 19-16,-9 9 15,9-10 1,-9-18 0,9-19-16,0-18 15,0-20 1,0-27-16</inkml:trace>
  <inkml:trace contextRef="#ctx0" brushRef="#br0" timeOffset="63578.21">28561 6916 0,'0'0'0,"9"-9"15,20-19-15,18-10 16,9 1 0,10 9-1,9 9-15,10 9 16,9 20-1,-19 9-15,-9 9 16,-28 0 0,-10 0-1,-9 19 1,-19 9-16,-29 10 16,-27 18-1,-29 1-15,-18-19 16,-10-20-1,0-17 1,10-29-16,18-10 16,19-9-1,19-9 1,19 10-16,18 8 16,1 1-1,18-1 1,1 1-16,18 0 15,19-1 1,0 20 0,19 8-16,0 29 15,0 19 1,-10 9-16,10 9 16,-10-8-1,10-11 1,-9-9-16,-1 1 15,1-20 1,-39-18 0</inkml:trace>
  <inkml:trace contextRef="#ctx0" brushRef="#br0" timeOffset="63973.39">29615 7592 0,'0'0'0,"0"0"0,9 0 16,0-9-1,1-10-15,9 0 16,-1 0 0,1 0-1,-9-9 1,-10 0-16,0 0 15,-19 0 1,-9 9-16,-10 10 16,-19 18-1,1 10-15,9 9 16,0 19 0,19 9-1,9 10-15,10 0 16,18-1-1,10-8 1,18-11-16,29-8 16,-28-29-1</inkml:trace>
  <inkml:trace contextRef="#ctx0" brushRef="#br0" timeOffset="64289.81">30151 6672 0,'0'0'16,"0"0"-16,0 0 16,0 10-16,-19 27 15,0 38 1,-9 38-16,0 37 15,-1 10 1,20-29 0,0-18-16,-1-1 15,1-18 1,9-19 0,9-9-16,1-10 15,-1-9 1,-9-19-16</inkml:trace>
  <inkml:trace contextRef="#ctx0" brushRef="#br0" timeOffset="64999.01">30602 7826 0,'10'0'0,"-1"-18"15,1-10 1,-1-1-16,-9 1 15,0 0 1,-9 19-16,-10-1 16,0 10-1,0 10 1,0-1-16,10 0 16,-1 10-1,1-9 1,9-1-1,0 0-15,0 1 16,9-1 0,1 1-16,-1-1 15,19 10 1,1-10-16,-1-9 16,19 0-1,0-19 1,9 1-16,-9-1 15,1-19 1,-1 1 0,0-20-16,0 1 15,-10-19 1,1-19 0,0 0-16,-20 10 15,1 9 1,-19 19-1,0 18-15,0 19 16,0 10 0,0 9-16,-19 9 15,-9 19 1,-10 57 0,1 37-16,-10 37 15,28-18 1,10-19-1,18-19-15,0-18 16,20-10 0,-1-28-1,0-10-15,10 1 16,-19-29 0</inkml:trace>
  <inkml:trace contextRef="#ctx0" brushRef="#br0" timeOffset="65499.51">30508 7179 0,'10'0'0,"37"9"0,47 1 16,56 9-1,10 9-15,0 0 16,0-9 0,-28-1-1,-38 1-15,-28-19 16,-19 0-1,-19 0 1,-9 0-16,0 0 16,-19 0-1,0 0 1,0 0-16,0 10 16,0 8-1,0 20-15,-10 18 16,1 19-1,-1 0 1,1 0 0,0 0-16,-1-28 15,1-9 1,9-19-16,0-10 16</inkml:trace>
  <inkml:trace contextRef="#ctx0" brushRef="#br0" timeOffset="65669.86">31759 6982 0,'0'0'0,"0"0"16,0 0 0,0 0-16,0 0 15,10 9 1,-10-9-16</inkml:trace>
  <inkml:trace contextRef="#ctx0" brushRef="#br0" timeOffset="66472.36">32286 7629 0,'0'0'0,"0"0"0,0 0 16,-19-9 0,1 18-1,-20 1-15,0 18 16,-9 19 0,19 0-1,19 9-15,18-9 16,0-9-1,20-20 1,-1 1-16,10-19 16,9-9-1,0-29 1,9-28-16,1-27 16,-1-11-1,-9 1-15,0 9 16,-9 29-1,-1 8 1,1 20-16,-10 28 16,0-1-1,10 20 1,9 27-16,-9 19 16,-1 10-1,-18 18 1,0 1-16,-19 9 15,-19-19 1,-9 0-16,-10 0 16,10-19-1,0-18 1,0-10-16,18-9 16,1-19-1,9 0 1,9-38-16,10-46 15,19-20 1,9-8 0,0 27-16,-10 29 15,1 28 1,0 19-16,-20-1 16,11 20-1,-1 27 1,-9 48-16,-29 46 15,-18 28 1,-38 20 0,-37 8-16,-85 123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4:52:05.963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4591 2403 0,'0'0'16,"0"0"-16,0 0 0,0 0 15,0 0 1,9-9-16,10 18 16,37 10-1,29 47 1,28 37-1,28 28-15,-9 10 16,-10-9 0,-28-11-16,-9-8 15,-19-19-15,-10 0 16,-9-19 0,-9-10-16,-29-46 15</inkml:trace>
  <inkml:trace contextRef="#ctx0" brushRef="#br0" timeOffset="286.43">5597 2751 0,'0'9'0,"-28"28"16,-19 48-16,-38 37 16,-27 19-1,-11-10-15,-8-18 16,-1-1-1,10-37-15,75-47 16</inkml:trace>
  <inkml:trace contextRef="#ctx0" brushRef="#br0" timeOffset="1095.75">6021 2253 0,'0'0'16,"0"10"-16,9-1 0,1 29 15,-1 37 1,19 56-16,0 29 15,10 46 1,9 19 0,0 10-16,0 18 15,-9 0-15,-1 19 16,1 10 0,0 18-1,-10 0-15,-9 10 16,0 18-1,-1 1-15,-8 18 16,-10 0 0,9-9-16,1 18 15,8 20 1,-8-20-16,9 10 16,-10-9-1,-9-20 1,0-8-16,0-10 15,0-10-15,0 1 16,0 0 0,0-20-16,9-8 15,1-19 1,-1-29-16,1-37 16,8-19-1,1-18 1,0-38-16,0-19 15,-10-18 1,1-20-16,-1-8 16,1-20-1,-1-9-15,0-9 16,1-19 0</inkml:trace>
  <inkml:trace contextRef="#ctx0" brushRef="#br0" timeOffset="2092.82">7225 2722 0,'0'0'0,"0"0"0,0 10 15,9-1 1,1 19-16,-1 19 16,19 10-1,1 8-15,18 10 16,0-9 0,9-10-16,-9-18 15,0-19 1,10-10-16,-10-9 15,18-19 1,1-9-16,10-28 16,-11-10-1,-8-28 1,-19 10-16,-20 9 16,-18 9-1,0 29-15,0 18 16,0 9-1,0 20-15,0 18 16,10 47 0,-1 47-16,1 19 15,8-1 1,-8-8-16,-10-20 16,0-8-1,0-20-15,-10-18 16,-8-19-1,-1 9-15,-19-19 16,-37 1 0,-29-10-16,-56-9 15,-9-19 1,-141 0-16</inkml:trace>
  <inkml:trace contextRef="#ctx0" brushRef="#br0" timeOffset="2747.47">3208 4233 0,'0'0'0,"0"0"0,0 0 15,9 0-15,10-19 16,47 0 0,66 1-1,75-1-15,47 10 16,56-1-1,57 10-15,56-19 16,29-9 0,18 0-16,10 9 15,0 10 1,18 9-16,-18 9 16,-28 10-1,-20 9-15,11 10 16,-48-10-1,-38-9-15,-84-19 16,-75 0 0,-57 0-16,-47 0 15,-28-10 1,-29 1 0,-18 9-16,-10 0 15,-9 0-15</inkml:trace>
  <inkml:trace contextRef="#ctx0" brushRef="#br0" timeOffset="3464.83">9041 1897 0,'0'0'0,"0"0"0,0 9 15,0 19 1,9 47 0,-9 75-16,9 57 15,1 18 1,9 28-16,9 19 16,0 19-1,10 10-15,-1 27 16,1 38-1,-19 19-15,-10 18 16,-9 38 0,10 9-16,-1-9 15,10 38 1,9-1-16,-9-27 16,0 8-1,-19 11-15,0-11 16,-19-18-1,-9-9-15,-1-10 16,1-19 0,0-27-16,18-29 15,10-47 1,10-18 0,9-29-16,0-37 15,-1-29 1,-8-36-16,9-20 15,-10-37 1,0-29-16,1-8 16,-1-20-1,-9-18-15,0-19 16</inkml:trace>
  <inkml:trace contextRef="#ctx0" brushRef="#br1" timeOffset="6636.53">4271 4655 0,'0'0'0,"0"0"0,0 10 16,0 27-1,0 29-15,9 28 16,10 18 0,0-9-16,-10-9 15,-9-9 1,0-20-16,0-18 16,-9-9-1,0-10-15,-1-19 16</inkml:trace>
  <inkml:trace contextRef="#ctx0" brushRef="#br1" timeOffset="7206.97">4958 4918 0,'0'0'0,"9"0"15,1 0 1,-1-9-16,0 9 16,10 9-1,9 0 1,1 19-16,-11 10 15,1 0 1,-19 8 0,-9 1-16,-19 10 15,-10-20 1,-18 1 0,-20-20-16,1-18 15,9-9 1,19-10-1,0-18-15,19-10 16,18 0 0,1 19-1,9 9-15</inkml:trace>
  <inkml:trace contextRef="#ctx0" brushRef="#br1" timeOffset="8486.95">4149 6278 0,'0'0'0,"9"0"0,10-18 16,19-1-1,9 0-15,9 10 16,-9 18 0,0 0-1,10 20-15,-20 18 16,-18-1-1,-10 11-15,-27 8 16,-29 1 0,-38-10-1,-9 1 1,0-20-16,37-18 16,38 0-1,10-19-15,18 0 16,20 0-1,46 0 1,19 0 0,-9 0-16,-10-10 15,-9 1 1,-19 9-16,-10-9 16,-27-1-1</inkml:trace>
  <inkml:trace contextRef="#ctx0" brushRef="#br1" timeOffset="8829.11">4967 6307 0,'0'0'0,"0"0"0,0 0 16,0 9-1,10 10-15,-1 28 16,0 18 0,20 10-1,-1 0-15,0-28 16,0-19 0,0-18-1,1-20-15,8-36 16,-8-20-1,-20-19-15,-18 10 16,-20 19 0,-18 19-1</inkml:trace>
  <inkml:trace contextRef="#ctx0" brushRef="#br1" timeOffset="9563.2">4196 7920 0,'0'0'0,"9"0"16,1-18-16,18-1 15,0 9 1,0 1-16,10 18 16,-1 1-1,1 9 1,-19-1-16,0 10 15,-19-9 1,0 9 0,-19 0-16,0 1 15,0-11 1,10 1 0,-1 0-16,20-10 15,-1 19 1,19 1-1,20 18-15,8 9 16,0 0 0,-18-18-1,-19-1-15,-19-9 16,-19 10 0,-37-1-16,-48 1 15,-28-19 1,-9-10-1,10-18 1,27-1-16,48 1 16,27 0-1</inkml:trace>
  <inkml:trace contextRef="#ctx0" brushRef="#br1" timeOffset="9952.96">5287 8314 0,'0'0'0,"-28"10"0,-19 8 16,-10 11-1,1 27-15,-1 10 32,20-1-32,18 1 15,28-29 1,1 1-16,27-19 16,29-29-1,19-18 1,0-19-16,-20-28 15,-18-9 1,-28 18 0,-19 10-16,-37 28 15,8 18 1</inkml:trace>
  <inkml:trace contextRef="#ctx0" brushRef="#br1" timeOffset="10479.08">4167 9966 0,'0'0'0,"0"0"0,0 0 16,0 0-1,0 0 1,0 18-16,10 29 16,-1 19-1,1 9 1,18-19-16,0-9 15,0-19 1,10-18-16,9-10 16,0-19-1,0-19 1,-9-8-16,-10 8 16,-9 10-1,-10 19 1,1 9-16,-1 18 15,0 39 1,-9 46 0,0 19-16,-9 0 15,0-19 1,18-19 0,-9-46-16</inkml:trace>
  <inkml:trace contextRef="#ctx0" brushRef="#br1" timeOffset="10829.31">5118 10341 0,'0'0'0,"0"9"15,9 10 1,0 28-16,20 19 16,18-10-1,0-9-15,0-19 16,0-9 0,0-29-1,19-18-15,-10-37 16,-28-10-1,-28-1 1,-37 1-16,-48 38 16,-65 37-1,-161 56-15</inkml:trace>
  <inkml:trace contextRef="#ctx0" brushRef="#br1" timeOffset="11264.5">4487 11936 0,'0'0'0,"0"0"0,0 0 16,0 0 0,0 9-1,0 10 1,10 19-16,-1 9 15,10 9 1,0 0-16,0 0 16,-1-18-1,-18-1-15,0 1 16,-18 0 0,-11-10-1,-36 9-15,27-27 16</inkml:trace>
  <inkml:trace contextRef="#ctx0" brushRef="#br1" timeOffset="11469.61">4412 11739 0,'9'0'0,"29"-19"0,28 0 16,19 1 0,-1 8-16,-18 20 15,-9-1 1,-29 0 0</inkml:trace>
  <inkml:trace contextRef="#ctx0" brushRef="#br1" timeOffset="11853.05">5127 12217 0,'0'0'0,"0"0"0,0 10 16,-19 18-1,0 19 1,1 28-16,8 28 16,1-9-1,18-28 1,1-29-16,18-9 16,9-18-1,20-29-15,9-37 16,0-19-1,-19-10 1,-19 1-16,-19 9 16,-28 18-1,-28 10 1,-56 19 0,28 19-16</inkml:trace>
  <inkml:trace contextRef="#ctx0" brushRef="#br1" timeOffset="13841.66">7121 4618 0,'0'0'0,"0"0"0,0 0 15,0 0 1,0 9-16,0 19 16,0 29-1,0 36-15,0 1 16,10-9-1,-10-10 1,0-10-16,0-18 16,-10-9-1,1-19 1,0-10-16</inkml:trace>
  <inkml:trace contextRef="#ctx0" brushRef="#br1" timeOffset="14345.48">7592 4862 0,'0'0'0,"9"-10"0,1-9 15,-1 1 1,19-10-16,19-1 16,19 20-1,0 9 1,-10 9-1,-9 10-15,-9 9 16,-19 10 0,-10 9-16,-18 0 15,-38 9 1,-10 0 0,-8-18-16,-1-19 15,0-19 1,19-10-1,0-18-15,19-19 16,9-9 0,19-10-1,9 19-15,19 19 16,-18 19 0</inkml:trace>
  <inkml:trace contextRef="#ctx0" brushRef="#br1" timeOffset="14786.68">8429 4749 0,'0'0'0,"9"-9"16,10-1-16,9 1 16,20 9-1,17 19 1,1 18-16,-9 19 16,-10 20-1,-28-20 1,-19 0-16,-19-18 15,-19-1 1,-18-9 0,9-9-16,9-19 15,10-9 1,0-19-16,18-29 16,1-27-1,18 9 1,1 37-16,18 19 15,-9 19 1</inkml:trace>
  <inkml:trace contextRef="#ctx0" brushRef="#br1" timeOffset="15352.82">6952 6504 0,'0'0'0,"9"-10"16,20-9-1,18-9 1,0 0-16,9 19 16,-9-1-1,0 20-15,-9-1 16,-19 0-1,0 20 1,-19-1 0,-19 9-16,-38 20 15,-18 8 1,0-8-16,28-20 16,19-9-1,18-9 1,20 0-16,8 0 15,48-1 1,38 1 0,27-10-16,-18-9 15,-28 0 1,-19 0 0,-47 0-16</inkml:trace>
  <inkml:trace contextRef="#ctx0" brushRef="#br1" timeOffset="15735.91">8072 6513 0,'9'0'0,"0"-19"0,20-9 16,8 0 0,1 9-1,-1 19-15,1 9 16,0 20 0,-19 18-1,-10 9-15,-18 10 16,-20-10-1,-8-9-15,-20-10 16,-18-18 0,-10-10-1,1-9-15,18-18 16,28-1 0,19 9-1</inkml:trace>
  <inkml:trace contextRef="#ctx0" brushRef="#br1" timeOffset="16119.7">8598 6626 0,'0'0'0,"0"0"16,10-10-16,-1-9 15,10 1 1,9-1 0,0 0-16,19 10 15,1 9 1,8 9 0,0 19-16,-18 0 15,0 19 1,-29 0-1,-18 19-15,-29 0 16,-37-10 0,-10-9-1,0-38-15,20-18 16,-1-38 0,19-19-16,18 29 15</inkml:trace>
  <inkml:trace contextRef="#ctx0" brushRef="#br1" timeOffset="16753.13">7056 8258 0,'0'0'0,"0"0"16,9-19-16,10 1 16,9-11-1,10 1-15,-1 9 16,1 10 0,0 18-1,-20 1 1,1-1-16,-19 19 15,-9 1 1,-10-1-16,0 0 16,10 0-1,-1 0 1,20 0 0,-1 19-16,19 0 15,19 9 1,0 1-16,-9-1 15,-19-19 1,-19 1 0,-10 0-16,-37-1 15,-28 1 1,-19-20 0,9-8-16,29-10 15,37 0 1</inkml:trace>
  <inkml:trace contextRef="#ctx0" brushRef="#br1" timeOffset="17311.29">7940 8577 0,'0'0'0,"0"0"15,-19-9 1,0-1-16,-18 20 16,-10 18-1,0 19-15,9 0 16,19 0 0,10-10-1,18-9 1,0-9-16,20-19 15,18-19 1,19-28-16,-1-28 16,1-9-1,-9 9 1,-20 28-16,-8 19 16,-1 18-1,-9 1 1,-1 9-16,11 9 15,-1 19 1,10 10 0,-1 0-16,1-10 15,-10-10 1,0 1 0,10-19-16,-1 0 15,1-19 1,-19 1-16,0-10 15,-29-10 1,-37 0 0,10 20-16</inkml:trace>
  <inkml:trace contextRef="#ctx0" brushRef="#br1" timeOffset="17825.83">7272 9797 0,'0'0'0,"0"0"0,0 0 16,0 9 0,-19 10-16,10 28 15,-1 28 1,20 0 0,18-19-1,0-9-15,0-28 16,19-10-1,10-27-15,-1-29 16,1-10 0,-20 1-1,-8 18-15,-11 10 16,-8 19 0,-10 0-16,9 18 15,-9 28 1,0 39-1,0 27-15,-9-9 16,-1-10 0,1-28-1,0-28-15</inkml:trace>
  <inkml:trace contextRef="#ctx0" brushRef="#br1" timeOffset="18419.58">8015 9919 0,'0'0'0,"0"0"0,0 9 16,-9 10-1,-1 18 1,10 10-16,10 0 15,-1-9 1,10-1 0,0-18-16,9-10 15,0-9 1,-9 0 0,0-28-16,0-19 15,-1-37 1,1-1-1,-9 20-15,-1 9 16,0 27 0,10 1-1,10 19-15,8 9 16,1 19 0,9 18-16,0 29 15,-10 18 1,1-9-1,0-18-15,-1-20 16,1-9 0,0-9-1,9-19-15,0-9 16,0-19 0,-10-19-1,-27-10-15,-29 1 16,-66 9-1,-56 28-15,-188 29 16</inkml:trace>
  <inkml:trace contextRef="#ctx0" brushRef="#br1" timeOffset="18860.48">7564 11936 0,'0'0'0,"0"0"0,-19 9 16,-19 10 0,-18 19-1,9 9-15,9 18 16,19 10 0,19 0-1,19-9-15,9 9 16,0-19-1,10 1-15,-19-1 16,-10-9 0,-9-10-1,-28 10 1,-19 0-16,-19-9 16,29-19-1</inkml:trace>
  <inkml:trace contextRef="#ctx0" brushRef="#br1" timeOffset="19060.63">7771 12077 0,'9'0'0,"38"-19"16,38-9-16,-1 0 15,-8 18 1,-20 1 0,-37 9-16</inkml:trace>
  <inkml:trace contextRef="#ctx0" brushRef="#br1" timeOffset="19620.04">8166 12208 0,'0'0'0,"0"0"15,0 0 1,0 9-16,-10 20 16,10 17-1,10 11-15,8-1 16,11-18-1,8-10 1,10-19-16,-9-9 31,-10-19-31,-9-9 16,0-19-16,-19-18 16,0 8-1,0 10 1,9 19-16,1 0 15,-1 19 1,0-1 0,10 20-16,19 27 15,28 29 1,0 18-16,9 10 16,0-19-1,-18-28 1,-20-19-1,1-18-15,-19-10 16,-1-19 0,-18-19-16,-9-27 15,-19-10 1,-38 9 0,-19 0-16,29 38 15</inkml:trace>
  <inkml:trace contextRef="#ctx0" brushRef="#br2" timeOffset="46463.42">27112 9759 0,'0'0'0,"0"0"0,0 0 16,0 0 0,0 0-16,0 0 15,0 0-15,10 10 16,8-1 0,1 0-16,0 1 15,0-10 1,0 0-16,-10 0 15,-9-10 1,0 10 0,0-9-16,-19 0 15,-9-1 1,0 10-16,0 10 16,18-1-1,1 0-15,-1-9 16,10 0-1,10 0-15,-1 0 16,1 0 0,8 0-16,-18 0 15,0 0 1,0 0-16</inkml:trace>
  <inkml:trace contextRef="#ctx0" brushRef="#br2" timeOffset="63901.75">12879 15501 0,'19'-9'0,"84"-57"0,113-56 15,123-65-15</inkml:trace>
  <inkml:trace contextRef="#ctx0" brushRef="#br2" timeOffset="91949.93">9812 2497 0,'0'0'0,"0"0"0,0 0 16,0 10 0,9 8-16,29 29 15,47 66 1,9-1 0,0-8-16,19 55 15,-29-9 1,-8-28-16,-20-19 15,0-9 1,1-9 0,-19-29-16,-29-47 15</inkml:trace>
  <inkml:trace contextRef="#ctx0" brushRef="#br2" timeOffset="92222.25">10423 2901 0,'0'0'0,"0"9"0,-28 19 15,-19 57 1,-19 18 0,-9 28-1,-38 47-15,28-37 16,48-94-16</inkml:trace>
  <inkml:trace contextRef="#ctx0" brushRef="#br2" timeOffset="92604.51">9831 2094 0,'0'0'0,"19"0"15,56-28-15,28-10 16,20 76 0,-20 9-1,-28-57-15,-18 10 16,-20 0 0,-18 0-16</inkml:trace>
  <inkml:trace contextRef="#ctx0" brushRef="#br2" timeOffset="93618.72">11279 1972 0,'0'19'0,"0"9"16,10 19 0,-1 46-16,1 29 15,18 47 1,0 85-16,-9-10 16,0-38-1,0 66-15,-1 10 16,-8-38-1,-10 65 1,-10-37-16,1 0 16,-10 141-1,10-38-15,9-46 16,9 18 0,1 10-1,18 46-15,-9-84 16,9-66-1,19 216 1,-19-84-16,10-103 16,-1 234-1,-8-160-15,-1-103 16,0 48 0,0 74-1,-9-19-15,0-130 16,0-48-1,9 113 1,0 65-16,-9-112 16,-10-28-1,10 9 1,0-56-16,-10-75 16,-9 0-1,0-38-15,0-9 16,0-9-1,0-10 1,0 0-16,-9 0 16,0 0-1,9 0-15,-10 10 16,1-1 0,9-37-1,0 0-15</inkml:trace>
  <inkml:trace contextRef="#ctx0" brushRef="#br2" timeOffset="94851.59">12013 2535 0,'0'9'0,"0"1"16,0-10-16,0 9 15,0 10 1,19 93-1,9 10-15,1-65 16,-1 8 0,9 1-16,10 9 15,-9-19 1,0-37 0,9-10-16,0-9 15,0-9 1,0 9-1,0-38-15,0-8 16,-9-11 0,-1-27-16,-18 9 15,-10 28 1,-9 9 0,0 1-16,0 18 15,-9 0 1,9 19-1,-9 10-15,-1 8 16,1 11 0,-1 46-16,1 18 15,0 11 1,-1 8 0,1-18-16,-10 9 15,-9 10 1,-1-19-16,11-47 15,-20 9 1,-18 19 0,-1-66-16,-18-9 15,-29-28 1,10 0 0,47 19-16</inkml:trace>
  <inkml:trace contextRef="#ctx0" brushRef="#br2" timeOffset="95221.03">11910 2094 0,'0'9'0,"0"-9"0,9 10 16,10-1-1,19-9-15,18-9 16,29 18-1,18 10 1,1-10 0,-1-9-16,-9 9 15,-9-18 1,-10 18-16,-37 1 16</inkml:trace>
  <inkml:trace contextRef="#ctx0" brushRef="#br2" timeOffset="96117.96">13650 1615 0,'0'-9'0,"0"-10"15,10 47-15,-1 10 16,0 37 0,10 75-1,0 122-15,0 0 16,0 19-1,-1 0 1,-8-38-16,-1 57 16,-9-38-1,-9-37 1,-10 84-16,-9 103 16,9-19-1,10-140 1,9 0-16,9 196 15,10-46 1,0-131-16,9 243 16,0-131-1,-9-169 1,0 226-16,0-161 16,-1-36-1,20 112 1,-10 9-16,-9-47 15,0-65 1,0 75-16,-1-38 16,-8-47-1,-1-9 1,1-18 0,-10-20-16,0-9 15,0 38 1,0-48-16,-10-93 15,10-10 1,-9 10 0,-1-37-16,-8 36 15,8-8 1,10-66 0,0 18-16,-9 1 15,-1-1 1,10-27-16,0-1 15,0 10 1,0-1 0,0-8-16,0-1 15,0-9 1,0-47 0,-9 10-16,0 46 15</inkml:trace>
  <inkml:trace contextRef="#ctx0" brushRef="#br2" timeOffset="100919.5">9897 4909 0,'9'0'16,"0"0"-16,20 0 15,8 9-15,10 10 16,-9 9-1,-19 0 1,-10-9-16,-9 9 16,-9 0-1,-10 10 1,-9-1-16,-1-18 16,20-19-1,18 19 1,1-1-16,28 11 15,18 27 1,0-28 0,1 10-16,-10 18 15,-28-37 1,-19-1 0,-10 1-16,-37 9 15,-47 29 1,-28-11-1,-19-8-15,66-19 16</inkml:trace>
  <inkml:trace contextRef="#ctx0" brushRef="#br2" timeOffset="101326.85">10649 5237 0,'0'0'0,"0"0"15,0 0-15,-19 9 16,10 19 0,0 1-16,-1 18 15,10-10 1,10 1-16,-1-20 16,0 1-1,20-19-15,-1-9 16,0-29-1,10-9-15,-20 0 16,1 0 0,-19 29-16,0 8 15</inkml:trace>
  <inkml:trace contextRef="#ctx0" brushRef="#br2" timeOffset="102176.36">9972 6776 0,'0'0'0,"9"0"15,1 0-15,18 9 16,0 0-1,-9 20-15,0-1 16,-19 19 0,0 0-1,-19 18-15,-19-9 16,10-18 0,0 0-16,18-20 15,1 1-15,0-10 16,18 1-1,10 9 1,18 9-16,11 0 16,-1-9-1,-10-1-15,-9 1 16,-9 0 0,-19-19-16,0 9 15,-28 1 1,-47 18-16,-48 9 15,-27-8 1,-1-11-16,-159 20 16</inkml:trace>
  <inkml:trace contextRef="#ctx0" brushRef="#br2" timeOffset="102605.6">10649 7151 0,'0'0'16,"0"0"-16,-9 0 16,-10 9-16,0 1 15,-9 18 1,0 19-16,18 0 16,1-10-1,18 1-15,1-20 16,18-18-1,0 0-15,0-18 16,10-20 0,0-9-16,-20 0 15,-27 10 1,-47-1 0,9 29-16</inkml:trace>
  <inkml:trace contextRef="#ctx0" brushRef="#br2" timeOffset="103325.7">9897 8483 0,'0'0'0,"9"0"0,19-9 16,19-1 0,10 20-16,-20-1 15,-8 19 1,-11 1 0,-18-1-16,-9 19 15,-10-1 1,-9-8-16,0 0 15,18-20 1,1 1-16,-1 9 16,20 10-1,-1-10-15,1 0 16,9 10 0,-1-1-16,-8-18 15,-10 0 1,0-1-16,-19-8 15,-28 9 1,-47-1-16,-28-8 16,-1-1-1,67-9-15</inkml:trace>
  <inkml:trace contextRef="#ctx0" brushRef="#br2" timeOffset="103720.32">10536 8774 0,'0'0'0,"0"9"0,-19 1 16,1 9 0,-1 9-16,9 19 15,1 9 1,18 0 0,1-9-16,18-9 15,0-20 1,1-18-16,8-9 15,1-28-15,-1-20 16,-18 1 0,-19 0-1,-9 9-15,-19 19 16,9 18-16</inkml:trace>
  <inkml:trace contextRef="#ctx0" brushRef="#br2" timeOffset="104354.58">9708 10350 0,'0'0'0,"10"0"0,9-9 15,9-10 1,0 10-16,10-1 16,-1 1-1,1 18-15,-19 1 16,0-1-1,-10 19-15,-9 0 16,0-9 0,0 0-16,0 0 15,0 0 1,9 9-16,1 0 16,9-9-1,9 9-15,-9 0 16,0-9-1,-1-1-15,-18 1 16,0 0 0,-28 0-1,-47 9-15,-47 0 16,-10 0-16,66-18 16</inkml:trace>
  <inkml:trace contextRef="#ctx0" brushRef="#br2" timeOffset="104746.05">10668 10407 0,'0'0'0,"0"9"15,-19 0 1,0 20-16,-9 17 16,0 1-16,19 10 15,-1-20 1,10 1-1,10-20-15,-1 1 16,0-19 0,20 0-16,-1-19 15,0-18 1,-9-19-16,-10 9 16,-37 9-1,0 19-15</inkml:trace>
  <inkml:trace contextRef="#ctx0" brushRef="#br2" timeOffset="105376.54">9859 11889 0,'0'0'16,"0"0"-16,0 0 15,9-9-15,1-1 16,-1 1 0,10-1-16,0 20 15,0-1 1,-10 1-1,0 18-15,-9 0 16,0 0-16,-9 10 16,0-1-1,-1-9 1,10 19-16,10 0 16,18 0-1,0 0-15,10 0 16,-1 0-1,1-10-15,-19 1 16,-19-10 0,-19 0-16,-9 0 15,-38 0 1,-38 1-16,1-11 16,18-8-1,38-10-15</inkml:trace>
  <inkml:trace contextRef="#ctx0" brushRef="#br2" timeOffset="105799.46">10452 12227 0,'0'0'0,"0"0"16,0 9 0,-19 1-16,0 8 15,-9 10 1,0 19-16,18 0 15,20-9 1,-1-1-16,19 1 16,0-19-1,19-10-15,19-18 16,0-19 0,-9-19-16,-10-10 15,-10-8 1,-27 8-16,-20 10 15,-27 19 1,-1 9-16</inkml:trace>
  <inkml:trace contextRef="#ctx0" brushRef="#br2" timeOffset="108368.67">12013 5040 0,'0'0'0,"0"0"16,0 0-16,0 0 15,0-9 1,10-1-16,-1-9 15,29 1 1,18 8-16,29 1 16,-1 18-1,-18 1 1,-19-1-16,-18 0 16,-11 1-1,-18-1-15,0 10 16,-18 9-1,-20 19-15,0-10 16,1 1 0,8 0-16,11-10 15,-1 0 1,9 9-16,1 1 16,9-1-1,9 1-15,1-10 16,-10 0-1,0-9-15,0 0 16,0 0 0,-19-1-16,-9 1 15,-38 9 1,-47-9 0,-19-10-16,67-9 15</inkml:trace>
  <inkml:trace contextRef="#ctx0" brushRef="#br2" timeOffset="108975.17">12700 5406 0,'0'0'0,"0"0"0,-19 0 16,-18 9 0,-10 10-16,-1 18 15,20 10 1,9 0-1,10 10-15,18-10 16,10-19-16,9-10 16,1-8-1,-1-20 1,19-36-16,9-20 16,-9-9-16,10-10 15,-19 29 1,-1 9-1,-9 19-15,1 19 16,-1-1 0,0 20-16,0 18 15,0 19 1,-9 18-16,0-8 16,-9-10-1,8-10-15,1-18 16,0 0-1,9-19-15,0-19 16,1-28 0,8-9-1,-18-10-15,-28 0 16,-29 19-16,10 29 16</inkml:trace>
  <inkml:trace contextRef="#ctx0" brushRef="#br2" timeOffset="109841.88">11731 6757 0,'0'0'0,"9"0"0,10-10 16,9 10 0,10 10-1,0-1-15,-19 1 16,-1 18-16,-18-9 16,0 9-1,0 0 1,-9-9-16,0-1 15,-1 11 1,1-1-16,9 0 16,9 0-1,19 19-15,1 9 16,8 10 0,1-19-16,-19-10 15,-10-18 1,-9 0-16,-28 0 15,-29-1 1,-37 1-16,-28-10 16,0 1-1,28-1-15,56-9 16</inkml:trace>
  <inkml:trace contextRef="#ctx0" brushRef="#br2" timeOffset="110443.37">12390 7245 0,'0'0'0,"0"0"15,0 0-15,-10 0 16,-9 9 0,-9 29-16,0 9 15,0 18 1,18 1-16,20 0 16,-1-19-1,10-19 1,0-19-16,9-9 15,0-28 1,10-19-16,9-28 16,0-10-16,-10 1 15,1 18 1,-10 19-16,1 19 16,-11 19-1,11 0-15,-1 18 16,19 19-1,0 19 1,0 0-16,-9-10 16,-1 1-1,-9-19-15,1-1 16,8-18 0,1 0-16,9-18 15,0-10 1,-19-1-16,-9-8 15,-28-1 1,-67-9 0,-93 10-16,-179-10 15</inkml:trace>
  <inkml:trace contextRef="#ctx0" brushRef="#br2" timeOffset="111141.52">11646 9187 0,'10'0'16,"9"-19"-16,18-9 16,29 0-16,0 0 15,0 9 1,-10 10-1,-18 9-15,-19 9 16,-1 0-16,1 10 16,-19 9-1,-19 10-15,1-1 16,-1-9 0,0-9-16,10 0 15,-1 0 1,1-1-1,18 1-15,1 9 16,8 1-16,1 8 16,0-18-1,-10 0-15,-9-19 16,0 9 0,-28 0-1,-47 1-15,-76 9 16,-178-1-1</inkml:trace>
  <inkml:trace contextRef="#ctx0" brushRef="#br2" timeOffset="111769.92">12531 9149 0,'0'0'0,"0"0"16,-19 0-16,0 10 15,-9 18 1,0 0-16,9 19 16,9 0-1,20 0-15,-1-10 16,1-18 0,8 0-16,11-19 15,-1 0 1,0-19-16,10-18 15,-1-10 1,1 0-16,0 0 16,-20 19-1,1 9-15,9 0 16,1 19 0,-1 19-1,10 9 1,9 28-16,9 1 15,-9-10 1,0-10 0,10-9-16,8-18 15,1-29 1,0-28-16,-19-9 16,-28-10-1,-38 0 1,-47 1-16,10 36 15</inkml:trace>
  <inkml:trace contextRef="#ctx0" brushRef="#br2" timeOffset="112471.72">12070 10651 0,'0'0'0,"9"0"15,1-10-15,18 1 16,0 9 0,0 9-16,-9 19 15,0 19 1,-19 10-1,0-1-15,-19-19 16,10 1 0,-1-19-16,1-1 15,9 11 1,9-11 0,1 20-16,8-1 15,1 1 1,-9 9-1,-10-10-15,0-27 16,-29 18 0,-46 0-16,-57 0 15,-56 10 1,-150 27-16</inkml:trace>
  <inkml:trace contextRef="#ctx0" brushRef="#br2" timeOffset="113136.11">12945 10848 0,'0'0'0,"-10"-10"0,-18 20 15,-10 8 1,1 20 0,-1-1-16,19-18 15,0 28 1,10 19-16,18-38 15,1 0 1,9-9-16,9-10 16,0-28-1,-9-9 1,0 0-16,0-9 16,9-20-1,0-37-15,0 29 16,0 37-1,1 18 1,-1 1-16,19 18 16,0 1-1,-9 8-15,-1 29 16,1 38 0,-1-38-1,-8-10-15,8 1 16,10-10-1,0-9 1,0-19-16,0-10 16,10-65-1,-29 19-15,-28 18 16,-47-55 0,-56 18-1,-67 56-15,-178 9 16</inkml:trace>
  <inkml:trace contextRef="#ctx0" brushRef="#br2" timeOffset="113801.29">12060 12311 0,'0'10'0,"0"-10"0,0 0 16,0 0-1,10 0-15,9 9 16,18-9-1,10 9 1,10 20-16,-20-11 16,-9-8-1,-9-1 1,-19 0-16,0 10 16,-9 0-1,-10 28-15,10 9 16,18 19-1,0-9 1,20-19-16,8 0 16,1-10-1,0-9 1,-1 10-16,-27-19 16,-10 9-1,-19 0-15,-56 0 16,-57-9-1,-28 18 1,0 29-16,94-47 16</inkml:trace>
  <inkml:trace contextRef="#ctx0" brushRef="#br2" timeOffset="114414.65">12851 12480 0,'0'10'0,"-10"-10"0,-9 9 15,-18 38 1,-1 37-16,19-27 15,10-11 1,9-8 0,9-19-16,19-10 15,1 10 1,18-28 0,-10 9-16,-8-10 15,-1-18 1,0-10-1,0 1-15,0-10 16,1 0 0,-11 10-1,11 18-15,-1 0 16,0 19 0,10 19-16,-1 9 15,10 19 1,-9 0-1,-10-19-15,1-9 16,-1-10 0,0-9-1,-9 19-15,0-29 16,-1-8 0,-8-10-1,-10-19-15,-28-28 16,-38 9-1,-47 28 1,38 20-16</inkml:trace>
  <inkml:trace contextRef="#ctx0" brushRef="#br2" timeOffset="116711.97">14139 2516 0,'0'-19'0,"0"0"16,0 19-1,10 10-15,9 18 16,28 28 0,18 29-16,39 55 31,-1-27-31,10 56 15,-19-19-15,-28-56 16,-19 0 0,-9-29-1,0 10-15,-20-37 16</inkml:trace>
  <inkml:trace contextRef="#ctx0" brushRef="#br2" timeOffset="117002.76">14873 2873 0,'0'9'0,"-19"-9"15,-9 19 1,-38 28-16,-28 46 16,19 11-1,-10-29-15,-28 37 16,-18 1 0,18-38-16,19-28 15,56-19 1</inkml:trace>
  <inkml:trace contextRef="#ctx0" brushRef="#br2" timeOffset="117277.59">15127 3079 0,'0'0'0,"10"-9"0,18 9 16,9 9-16,10 10 15,29 9 1,8 0-1,-37-9 1</inkml:trace>
  <inkml:trace contextRef="#ctx0" brushRef="#br2" timeOffset="117576.16">15767 2619 0,'0'0'0,"9"10"16,10 18-16,37 37 15,39 67 1,8 27-1,-9-27 1,10-10-16,8 37 16,-8-9-1,-76-122-15</inkml:trace>
  <inkml:trace contextRef="#ctx0" brushRef="#br2" timeOffset="117804.44">16294 2844 0,'0'0'0,"0"0"0,0 0 16,-10 19-1,-18 9-15,-38 47 16,-37 57-1,9-10 1,9-28-16,47-57 16</inkml:trace>
  <inkml:trace contextRef="#ctx0" brushRef="#br2" timeOffset="118118.58">15645 2357 0,'9'-10'0,"19"-9"16,29 10-1,37-10-15,19 38 16,-1 28 0,-8-19-1,-57-28-15</inkml:trace>
  <inkml:trace contextRef="#ctx0" brushRef="#br2" timeOffset="119686.72">17197 1944 0,'0'0'0,"0"0"0,0-10 15,0 1 1,0 0-16,9 18 16,1 19-1,18 57-15,0 83 16,0 39-1,0 65 1,-9-9 0,-9-48-16,8 48 15,-18-66 1,0 47-16,0 56 16,-9-84-1,-10 75-15,0 103 16,10 0-1,0-19 1,-1-65 0,1-66-16,9 66 15,-10 27 1,10 1-16,10-10 16,-1-37-1,10 141 1,9-104-16,-18-65 15,8 94 1,-8-10 0,-10-47-16,0 19 15,-10 28 1,10-19-16,10-55 16,9-67-1,9 104 1,10-38-16,-10-94 15,-9 57 1,-1-1 0,-8-103-1,-10 1-15,9 27 16,-9-9 0,0-18-16,0-67 15,0-18 1,0-37-1,10 18-15,-1 9 16,0-27 0,1-10-1</inkml:trace>
  <inkml:trace contextRef="#ctx0" brushRef="#br2" timeOffset="120679.27">18100 2600 0,'0'0'0,"0"0"16,0 0-16,0 0 16,0 0-1,0-9-15,0 0 16,0 18 0,9 10-1,10 37-15,9 29 16,1 18-1,-1-9 1,0-38-16,10 0 16,-10-46-1,0-10-15,10 18 16,-1 10 0,1-18-1,-10-20-15,10-27 16,-10-10-1,-9 10 1,0-29-16,-19-9 16,0 9-1,0 47 1,0 10-16,0 18 16,0 19-1,0 1-15,9 36 16,0 57-1,-9 0 1,0-28-16,-9 9 16,-10 0-1,0-37 1,-18-10-16,-10-18 16,-29 28-1,-18-29 1,10-56-16,-29-9 15,19-9 1,28-10-16,38 28 16</inkml:trace>
  <inkml:trace contextRef="#ctx0" brushRef="#br2" timeOffset="120976.37">18871 3079 0,'0'0'0,"10"0"16,-1 0-1,29 9-15,28 10 16,37 0 0,-9-19-1,-19 9-15,1 1 16,-29 18-16,-29-19 16</inkml:trace>
  <inkml:trace contextRef="#ctx0" brushRef="#br2" timeOffset="121526.87">19549 2844 0,'0'0'0,"0"0"16,0 0-1,9 19-15,0 9 16,10 0 0,9 29-16,1-20 15,-1 1 1,10-1 0,-1-9-16,10-37 15,-9-19 1,-10 19-1,10-38-15,-10-10 16,0-8 0,-9-1-16,0 38 15,-10 18 1,-9 1 0,10 0-16,-10 9 15,0 37 1,0 20-1,0 46-15,0 19 16,-19 9 0,0 29-1,-9-38-15,-1-66 16,-8 28 0,-10-9-16,0-28 15,-10 0 1,-27-37-1,37-20-15</inkml:trace>
  <inkml:trace contextRef="#ctx0" brushRef="#br2" timeOffset="121802.73">19163 2357 0,'9'0'0,"29"-10"15,37 10-15,57 10 16,18 18 0,10 28-1,10 0-15,-20-18 16,-28-19-1,-18-29-15,-38-18 16,-47 19 0</inkml:trace>
  <inkml:trace contextRef="#ctx0" brushRef="#br2" timeOffset="122544.71">20423 1737 0,'0'0'0,"0"0"16,10 0-1,-1 0-15,10 19 16,9 47-1,19 56 1,-9 84 0,0 10-16,-10 112 15,-19-9 1,-9-18-16,-9-39 16,-10-84-1,0 104 1,-28 121-16,0 1 15,-9-38 1,-1 103-16,1 0 16,18-112-1,1 55 1,-10 104-16,9-37 16,19-85-1,0 84 1,0-37-16,10 29 15,18-58 1,10-64-16,0 83 16,9-103-1,10 95 1,9-48-16,-19-65 16,10 65-1,-1-37 1,-18-94-16,9-47 15,1 56 1,-10-56 0,9-56-16,-9 9 15,-10-19 1,0-37-16,-9-38 16,0-18-1,0-19 1,0-10-16,0-9 15,0 9 1,0 1 0</inkml:trace>
  <inkml:trace contextRef="#ctx0" brushRef="#br2" timeOffset="125328.26">5287 1991 0,'0'0'0,"0"0"15,-9-10-15,-1 1 16,1-1 0,-10 1-1,0-10-15,-9-56 16,0 0-1,18 38 1,1-48 0,9 1-16,9 18 15,19-9-15,-9 28 16,0 28 0,0 1-1,9-1-15,19-9 16,19-38-1,9 10-15,19 46 16,57-27 0,46 18-1,29 0 1,47-46-16,0 8 16,-19 48-1,28 28-15,-9-19 16,-10-38-1,1 10 1,-29 0-16,-19 0 16,10 28-1,-28 18 1,-10-8-16,-10 18 16,-18-9-1,-9-38-15,-10-19 16,-37 29-1,-20-10 1,-18 10-16,-19 9 16,-9-19-1,-10 10 1,-9-1-16,0 10 16,-10 10-1,0-1 1,-9-9-16,10 38 15,9 9 1,-1-19 0,1 56-16,0 29 15,0-10 1,0 0-16,-10 0 16,-9 10-1,0 0 1,0-57-16,0 10 15,-9 18 1,9-56-16,0-28 16,0 10-1,0-10 1</inkml:trace>
  <inkml:trace contextRef="#ctx0" brushRef="#br2" timeOffset="125577.89">9934 1634 0,'0'0'0,"0"0"16,0 0-1,0 0-15,10 0 16,18 19 0,19 0-1,0-1-15,9 20 16,1-19-1,-1-19 1,10-28-16,-9-19 16,-29 28-1,-19 19 1</inkml:trace>
  <inkml:trace contextRef="#ctx0" brushRef="#br2" timeOffset="126151.86">4986 1634 0,'0'0'0,"0"0"0,0 0 15,0 0 1,9 9 0,1 10-16,9 19 15,9 9 1,28 18 0,-9-18-16,0-28 15,0-19 1,10-19-1,-29 10-15</inkml:trace>
  <inkml:trace contextRef="#ctx0" brushRef="#br2" timeOffset="128451.72">14563 5528 0,'0'-47'0,"-10"0"16,10 28-16,-9 0 15,9 29 1,9-1-16,10 10 16,47 0-1,28-10 1,28-9-16,10-9 15,-29 9 1,-27 9 0,-29-18-16,-19 9 15,-28 0 1</inkml:trace>
  <inkml:trace contextRef="#ctx0" brushRef="#br2" timeOffset="128920.13">15729 4984 0,'10'0'0,"-1"-29"16,10 11 0,9 18-16,0-10 15,0 29 1,1 19-16,-10 18 16,-1-9-1,-18 18 1,-18-8-16,-11-20 15,-8-9 1,-10 29 0,9-1-16,19-18 15,10-20 1,9 1 0,19 9-16,18 10 15,10-10 1,19-19-16,0 19 15,0-9 1,-47-28 0</inkml:trace>
  <inkml:trace contextRef="#ctx0" brushRef="#br2" timeOffset="129265.82">16576 5321 0,'0'0'0,"0"-9"0,0 9 15,0 0 1,-10-9 0,-8-1-16,-1 20 15,0 8 1,10 29-1,-1 28-15,20-37 16,-1-10 0,0 0-1,20-9-15,-1-10 16,0-37 0,10-28-16,-29 28 15,-18 18 1,-10 1-1</inkml:trace>
  <inkml:trace contextRef="#ctx0" brushRef="#br2" timeOffset="129825.02">14638 7611 0,'0'0'0,"0"0"0,-9-19 16,-1 10 0,10 9-1,0 0-15,10 9 16,37-18 0,28-20-1,28 29-15,10 0 16,-28 0-1,-10 0-15,-18 10 16,-20-10 0,1 9-1,-29-9-15</inkml:trace>
  <inkml:trace contextRef="#ctx0" brushRef="#br2" timeOffset="130164.69">15710 7048 0,'0'0'0,"10"0"0,-1-19 16,-9 10-1,0 9 1,0 9-16,0 19 16,10 66-1,-1 28-15,-9-10 16,0-36 0,0-1-1,-9 18-15,-1-55 16,1-29-1,9-9 1,0 0-16</inkml:trace>
  <inkml:trace contextRef="#ctx0" brushRef="#br2" timeOffset="130602.04">16209 7123 0,'0'0'0,"9"0"16,1-10 0,18-8-16,0 8 15,10 10 1,9 10-16,0 18 15,19 37 1,-19 11 0,-19-11-16,-19 38 15,-9-37 1,-28-10 0,-28 19-16,-1-18 15,10-48 1,0 0-1,10-27-15,-1-10 16,10-19 0,9-28-1,0-85-15,19 66 16,10 94 0,-1 0-16</inkml:trace>
  <inkml:trace contextRef="#ctx0" brushRef="#br2" timeOffset="131183.72">15701 9365 0,'0'0'0,"0"10"16,-19-1 0,-9 19-16,-10 28 15,1-18 1,-1 18-1,0 19-15,29 19 16,9-9 0,28-57-1,19-10-15,10-18 16,9-9 0,18 0-1,1-57-15,-19-47 16,-29 20-1,-27 36-15,-20 20 16,-18 9 0,9 18-1</inkml:trace>
  <inkml:trace contextRef="#ctx0" brushRef="#br2" timeOffset="131754.37">15287 11148 0,'0'-10'0,"0"-8"16,0 18-16,9 0 15,1 9 1,18 38-1,0 19-15,1 37 16,-11 0 0,1-37-1,-19-29-15,0 29 16,0-19 0,0-19-1,0-9-15,0-19 16</inkml:trace>
  <inkml:trace contextRef="#ctx0" brushRef="#br2" timeOffset="132113.62">15851 11195 0,'0'0'15,"0"0"-15,0-10 16,0 29 0,-9 0-16,18 47 15,1 18 1,18-28-16,0-18 16,10-10-1,9 0 1,19-9-1,9-38-15,-9-9 16,-19-10 0,-19-8-16,-37-11 15,-38-18 1,-57 38 0,38 37-16</inkml:trace>
  <inkml:trace contextRef="#ctx0" brushRef="#br2" timeOffset="132677.57">14986 13128 0,'0'0'0,"0"0"16,0 0-16,0 0 15,0 0 1,9-10-1,10-37-15,9 0 16,1 0 0,-1 19-1,0 19-15,-9-1 16,9 29 0,-9 38-16,-10-1 15,-9-9 1,-9 9-1,-29 28-15,1-18 16,8-47 0,20 0-1,0-1-15,-1 1 16,20-9 0,8-1-1,39 29 1,18-10-16,10-19 15,9-18 1,-19-1-16,-47 10 16</inkml:trace>
  <inkml:trace contextRef="#ctx0" brushRef="#br2" timeOffset="133094.99">16096 13090 0,'0'0'0,"-9"9"16,-10 1-16,-19 18 15,-18 28 1,9-9 0,19 0-16,-1 19 15,20-1 1,18-27 0,1-29-16,9-9 15,28-9 1,18-19-16,-8-10 15,-20-9 1,-8-18 0,-20 8-1,-56-8-15,-38 8 16,29 57-16</inkml:trace>
  <inkml:trace contextRef="#ctx0" brushRef="#br2" timeOffset="134808.93">17865 5021 0,'0'0'0,"0"0"16,0 0 0,0 0-16,18 38 15,11 9 1,18-38-16,37-9 16,39 0-1,8 0 1,-18 0-16,-9 0 15,-20 0 1,-37 0-16,-28 0 16</inkml:trace>
  <inkml:trace contextRef="#ctx0" brushRef="#br2" timeOffset="135260.7">18928 4815 0,'0'0'0,"9"-10"0,10-8 16,19-11-16,9 11 15,0 18 1,-10 18-1,1 20-15,-10 28 16,-18-19 0,-20-10-1,-28 38-15,-27-9 16,8-38 0,1 19-1,-1 0-15,29-19 16,9-9-1,10-10 1,18 0-16,19 20 16,29-11-1,28 1 1,-1 0-16,-18 0 16,-9-19-1,-20 18-15,-27-8 16</inkml:trace>
  <inkml:trace contextRef="#ctx0" brushRef="#br2" timeOffset="135834.38">19633 5021 0,'0'0'0,"0"0"16,-9 10 0,-10-1-16,-9 38 15,9 18 1,10-46 0,9 9-16,-10 10 15,10-29 1,0-9-1,10 0-15,-1 10 16,29-29 0,18-66-1,1 10-15,-29 47 16,9-28 0,1 9-1,-19 38-15,0 9 16,-1 0-1,1 0-15,9 28 16,1 19 0,8 0-1,1 9 1,0 0-16,-10-18 16,-9-19-1,9-1-15,0-18 16,-9 0-1,0-9 1,0-38-16,-48-28 16,-84 0-1,-178-75 1</inkml:trace>
  <inkml:trace contextRef="#ctx0" brushRef="#br2" timeOffset="136656.54">17178 7179 0,'0'0'0,"0"0"16,9 0-16,20-9 16,8 18-1,38-18 1,10 9-16,9 9 16,0-18-1,0 9 1,0 28-16,-18 9 15,-48-27 1</inkml:trace>
  <inkml:trace contextRef="#ctx0" brushRef="#br2" timeOffset="136984.49">18269 6729 0,'0'0'0,"0"0"16,0 0 0,0 9-16,-9 19 15,-1 19 1,-8 28-1,8 28-15,1 29 32,-1-1-32,1-65 15,9-38-15,0 0 16,-9-9 0,9-10-16</inkml:trace>
  <inkml:trace contextRef="#ctx0" brushRef="#br2" timeOffset="137435.17">18655 6945 0,'0'-10'0,"0"1"16,9 9 0,10-38-16,9-9 15,1 29 1,-1 18-16,0-10 16,10 10-1,-10 19 1,9 9-16,1 10 15,-19 18 1,0 19 0,-19-9-16,-19-10 15,-19 0 1,-9 10 0,-19-10-16,10-37 15,9-28 1,0-1-1,9-37-15,1 0 16,8 10 0,20 9-16</inkml:trace>
  <inkml:trace contextRef="#ctx0" brushRef="#br2" timeOffset="137905.1">19285 7151 0,'0'0'0,"10"0"16,-1-19-1,0 0-15,1 10 16,9-10-1,9 0 1,0 10-16,0 0 16,10-1-1,0 1 1,-1 9-16,-9 28 16,-9 38-1,-9-1 1,-20 1-16,-27 19 15,8-29 1,-8-19 0,-10-18-16,9-19 15,-9 10 1,9-39 0,-9-55-16,19-10 15,19 28 1,18 20-16,10 17 15,-10 29 1</inkml:trace>
  <inkml:trace contextRef="#ctx0" brushRef="#br2" timeOffset="139516.81">18109 8943 0,'0'0'0,"0"0"0,0-9 16,0 9-1,0 9-15,0 0 16,10 10 0,8 37-1,20 48-15,19-11 16,-1-55 0,19 9-1,10 9-15,9-28 16,9-65-1,-18-10-15,-28 9 16,-10-18 0,-10-66-1,-18 9 1,-47 85-16,-57-9 16,-75-19-1,-47 18-15,0 47 16,-122 57-1</inkml:trace>
  <inkml:trace contextRef="#ctx0" brushRef="#br2" timeOffset="140052.07">18156 10594 0,'0'0'0,"0"0"0,0 10 16,0 37 0,0 84-1,0 57 1,0-1-16,0-55 16,0-67-1,0 1-15,0-10 16,0-9-1,-9-19 1,9-18-16,0-10 16</inkml:trace>
  <inkml:trace contextRef="#ctx0" brushRef="#br2" timeOffset="140468.53">18740 11251 0,'0'-19'0,"9"-18"0,0-1 16,10-9-1,9 19 1,10-9-16,9 27 15,0 10 1,10 10 0,-10-10-16,-10-10 15,-18 29 1,-10 9 0,-9 0-16,-37 85 15,-20-10 1,10-103-16,-37-19 15,-20-9 1,20 0 0,8-28-16,29-19 15,28 47 1,10 18-16</inkml:trace>
  <inkml:trace contextRef="#ctx0" brushRef="#br2" timeOffset="140897.99">19464 11148 0,'0'0'0,"9"-19"0,20 0 16,8 1 0,10-1-16,19 0 15,-9 0 1,-1 29-16,-9 18 31,0 28-31,-19 0 16,-18-18-16,-20 18 15,-9-18 1,-28-1-16,-28 1 16,-10-10-1,20-47 1,-1-47-16,19 10 16,19 19-1,9-1 1,9 19-16,10 1 15</inkml:trace>
  <inkml:trace contextRef="#ctx0" brushRef="#br2" timeOffset="141835.85">18344 13174 0,'0'0'0,"10"-9"0,-10 0 15,0 9 1,0-10 0,9-8-16,-9 8 15,0 1 1,0 9 0,0 0-16,10-10 15,-1 10 1,0 0-1,1 0-15,-1 19 16,10 28 0,-9-28-16,-10 0 15,0 56 1,-10 9 0,-9-56-16,-28 38 15,-9 0 1,9-29-1,19-28-15,9 10 16,9-9 0,10-10-1,10 9-15,9-9 16,18 0 0,38 0-1,20-9-15,17 46 16,-18 1-1,-28-38 1,-19 0-16,-9-10 16,-19 1-1,0 9-15,-19 0 16</inkml:trace>
  <inkml:trace contextRef="#ctx0" brushRef="#br2" timeOffset="142470.41">19238 13259 0,'0'0'0,"0"0"0,-9 0 15,-10 9 1,-19 1-1,10 18-15,0 9 16,0 20 0,18-1-16,20-9 15,8-10 1,11-18-16,-1 0 16,0-10-1,10-9-15,-10-19 16,-9 1-1,0-10-15,-1-10 16,1-9 0,-9-9-16,-1 0 15,0-10 1,1 19-16,9 19 16,-1-967-1,11 1962-15,-1-967 16,0 9-1,10 19-15,-1 19 16,-8 9 0,8 19-1,1-18-15,-19-10 16,0-10 0,9-18-16,0 0 15,0-10 1,0-9-16,1-19 15,8-18 1,-9-1-16,-9 1 16,-28-20-1,-29 1-15,-84 9 16,-188-47 0</inkml:trace>
  <inkml:trace contextRef="#ctx0" brushRef="#br1" timeOffset="165999.28">15231 1043 0,'0'0'15,"0"0"-15,0-9 16,-19-1-16,-9 1 16,-19-1-1,-19 10 1,-19-9-16,0 28 16,29 9-1,18 0-15,19 0 16,10-9-1,28 19 1,18 18-16,11 10 16,-1-29-1,-10-28 1,10-9-16,0-18 16,-9-1-1,18-19-15,1-55 16,-10 18-1,-28 46 1,-19 20-16,9 0 16,0 9-1,1 18 1,-1 11-16,10 27 16,0 28-1,-10-46-15</inkml:trace>
  <inkml:trace contextRef="#ctx0" brushRef="#br1" timeOffset="166884.94">17940 546 0,'0'0'0,"0"9"15,0 19 1,0-9-16,0 28 15,-9 56 1,9-9-16,-19 0 16,-10 56-1,11-47 1,8-84-16,10 0 16,-9-1-1,9-18 1,0 0-16,9 0 15,1-18 1,18-1 0,0 9-16,10-18 15,-1 10 1,10 27-16,10 19 16,-1-9-1,-18 0-15,0-1 16,-20 11-1,-8-1 1,-10 47-16,-10-10 16,-18-46-1,-57 28 1,-46 9-16,-48-56 16,-19-18-1,-150 18-15</inkml:trace>
  <inkml:trace contextRef="#ctx0" brushRef="#br1" timeOffset="168167.6">22239 2084 0,'0'0'0,"0"-9"16,0 9-1,0 0-15,0 0 16,-19 0 0,-9-9-16,-19 9 15,-28 9 1,0 29-1,9 8-15,19 11 16,9 8 0,29 11-1,18-20-15,19 0 16,10-9 0,9-9-16,0-29 15,19-18 1,18-67-1,-8-8-15,-29 9 16,-19 9 0,-9 19-16,-19 29 15,0 18 1,9 0 0,10 28-16,19 19 15,18 47 1,19 74-1,1-46-15,-58-103 16</inkml:trace>
  <inkml:trace contextRef="#ctx0" brushRef="#br1" timeOffset="168503.49">22794 2131 0,'0'0'0,"0"0"15,10 0-15,8 10 16,29 27 0,38 85-1,19 10-15,-10-48 16,19 38 0,-19-19-16,-19-47 15,-47-18 1</inkml:trace>
  <inkml:trace contextRef="#ctx0" brushRef="#br1" timeOffset="168732.91">23321 2178 0,'0'10'0,"-19"8"0,-28 48 16,-9 47 0,-20 93-1,29-65-15,29-113 16,-11 9 0,11-18-16</inkml:trace>
  <inkml:trace contextRef="#ctx0" brushRef="#br1" timeOffset="169267.44">23951 1953 0,'0'0'0,"0"0"0,0 0 16,0 28 0,-9 47-1,-1 10-15,10 18 16,10 38 0,-10-57-1,0-46-15,0-10 16,0-9-1,0-1-15,0-8 16,9-20 0,1-18-1,8-9-15,1-20 16,0 39 0,9-29-1,1 9-15,-1 57 16,9 9-1,1 28-15,-10 1 16,-9 18 0,-10-19-1,-9-47-15,-9 1 16,-10 9 0,-37-1-1,-29 20-15,-47-57 16,-169-94-1</inkml:trace>
  <inkml:trace contextRef="#ctx0" brushRef="#br1" timeOffset="170109.43">25409 1278 0,'0'0'0,"0"-10"16,0 29-1,0 0-15,0 46 16,0 85-1,0 169 1,-9-9-16,0 9 16,-1 66-1,-9-29 1,1 113-16,-11-28 16,1-150-1,-10 75-15,10 75 16,0 66-1,0-29 1,9-18-16,10 65 16,-1-84-1,20 104 1,8 8-16,-8-149 16,-1 205-1,1-139-15,8-151 16,11 93-1,-1-8 1,10 74-16,-1-93 16,1-66-1,-1 38 1,1 18-16,0-75 16,-1-28-1,-8-28-15,-1-9 16,0-38-1,-9-66 1,0 19-16,-1-47 16,-8-56-1,-10-19 1,0-28-16,0 10 16,0-10-1</inkml:trace>
  <inkml:trace contextRef="#ctx0" brushRef="#br1" timeOffset="171828.14">10273 4280 0,'0'0'0,"0"-19"0,9-9 15,20-19 1,-1 28-16,28 19 15,48-28 1,9 0 0,18 56-16,20-28 15,9-19 1,18 29-16,58 9 16,27-1-1,29 10 1,28-37-16,37-28 15,10 46 1,9-9-16,19-19 16,19 29-1,-9 8 1,27-18-16,29-28 16,-9 9-1,18 10-15,20 28 16,-1 0-1,9-85 1,-8 28 0,-11 123-16,1-1 15,9-93 1,0-19-16,-9 18 16,0 20-1,-19-20 1,9 38-16,-18-9 15,-38-66 1,-47 75 0,-29 1-16,-37-29 15,-37-19 1,-38 38-16,-38 9 16,-28 0-1,-38-19-15,-37-46 16,-29 27-1,-18 10 1,-10-9-16,-9 9 16,-10 9-1,-9-9-15</inkml:trace>
  <inkml:trace contextRef="#ctx0" brushRef="#br1" timeOffset="173643.41">21825 4740 0,'0'0'0,"0"0"15,0 0 1,0 0-16,0 0 16,0 0-1,0 9 1,0 29-16,-9 46 16,18 10-1,-9-19-15,0-19 16,0-28-1,0-9 1,0-10-16,0 10 16,0-19-1,0 0 1,10 0-16,-1 19 16,10-19-1,9 9-15,19-18 16,0-19-1,10 9 1,-1 28-16,0 10 16,-18 0-1,9-47-15,0 0 16,-19 18 0,1 1-1,-11-10-15,11-18 16,-11-1-1,1 1 1,-19 18-16,10 0 16,-10 0-1,0 19 1,0 0-16,0 0 16,0 47-1,-10 10-15,10 18 16,-19 75-1,10-56 1,9-66-16,-9 47 16,-10 47-1,0-10-15,10-74 16,9-29 0,0-9-1,0 28-15,-10-9 16,10-19-1</inkml:trace>
  <inkml:trace contextRef="#ctx0" brushRef="#br1" timeOffset="174163.77">23020 5077 0,'0'0'0,"0"10"0,0-10 16,0 0-1,9 0-15,1 0 16,-1 9 0,1-9-1,-1 0-15,10 0 16,0 0 0,-10 19-16,-9 0 15,0 9 1,0-9-1,-9 9-15,-10-9 16,0-1 0,-19 10-1,1-9-15,-1-19 16,0 0 0,1 10-1,9-10-15,9-19 16,9-28-1,10-9-15,0 37 16</inkml:trace>
  <inkml:trace contextRef="#ctx0" brushRef="#br1" timeOffset="174737.61">23725 5096 0,'10'0'0,"-1"-9"16,1 9-1,18-10-15,0-8 16,0 8-1,1 1 1,-1 28-16,0 9 16,0 9-1,-9 10 1,-19-37-16,0 18 16,0 28-1,-19-9-15,0-28 16,-9-10-1,-19-18 1,-9-1 0,-1 1-16,10-19 15,19 9 1,0 0-16,9-9 16,10 9-1</inkml:trace>
  <inkml:trace contextRef="#ctx0" brushRef="#br1" timeOffset="175302.07">24412 5040 0,'10'-9'0,"-1"-10"0,0 9 16,20 1-1,8-10 1,1 0 0,0 29-16,9 9 15,-10 28 1,-9-10-16,-9 57 15,-9 28 1,-10-85-16,-19-37 16,-28 19-1,-19-9 1,10-29-16,-10 9 16,9-27-1,1-19-15,28 18 16,9-9-1,9 19 1,10 9-16,0 19 16</inkml:trace>
  <inkml:trace contextRef="#ctx0" brushRef="#br1" timeOffset="176346.52">21750 6776 0,'0'0'0,"0"0"16,0 0-16,0-10 15,0 10 1,9-19 0,-9 1-16,10 27 15,-1 19 1,1 10-16,-1 18 16,10 38-1,0 47-15,-1-19 16,-18-75-1,0-1 1,0 1-16,0 0 16,-9 0-1,9-9-15,0-20 16,0-18 0</inkml:trace>
  <inkml:trace contextRef="#ctx0" brushRef="#br1" timeOffset="176792.96">22361 7010 0,'0'0'0,"0"-9"0,10 9 16,9-10-16,9-8 16,19-1-1,9 0 1,1 10-16,-10 18 16,0 10-1,-19 0 1,-19-10-16,-9 19 15,-9 38 1,-29 18-16,-18-9 16,0-18-1,-1-39 1,-9 1-16,0-19 16,1-28-1,8-19-15,19-28 16,20 9-1,27 48 1,0 8-16</inkml:trace>
  <inkml:trace contextRef="#ctx0" brushRef="#br1" timeOffset="177321.13">23312 6879 0,'0'0'0,"0"0"16,0 0-1,9 9-15,19-18 16,0-1 0,19 10-16,0 10 15,10-10 1,-10 28-1,0 28 1,-19-18-16,-28-38 16,0 9-1,0 29-15,-19 9 16,1-19 0,-20 28-16,-9 0 15,0-46 1,9-10-1,-9-28-15,10 9 16,8 0 0,1-37-1,9 9-15</inkml:trace>
  <inkml:trace contextRef="#ctx0" brushRef="#br1" timeOffset="177845.79">24064 7076 0,'0'0'0,"10"-10"0,-1-8 16,0 8 0,10-8-16,9-1 15,10 0 1,9-18 0,19-1-16,0 10 31,-10 47-31,1 28 15,-20 9-15,-18-28 16,-9 0 0,-10 10-1,0-1-15,-48 57 16,-8 0 0,9-66-16,-9-37 15,-10-1 1,0 1-1,9-29-15,10-9 16,10-9 0,9-38-1,28 19-15,18 28 16,-8 19 0</inkml:trace>
  <inkml:trace contextRef="#ctx0" brushRef="#br1" timeOffset="178851.15">22455 9112 0,'0'0'0,"0"0"0,0 0 15,0 0 1,0 9-16,-9 10 16,-10 19-1,0 27 1,10-18-16,9-19 15,9 29 1,10-11 0,19 1-1,9-9-15,19-10 16,9-19-16,0-9 16,1-28-1,-11-19-15,-18 0 16,-9-18-1,-19-38 1,-19-1-16,-28 39 16,-29 18-1,-56 9 1,-65 19-16,-161-9 16</inkml:trace>
  <inkml:trace contextRef="#ctx0" brushRef="#br1" timeOffset="179571.01">21364 10923 0,'0'0'0,"0"-10"16,0 10-1,0 10-15,0-1 16,0 47 0,10 113-16,-1-28 15,0-66 1,10 56-1,-19-18-15,0-76 16,0-37 0,0 0-16,0 0 15</inkml:trace>
  <inkml:trace contextRef="#ctx0" brushRef="#br1" timeOffset="179971.44">22042 11223 0,'9'-10'0,"0"-8"15,29-29-15,9 0 16,9 9-1,10 29-15,0 18 16,0-9 0,-10 0-1,1 29-15,-29-11 16,-9 20 0,-10 37-1,-9-19-15,-18-37 16,-29 28-1,-29-10 1,20-37-16,-10-9 16,19 0-1,0-29-15,19 19 16,18 10 0</inkml:trace>
  <inkml:trace contextRef="#ctx0" brushRef="#br1" timeOffset="180413.23">23236 11298 0,'0'-38'0,"0"1"0,0 37 16,0-10-1,0 1-15,10 0 16,-10-1 0,19 1-16,9-19 15,0 9 1,10 10-1,-1 9-15,-9 0 16,1 18 0,-1 48-1,0-10-15,-28 1 16,0-1 0,-9-37-1,-10 0-15,0-19 16,0 0-1,-9-10-15,9-9 16</inkml:trace>
  <inkml:trace contextRef="#ctx0" brushRef="#br1" timeOffset="180888.87">23998 11223 0,'10'-10'0,"-1"-8"0,29-20 15,9-9 1,9 10-1,19 9 1,-9 9-16,-9 38 16,-1 9-1,-9 19-15,-19 0 16,-9-10 0,-9 19-16,-20-9 15,-9 0 1,-18-9-1,-20-10-15,1 0 16,-10-19 0,10-18-1,-1-38-15,10-28 16,10-9 0,18 18-1,19 10-15,19 9 16,-10 28-1</inkml:trace>
  <inkml:trace contextRef="#ctx0" brushRef="#br1" timeOffset="181530.79">21985 12884 0,'0'0'0,"0"-10"15,0 10-15,0 0 16,0 10-1,10 8-15,-1 67 16,-9-1 0,9 10-1,-9-10 1,0 10-16,-9 38 16,0-57-16,-1-38 15,1-9 1,-1-18-1,10-1-15,0-9 16</inkml:trace>
  <inkml:trace contextRef="#ctx0" brushRef="#br1" timeOffset="182629.55">21806 13634 0,'0'0'0,"10"10"16,-1-1-1,10 10-15,9-10 16,19-9 0,10 9-16,9-18 15,-1 0 1,11-10-1,-10 0-15,-1 0 16,-18-9 0,-18 9-1,8-18-15,-9-10 16,-9 28 0,-9 10-1,9-10-15,-10-9 16,-9 9-1,9-28-15,-9 0 16,0 38 0,0 0-1,0 9-15,0 9 16,0 66 0,-9 0-1,9 19-15,-9 28 16,9-75-1,0 75-15,-10-10 16,10-8 0,-9-11-1,9-93-15,0 10 16,0-1 0,0-9-16,0 0 15,0 0 1</inkml:trace>
  <inkml:trace contextRef="#ctx0" brushRef="#br1" timeOffset="183058.92">23058 13418 0,'0'0'0,"0"0"15,0-9 1,0-10-16,9 10 16,10-29-1,0-9-15,9 10 16,-9 18 0,-10 28-1,10-9-15,-10 10 16,10 9-1,0-1 1,-19 39 0,0 46-16,-19-28 15,0-28 1,-9-19-16,0-19 16,0 1-1,-1-29-15,1-28 16,0-19-1,19 20 1,9 27-16,0 19 16</inkml:trace>
  <inkml:trace contextRef="#ctx0" brushRef="#br1" timeOffset="183583.35">23810 13278 0,'0'0'0,"10"-10"16,-1-18-1,10 0-15,0-10 16,9 10 0,0 10-16,0 8 15,10 10 1,18 47-1,-9 9-15,-18-28 16,-11 10 0,-8 28-16,-10-1 15,-10-46 1,-8-9 0,-20 18-16,-9 0 15,9-28 1,-18-19-1,-1-37-15,20-1 16,9 29 0,18 0-16,1-19 15,9 19 1</inkml:trace>
  <inkml:trace contextRef="#ctx0" brushRef="#br1" timeOffset="184034.84">24713 13503 0,'0'0'0,"0"-19"16,0-18-1,10 18-15,-1-9 16,0 9 0,20 9-1,8-27-15,10-10 16,-9 28 0,0 10-1,-10 9-15,0 28 16,-9 0-1,-19-9-15,-19 9 16,-9 10 0,-29-1-1,-18 1-15,0-20 16,9-18 0,0-28-1,10 0-15,18-19 16,0-28-1,38 19-15,0 28 16</inkml:trace>
  <inkml:trace contextRef="#ctx0" brushRef="#br1" timeOffset="185751.19">24610 13184 0,'0'0'0,"9"0"0,19-10 16,1 10-1,18-9 1,9 0 0,1 27-16,-1 20 15,0 9 1,-18-19-16,-10 0 16,-9 19-1,0 0-15,-19-9 16,0-20-1,-28 20-15,-10-1 16,0-18 0,-18 19-1,9-10 1,0-28-16,0 0 16,9-10-1,1-27-15,8-19 16,1 9-1,19 19 1,-1-76-16,10 10 16,10 85-1,18-19-15,28-28 16,1 9 0,9 37-1,9 10-15,0 19 16,-9 0-1,-9 9 1,-20 0-16,-18-9 16,0 18-1,0 85 1,-19 0-16,-19-75 16,0-9-1,-9-1 1,-29 1-16,1-19 15,-1-19 1,1-10-16,-10-18 16,19-9-1,9-10 1,20 28-16,8 0 16,10-37-1,0 18-15</inkml:trace>
  <inkml:trace contextRef="#ctx0" brushRef="#br1" timeOffset="188811.43">20696 1625 0,'0'0'0,"10"0"0,-1-19 16,1-9-1,18 18 1,9 20-16,48-20 15,19-8 1,-1 27 0,19 0-16,1 1 15,8-10 1,29-38 0,28 29-16,29 37 15,18-9 1,10-10-1,-10-37-15,-38 19 16,-9 56 0,-9-19-1,0-56-15,-29-1 16,-8 29 0,-11 0-16,1 10 15,-10-29 1,-18-9-1,-10 28-15,0 19 16,-9-1 0,-20-27-1,-8 0-15,-20 18 16,1-9 0,-10-9-1,-9-10-15,-19 19 16,0 0-1,0 0 1,-19 0-16,-47 0 16,-75 9-1,-66 10 1,-56-28-16,-38-48 16,-47 67-1,9 27-15,1-74 16,-11 27-1,39 10 1,9-18 0,28 18-16,29 28 15,46 19 1,47-47-16,20-19 16,37 0-1,18 10 1,39 9-16,9 0 15,18 0 1,1 0 0,18 0-16,19-19 15,57 0 1,66 29 0,37 8-16,28 10 15,19 10 1,0-10-16,29-18 15,9-29 1,9-9 0,-19 46-16,10 1 15,9-9 1,-37-1 0,-19-9-16,-29-9 15,-37 18 1,-19 0-1,-18 1-15,8-114 16,-27 20 0,-76 131-1,0 0-15,-9-10 16,-10-18 0,10 0-16,-19-19 15,10 0 1,-10 0-1,0 0-15,0 0 16,0 0 0,0 0-1</inkml:trace>
  <inkml:trace contextRef="#ctx0" brushRef="#br1" timeOffset="201256.29">18551 14694 0,'10'0'0,"18"0"0,66-18 16,57-11 0,56 1-16,47 10 15,28 8-15,38 1 16,56-1 0,10 10-16,18-9 15,10-10 1,-9 10-16,9-1 15,-1 1 1,-17 9-16,-30 28 16,-17-9-1,-30 9-15,-18 0 16,-18 0 0,-39-9-1,-56-9-15,-28-1 16,-37-9-1,-39 0-15,-27 0 16,-20 0 0,-18 0-16,0 0 15,-10 0 1,-9 0-16,10 9 16,-10 1-1,0-1-15,0-9 16</inkml:trace>
  <inkml:trace contextRef="#ctx0" brushRef="#br1" timeOffset="202435.48">19069 15285 0,'0'0'0,"0"0"0,-19 0 16,-9-9-1,-19 0-15,-19 18 16,-19 0 0,1 20-1,-1 18-15,19-1 16,10-8 0,18-1-16,19 1 15,10-10 1,18 10-16,19 9 15,19 0 1,29-10-16,8 1 16,1-20-1,-10 1-15,-9-10 16,-19-9 0,-19 0-16,-18 0 15,-10 0 1,0 0-1,-10 10-15,-46-1 16,-48 19-16,-18 1 16,0 17-1,0 1 1,18 10-16,19-10 16,29-1-1,9 11-15,19-1 16,18-9-16,20 9 15,9-9 1,37 19-16,10-10 16,28-9-1,28 0 1,10-19-16,-19-9 16,-10-10-1,-18-9-15,-19 0 16,-10 0-1,-18 0-15,-10 0 16,-9 0 0,-19 0-1</inkml:trace>
  <inkml:trace contextRef="#ctx0" brushRef="#br1" timeOffset="203403.04">19765 15914 0,'0'0'0,"-9"-9"0,-10-10 15,-9 0 1,-10 10-16,0-1 15,1 20-15,-1 9 16,10 9 0,9 0-1,10 9-15,-1 1 16,20-19 0,-1-1-16,0-8 15,20-10 1,8-10-16,1-8 15,-1-20 1,1 10-16,-19 0 16,0 18-1,0 1-15,9 18 16,9 10 0,20 19-1,28 27-15,-1 29 16,-9-19-1,-37-37-15</inkml:trace>
  <inkml:trace contextRef="#ctx0" brushRef="#br1" timeOffset="203653.69">20292 15736 0,'0'0'0,"0"9"15,9 10 1,29 28 0,28 19-16,9 9 15,0 9 1,0-9-16,-46-47 15</inkml:trace>
  <inkml:trace contextRef="#ctx0" brushRef="#br1" timeOffset="203880.15">20602 15698 0,'0'0'0,"0"0"15,0 0 1,0 10-16,-19 8 16,-18 39-1,-29 37-15,-9 18 16,-1 10 0,20-28-16,18-28 15,20-38 1</inkml:trace>
  <inkml:trace contextRef="#ctx0" brushRef="#br1" timeOffset="204450.94">21101 15492 0,'0'0'0,"0"0"16,0 0-16,0 9 16,0 10-1,0 37-15,0 29 16,-10 9-1,10-1 1,0-8-16,0-10 16,0-19-1,-9-18-15,9-20 16,0 1-16,0-19 16,0 0-1,0 0-15,9 0 16,1-9-1,-1-10-15,10 0 16,9-9 0,0 9-16,-9 10 15,0 0 1,0 9 0,0 9-16,0 0 15,-10 1 1,0 9-16,-9-1 15,0 1 1,-18 0-16,-1 0 16,-28-1-1,18-8-15</inkml:trace>
  <inkml:trace contextRef="#ctx0" brushRef="#br1" timeOffset="204850.78">22390 15952 0,'0'0'0,"0"0"16,9-10-16,0-9 16,1 10-1,-1 0-15,19-1 16,20 1-1,8 0-15,29-1 16,-10 10 0,-9 0-16,-19 10 15,-19-1 1,-28-9-16</inkml:trace>
  <inkml:trace contextRef="#ctx0" brushRef="#br1" timeOffset="205023.61">22051 16271 0,'0'0'0,"9"0"16,38-10-16,47 1 15,66 18 1,29 1-1,140 18-15</inkml:trace>
  <inkml:trace contextRef="#ctx0" brushRef="#br1" timeOffset="208660.53">23650 15576 0,'0'0'0,"0"0"0,0 0 16,0 0 0,0-9-1,0 9-15,0 84 16,0 10-1,10-75 1,-1 47-16,-9 18 16,0 57-1,0-29-15,0-93 16,0 0 0,0 0-1,0 18-15,0 10 16,0-28-1,0-10-15,0 1 16</inkml:trace>
  <inkml:trace contextRef="#ctx0" brushRef="#br1" timeOffset="209217.28">24186 16017 0,'0'-9'0,"10"-29"0,-1 10 16,1 9-1,18-9-15,0 0 16,10 0 0,18-19-1,10 19-15,-10 19 16,1 18 0,-10-9-1,-9-9-15,-10 27 16,0 20-1,-9 9-15,-10 37 16,-9-9 0,-28 10-1,-10-1-15,10-65 16,-19-10 0,-9-18-1,-10-10-15,9 0 16,10 10-1,0-75 1,10 9-16,27 65 16,20-18-1,9-10-15,-10 20 16</inkml:trace>
  <inkml:trace contextRef="#ctx0" brushRef="#br1" timeOffset="209728.06">25005 15698 0,'0'0'0,"9"0"0,20-28 16,18-19 0,9 19-1,-9 19-15,19 18 16,9 0-1,-18-9 1,-1 10-16,-18 18 16,-10 10-1,-9 8-15,-10-8 16,-18 18 0,-10 10-1,-9-19-15,-1-19 16,-8-19-1,-1-18 1,-9 0 0,10-20-16,-1 1 15,19-9-15,19 9 16,0 18 0</inkml:trace>
  <inkml:trace contextRef="#ctx0" brushRef="#br1" timeOffset="210195.1">26049 15848 0,'0'0'0,"10"-37"15,8-19 1,1 9 0,9 9-16,1 19 15,8 10 1,10 9-16,0 9 16,10 1-1,-10 9 1,-10-1-16,-8 20 15,-11 9 1,-18 0 0,0-29-16,-28 39 15,-19-1 1,10-37-16,-20-19 16,1 0-1,9-10 1,0-18-16,9-9 15,10-1 1,18 19 0,1-28-16,9 19 15</inkml:trace>
  <inkml:trace contextRef="#ctx0" brushRef="#br1" timeOffset="210667.34">27065 15858 0,'10'-10'0,"-1"-27"16,0-19-16,10 9 15,0 9 1,0 10 0,9 0-16,19 0 15,0 28 1,0 9-16,0 19 16,0 19-1,-9 0 1,-19 0-16,-10 0 15,-18 9 1,-10 0 0,-28-27-16,-19-11 15,0 1 1,0-19-16,0-9 16,19-10-1,0-47 1,10 1-16,27 18 15,1 28 1,9 10-16</inkml:trace>
  <inkml:trace contextRef="#ctx0" brushRef="#br1" timeOffset="211527.95">23029 16740 0,'0'0'0,"10"9"16,18-9-1,28-19-15,38 1 16,48 8-1,46 1 1,47-1-16,38 20 16,37-1-1,38-18 1,-9 9-16,18-19 16,10 0-1,-9 47 1,9-28-16,-57 19 15,-46 19 1,-48-20-16,-56 1 16,-28-28-1,-38-10 1,-29 10-16,-27-1 16,-10-8-1,-18-1-15,-10 19 16,0-10-1,0 10 1</inkml:trace>
  <inkml:trace contextRef="#ctx0" brushRef="#br1" timeOffset="213144.67">2126 4468 0,'0'-10'0,"0"1"16,0 9 0,0 0-16,19 47 15,9 18 1,10 104-1,9 10 1,-19-57-16,10 28 16,-20 28-16,-18 75 15,-28-18 1,-28-48 0,-38 20-16,-19-48 15,-28 20 1,18-20-16,39-65 15,-1-10 1,38-55 0,19-11-16,9 10 15,-9 1 1,18-20 0,1-9-16,18 19 15,29 28 1,9 18-1,47 57-15,10 28 16,-1 19 0,-18 66-1,-1-10-15,-55-56 16,-11 84 0,-18 19-1,-18 38-15,-11-29 16,-18-74-1,0 37-15,-9 112 16,9 20 0,19-95-1,-1-37-15,11-9 16,8-1 0,1 1-1,18-57-15,10-37 16,19 18-1,18-37-15,1-37 16,18-10 0,-9-28-1,-1-29-15,11 20 16,-1-19 0,-9-38-1,0 0-15,-10 19 16,-37 0-1</inkml:trace>
  <inkml:trace contextRef="#ctx0" brushRef="#br1" timeOffset="-214479.18">23932 17434 0,'0'0'0,"0"-9"16,0-1 0,0 10-16,0 0 15,0 0 1,10 38-1,-1 27-15,19 29 16,1 56 0,-10-18-16,-10-67 15,-9-8 1,0-29 0,0 9-16,-9 10 15,-1-19 1,1-18-16</inkml:trace>
  <inkml:trace contextRef="#ctx0" brushRef="#br1" timeOffset="-213963.79">23895 17359 0,'0'0'16,"9"0"-16,1-9 15,8 18-15,29 19 16,10 0 0,37 38-1,0 47 1,-9-20-16,-10 11 15,-9-29-15,-19-38 16,-9-9 0,-20 0-1,1 1-15,0-1 16,0-10 0,-19-8-1,9-10-15,1-19 16,8-9-1,1-28 1,0-19-16,-10-38 16,-9 10-1,0 18-15,-9 10 16,0 0 0,18-37-1,-9 46-15,9 75 16,1 1-1,-1-1-15</inkml:trace>
  <inkml:trace contextRef="#ctx0" brushRef="#br1" timeOffset="-213629.94">24939 17781 0,'9'-9'0,"1"-10"0,9 10 16,37-1-1,29 1-15,28-1 16,0 20 0,-1-1-1,1-18-15,-28-1 16,-19 20 0,-19 9-1,-28-19-15</inkml:trace>
  <inkml:trace contextRef="#ctx0" brushRef="#br1" timeOffset="-213303.51">26153 17256 0,'0'0'0,"0"0"16,0 0-16,0 0 16,0 9-1,0 1 1,0 36-16,-10 105 16,1 36-1,9-65-15,0 0 16,-10 19-1,1-85 1,9-28-16,-9 0 16,9-28-1</inkml:trace>
  <inkml:trace contextRef="#ctx0" brushRef="#br1" timeOffset="-212759.19">28636 16458 0,'0'0'0,"0"0"0,19-9 16,9-10 0,10 10-16,28-19 15,18 18 1,1 1 0,-19 9-16,-38 0 15</inkml:trace>
  <inkml:trace contextRef="#ctx0" brushRef="#br1" timeOffset="-212571.94">28702 16646 0,'0'0'0,"19"9"15,28 10-15,56 19 16,-37-29 0</inkml:trace>
  <inkml:trace contextRef="#ctx0" brushRef="#br1" timeOffset="-211852.41">28664 16458 0,'0'0'0,"10"10"15,18-1 1,0 0-16,19-9 16,19 10-1,0-10 1,9-10 0,0 10-16,-9 0 15,-9 0-15,-20-9 16,-18 9-1</inkml:trace>
  <inkml:trace contextRef="#ctx0" brushRef="#br1" timeOffset="-211585.18">28599 16834 0,'0'0'0,"0"-10"16,9 10-16,0-9 16,29 9-1,18 0-15,29 0 16,0 9-1,-48-9 1</inkml:trace>
  <inkml:trace contextRef="#ctx0" brushRef="#br1" timeOffset="-209895.15">24892 17425 0,'0'0'0,"-9"0"0,-20 0 15,-46 0-15,-66 75 16,-10 19 0,1-19-16,-10 0 15,-9 0 1,-1 28-1,29-28-15,47-38 16,19-8 0,18 8-1,20-9-15,9-9 16,9-10 0</inkml:trace>
  <inkml:trace contextRef="#ctx0" brushRef="#br1" timeOffset="-209350.19">22437 17472 0,'0'0'0,"0"-10"15,0 1-15,-10-1 16,10 10 0,-9 29-16,-1 8 15,1 10 1,9 0-1,9-10-15,1-8 16,-10-11 0,9 1-16,10 9 15,9-18 1,1 8 0,-1-8-16,19-1 15,0-9 1,19 19-1,-10 9-15,-9 10 16,-9 9 0,-19-29-1,-19 39 1,-19 18-16,-19-19 16,-28-19-1,-28 1-15,-37 18 16,55-28-1</inkml:trace>
  <inkml:trace contextRef="#ctx0" brushRef="#br1" timeOffset="-209062.38">22531 17462 0,'0'0'0,"0"0"0,0 0 16,9-19 0,19 1-1,19-1-15,57 19 16,37 0-1,28-10 1,1 29-16,140 28 16</inkml:trace>
  <inkml:trace contextRef="#ctx0" brushRef="#br1" timeOffset="-207535.56">28617 16430 0,'0'0'0,"10"0"16,18 0-16,10 0 16,9-9-1,18 9 1,11 9-16,-1-9 15,0 0 1,-18 9 0,-20 10-16,-8-9 15,-29-10 1,0 0-16</inkml:trace>
  <inkml:trace contextRef="#ctx0" brushRef="#br1" timeOffset="-207129.92">28655 16937 0,'0'0'0,"0"0"0,0 0 31,9 0-31,10 9 16,28-18-1,28-10-15,10 10 16,-10 27 0,-9-8-1,-19-10-15,-9-10 16,-10 1-16,-9 0 15,-10 9 1,-9 0 0,0 0-16,-9-10 15,-29-18 1,-28 9 0,-18 19-16,27 0 15</inkml:trace>
  <inkml:trace contextRef="#ctx0" brushRef="#br1" timeOffset="-206247.86">29756 16130 0,'0'9'0,"0"-9"16,9-19-16,0 1 15,29-10 1,9-1 0,19 20-16,-10 18 15,1 1 1,-10 9 0,0 18-16,-9 1 31,-10 18-31,-9 10 0,-19-1 15,-10 1 1,-37 18 0,-19-9-16,0-37 15,-9 0 1,9-10 0,10 0-16,28-38 15,-1-8 1,1-1-16,9-28 15,10 9 1,9 29 0,9-10-16,1 10 15,27 9 1,20 28 0,18 19-16,-9 0 15,9 19 1,-9 18-1,-9-28-15,-10 19 16,0 0 0,-10-28-1,1 10-15,-19-10 16,0-10 0,-1 1-16,1 9 15,-9-29 1</inkml:trace>
  <inkml:trace contextRef="#ctx0" brushRef="#br1" timeOffset="-205647.24">30800 15886 0,'0'0'0,"0"0"0,0 0 15,0 9 1,0 38 0,-19 47-16,10 9 15,-1-46 1,1-29-1,-1 0-15,10-19 16,0 1 0,0-10-1,0 0-15,0 0 16,0 0 0,10 9-16,9-9 15,9 0 1,19 28-1,0 10-15,-9-29 16,9 10 0,0 0-1,0 27-15,9 48 16,-28-47 0,-9-9-16,0-1 15,-19-9 1,0-9-1,-28 19-15,-29 46 16,-9-9 0,1-47-1,-20 1-15,-9-1 16,47-19 0</inkml:trace>
  <inkml:trace contextRef="#ctx0" brushRef="#br1" timeOffset="-205339.55">30555 16017 0,'0'0'0,"10"0"0,27-28 15,39 0 1,27 19-16,10-1 16,19 10-1,-1 0 1,-18 0-16,-28-28 16,-29 0-1,-9 9 1,-28 29-16,-9-1 15,-10 0 1</inkml:trace>
  <inkml:trace contextRef="#ctx0" brushRef="#br1" timeOffset="-204600.94">31844 16130 0,'0'0'0,"0"0"15,0 9 1,-9 1-16,-10-1 16,-9 19-1,-29 47 1,10 38-16,10 9 15,18-47 1,9-28 0,20 9-16,-1-18 15,1-20 1,-1 1 0,0-10-16,1-18 15,9-10 1,9-37-16,-9-10 15,-10 10 1,0-38 0,20-18-16,-1 27 15,9-18 1,1 28 0,-10 66-16,10 9 15,18 18 1,29 39-1,0 8-15,-29 10 16,-9 10 0,-9-10-1,-19-38-15,9 29 16,-9 19 0,0-39-16,-1 1 15,1-19 1,9-18-1,1-1-15,-1 1 16,9-10 0,1-29-16,0-17 15,-1-39 1,-27 19 0,-20-9-16,-37-47 15,-19 19 1,29 66-1</inkml:trace>
  <inkml:trace contextRef="#ctx0" brushRef="#br1" timeOffset="-203853.13">29107 15389 0,'0'0'0,"18"28"16,20-9-16,47-19 15,93 18 1,86-27 0,27-19-16,20 56 15,37-19 1,38-37-16,-19 28 15,-29-9 1,-37 9 0,-47 0-16,-47-10 15,-47 10 1,-38 19 0,-37 19-16,-38-29 15,-9 0 1,-19-9-16,-1-9 15,-18 9 1,0 0 0,0 9-16,0 1 15,0 56 1,0 37 0,-9 19-16,-10 65 15,10 57 1,-1-37-1,1-57-15,0 37 16,-1 39 0,10-86-16,0 1 15,0 66 1,0-76 0,0-84-16,0-10 15,0-9 1,-9-18-16</inkml:trace>
  <inkml:trace contextRef="#ctx0" brushRef="#br1" timeOffset="-203338.01">29313 15520 0,'0'0'0,"0"0"16,0 9-16,0 20 15,-9 83 1,0 48-16,-1 9 16,1 65-1,9 76 1,-10-104-16,1-28 15,-19 29 1,18-66 0,1-48-16,-10-27 15,10-19 1,-1-28-16,10-10 16,0 19-1,-9-9 1,9-19-16,0 0 15,0 0 1</inkml:trace>
  <inkml:trace contextRef="#ctx0" brushRef="#br1" timeOffset="-202948.26">29464 17434 0,'0'0'0,"0"0"0,9 0 16,10-9 0,9-10-1,29 0-15,46 0 16,95 29 0,94 8-16,56 20 15,28-10 1,38-18-1,9 8 1,-18-8-16,-38-1 16,-76 19-1,-46-47-15,-66-18 16,-57 37 0,-28 9-16,-47-18 15,-28 9 1,-19 0-1,0 0-15,0 0 16,0 0 0</inkml:trace>
  <inkml:trace contextRef="#ctx0" brushRef="#br1" timeOffset="-201696.06">28711 12621 0,'19'0'0,"28"9"16,47-9-16,19-19 16,-9 10-1,-38 9 1,-19 0-16,-29 9 15,-8-9 1,-10 0 0,-47-9-16,-76-28 15,-65-1 1,-28 38 0,-29 66-16,29 18 15,56-18 1,10 37-16,27 47 15,57 0 1,48-28 0,36 0-16,48 10 15,38 36 1,9-74 0,18-84-16,10 18 15,-9 9 1,-10-27-16,-18-38 15,-10-10 1,-56 19 0</inkml:trace>
  <inkml:trace contextRef="#ctx0" brushRef="#br1" timeOffset="-201337.93">28890 13090 0,'0'0'0,"-9"-9"0,-10 9 15,0 18 1,-9 29-16,9 19 16,19 47-1,28 18 1,19-37-16,19 0 15,-19-38 1,0-47-16,-9-18 16,9-38-1,-9-28 1,-29 9-16,-18-9 16,-29-9-1,-19 18 1,-18-9-16,0 28 15,37 38 1</inkml:trace>
  <inkml:trace contextRef="#ctx0" brushRef="#br1" timeOffset="-200901.17">29379 13306 0,'0'0'0,"10"0"0,-10-10 16,0 10 0,0 0-16,9 0 15,1 10 1,27 55-16,10 48 15,-9-19 1,-10-28 0,10-1-1,-19-27-15,-1-29 16,11 1 0,-1-1-16,9-18 15,20-29 1,18-65-1,0-38-15,-28 28 16,-18-27 0,-1 18-1,-19 84-15,1 10 16,-10 19 0</inkml:trace>
  <inkml:trace contextRef="#ctx0" brushRef="#br1" timeOffset="-200557.14">30518 12658 0,'0'-9'0,"-19"9"0,0 9 16,-28 38-1,-19 57-15,10 93 16,27 9 0,29-18-16,19-38 15,19-38 1,18-8-1,20-1-15,18-9 16,9-29 0,-56-37-1</inkml:trace>
  <inkml:trace contextRef="#ctx0" brushRef="#br1" timeOffset="-200305.92">30781 13099 0,'0'-18'0,"-9"-11"16,-1 11-16,1 8 15,9 10 1,0-9-16,9 37 16,29 66-1,18 9 1,29 38-1,0 9-15,-20-75 16,11 19 0,-10-19-16,-38-47 15</inkml:trace>
  <inkml:trace contextRef="#ctx0" brushRef="#br1" timeOffset="-200045.34">31308 13090 0,'0'0'0,"-10"9"0,-8 10 16,-29 9 0,-47 66-1,-57 94 1,29-19-16,37-85 15,0 29 1,20-10-16,27-56 16,10-28-1,9-10-15</inkml:trace>
  <inkml:trace contextRef="#ctx0" brushRef="#br1" timeOffset="-199816.31">31712 13906 0,'0'0'0,"0"0"0,-9 19 16,-29 19-1,-9 18 1,-19 10-16,29-38 16</inkml:trace>
  <inkml:trace contextRef="#ctx0" brushRef="#br1" timeOffset="-199193.85">31995 13015 0,'0'0'0,"0"-9"15,0 9 1,9 28-16,19 47 15,19 37 1,10-27 0,-1-10-1,10 19-15,-19-38 16,-9-28 0,-10-28-16,10-19 15,9-56 1,0-84-1,-19 37-15,-28 75 16,0 9 0,0-27-16,0 18 15,0 37 1,0 1 0,0 18-1,-10 1-15,-8 65 16,8 28-1,1 10-15,-1-10 16,10-19 0,0 57-1,0-10-15,0 10 16,-9-10 0,0-74-1,-20 27-15,-18 1 16,0-57-1,-28 0 1,-28 0-16,37 0 16</inkml:trace>
  <inkml:trace contextRef="#ctx0" brushRef="#br1" timeOffset="-198820.92">33039 12602 0,'0'0'0,"19"19"0,18 56 16,10 56-1,-9 104 1,-29 37-16,-46 0 16,-39-19-1,-8-93-15,-48-19 16,-47 27-1,-28 11 1,-9-29-16,-85 47 16</inkml:trace>
  <inkml:trace contextRef="#ctx0" brushRef="#br1" timeOffset="-198191.82">26661 11730 0,'9'-19'16,"29"9"-16,65-37 16,104 1-1,56 55-15,104-18 16,94 37-1,66 47-15,38-94 16,8 0 0,-27 179-1,9-66 1,-9-188-16,-57 66 16,-75 93-1,-38 10-15,-84-37 16,-85-1-1,-47 38 1,-57-37-16,38-19 16</inkml:trace>
  <inkml:trace contextRef="#ctx0" brushRef="#br1" timeOffset="-197810.26">26397 11664 0,'0'-19'0,"0"-9"16,0 19-16,19 37 15,28 178 1,9 85 0,-27-150-16</inkml:trace>
  <inkml:trace contextRef="#ctx0" brushRef="#br1" timeOffset="-197676.14">26623 13203 0,'9'46'0,"1"76"0,-10 29 15,0-29 1,-10 9-16,1 0 15,0-65 1,-1-10 0,1-18-16,-1-29 15</inkml:trace>
  <inkml:trace contextRef="#ctx0" brushRef="#br1" timeOffset="-197311.08">26736 14244 0,'0'0'0,"19"0"0,47-38 16,75-27-1,84 46 1,105 47-16,121-18 15,38 18 1,48 122-16,46-75 16,28-103-1,-9 84 1,-37-37-16,-57 9 16,-113 38-1,-66-95 1,-75 20-16,-75 9 15,-47 47 1,-57-9-16,75-132 16</inkml:trace>
  <inkml:trace contextRef="#ctx0" brushRef="#br1" timeOffset="-152036">2926 14253 0,'0'0'0,"19"0"16,18 0-16,48 10 16,37-1-1,10 1 1,37 8-16,29 1 15,27-10-15,39-9 16,18-18 0,57-20-1,28 1-15,0-1 16,46-9-16,30 0 16,27 10-1,38 9-15,0 9 16,0-9-1,38 9-15,-10 0 16,-19 10 0,10 9-1,19 0-15,-10 9 16,-9 1 0,-19 8-16,0 1 15,-10 0 1,10 0-16,-9-10 15,-10-9 1,-19 0-16,10 9 16,0 1-1,-10-1-15,1 1 16,-20 8 0,-9 1-16,-9 0 15,-19 0 1,-19-10-16,0 19 15,-18 0 1,-10-9-16,-19 0 16,9 9-1,-9 0-15,28 10 16,1-10 0,-10 0-1,-47 0-15,-19-9 16,-29 0-1,-36-19-15,-39 0 16,-28 9 0,-37 0-16,-19 10 15,-66-10 1</inkml:trace>
  <inkml:trace contextRef="#ctx0" brushRef="#br1" timeOffset="-146951.87">29050 15867 0,'0'0'0,"9"0"0,1-19 16,18 1-16,0-20 16,19 1-1,0-1-15,19 1 16,19-1 0,0 0-16,9 1 15,9-1 1,10-9-1,-9 1-15,-10 17 16,0 1 0,0 0-16,9 0 15,1 9 1,9 0-16,-10 10 16,19 0-1,1-1-15,-1 10 16,0 0-1,1 0-15,-1 0 16,-9 0 0,9 0-16,10 0 15,-10 10 1,-9-1 0,9 0-16,1 20 15,-11-1-15,1 0 16,0 0-1,-19 10-15,0-1 16,-18 10 0,-1-9-1,-9 8-15,0 20 16,-10-10 0,0 10-16,-9-10 15,-9 1 1,0 8-16,-19 1 15,-1 9 1,1-9-16,-19 37 16,0 0-1,0-28-15,-9-18 16,-10-1 0,0 10-16,0 18 15,-18 0 1,-1 1-16,0 18 15,-9-9 1,0-10-16,0-9 16,-9 0-1,-1 0 1,1 1-16,0-1 16,-10-10-1,-10-8-15,1-1 16,-19 0-1,-19-9-15,0-9 16,-28-1 0,-9-9-16,-1-9 15,-18-19 1,9 0-16,0 0 16,0-19-1,10 1-15,8-1 16,1-9-1,10 9-15,8-9 16,10-10 0,1 1-1,-1-10-15,9 0 16,1 9 0,-10-9-16,9 0 15,10 1 1,0 8-16,10-9 15,-1-9-15,10 0 16,9-1 0,0-8-1,9 8-15,10 1 16,0-10 0,10 10-1,9-19-15,-1 9 16,1 1-16,9-10 15,10-1 1,-1 1-16,10 0 16,10 0-1,-1-9-15,1 9 16,18 0 0,0 0-16,0-10 15,19 1 1,0-1-16,10 1 15,9 18 1,0 1 0,-1-1-16,1 0 15,10 1-15,-1 18 16,9 0 0,1 9-1,9 10-15,10 0 16,-1 0-1,10 0-15,0 18 16,9 1 0,-9-1-16,0 1 15,0 0 1,-10 9-16,10 9 16,-9 0-1,-1 1-15,1-1 16,-10 1-1,0-1-15,-9 10 16,-1-1 0,1 11-1,0-1-15,-10 0 16,0 0 0,0 10-16,1-10 15,-1 9 1,-9 10-16,0-9 15,9 9 1,-9 9-16,-1 0 16,1 10-1,0 0-15,-9-1 16,-1 1 0,1 0-16,-10-1 15,-10 10 1,1 0-16,-1 0 15,-8 10 1,-1-1-16,-9 1 16,0-1-1,-1 10 1,-8-10-16,-10 1 16,0-1-1,0 10-15,-19-9 16,0-1-1,0-9-15,-18 0 16,-1 0 0,-18 0-16,-1-9 15,-9 0 1,0-10-16,-9 0 16,-19 1-1,0-20-15,-19 10 16,0-9-1,-9-20-15,0 1 16,-10-19 0,-19 0-16,-8 0 15,-1-19 1,-19-9-16,0 0 16,10-10-1,-10 1-15,19-1 16,-9-9-1,18-9-15,10 0 16,9 0 0,10-10-16,9 19 15,19-9 1,10-1 0,8-8-16,10-1 15,1-9 1,18 9-16,-1-9 15,11-9 1,9-1-16,-1 10 16,20 10-1,0-10-15,9-10 16,9-9 0,0 1-16,20-1 15,-1-10 1,19-8-16,28-1 15,38 10 1,-38 47 0</inkml:trace>
  <inkml:trace contextRef="#ctx0" brushRef="#br1" timeOffset="-144497.4">28909 15839 0,'0'0'15,"9"0"-15,1-9 16,-1-10-16,19 0 16,10-9-1,9 0-15,10-10 16,8 10 0,20-9-1,19-1-15,8-9 16,1 10-1,10-1-15,18 1 16,-10 8-16,11-8 16,-1-1-1,9 10 1,1 9-16,9 1 16,9 8-1,-9 1-15,9 0 16,-28 9-1,0 9-15,-9 0 16,0 19 0,0 1-16,-10-1 15,-9 19 1,0-10-16,-10 10 16,-9 9-1,0-9-15,-19 0 16,1 19-1,-20 0-15,1-1 16,-1-8 0,-18 8-16,-1 1 15,1 18 1,-19 1 0,0-1-16,-1 10 15,-18 0 1,0 9-16,-18 0 15,-1-9 1,-9 9-16,-10 1 16,0-11-1,1 1-15,-1 0 16,0-19 0,-9 0-16,0 0 15,-9-9 1,-1 9-16,-8-9 15,-11-1 1,1-8-16,0-1 16,0 0-1,-20 10-15,-8-10 16,0-9 0,-1-9-1,-9-1-15,0 1 16,-9-10-1,9-9-15,0-1 16,-9-18 0,-10 0-16,10-18 15,-10-1 1,0-19-16,1 1 16,8-1-1,1-9-15,0 0 16,9 0-1,10 1-15,-1-1 16,1 0 0,-1 0-16,10-10 15,0 1 1,0 0-16,9 9 16,19 0-1,0 0-15,10 10 16,9-1-1,0 1 1,0-1-16,9 1 16,10-1-1,0 0-15,0-8 16,9 8 0,0 0-16,10 1 15,-1-1 1,1 1-16,-1-1 15,1 10 1,0 0-16,-1-9 16,10 8-1,0 1-15,0 0 16,0-9 0,0 8-1,0 1-15,10 10 16,-1-11-16,0 1 15,1 0 1,-1 9-16,1-9 16,-1 0-1,0 0 1,10 0-16,0 0 16,-10 18-1,-9 1-15</inkml:trace>
  <inkml:trace contextRef="#ctx0" brushRef="#br1" timeOffset="-143814.52">26830 10313 0,'9'0'0,"10"0"0,38-10 16,46 1-16,57 9 16,19 19-1,18 0-15,10 9 16,-9-10 0,-19 1-1,-29-9-15,-28-10 16,-28 0-1,-28-10-15,-19 10 16,-18 0 0,-29 0-16</inkml:trace>
  <inkml:trace contextRef="#ctx0" brushRef="#br1" timeOffset="-143379.17">27470 9346 0,'0'0'0,"0"0"16,0 0-16,0 10 15,0 18 1,0 56-16,0 48 16,0 27-1,9 19-15,0-18 16,1-1 0,-1-8-16,1-29 15,-1 0 1,0-10-16,1-9 15,-10-18 1,9-10-16,-9-9 16,0-10-1,0-9 1,0 0-16,10-10 16,-1 1-1,-9-29-15</inkml:trace>
  <inkml:trace contextRef="#ctx0" brushRef="#br1" timeOffset="-142794.74">28853 9900 0,'0'0'0,"0"0"0,9 0 15,-9-9 1,9 9-16,10 9 16,19 28-1,9 39-15,0 17 16,9 20-1,-9 0-15,-9-1 16,-10-18 0,-9 0-16,0-19 15,0-19 1,-1 0 0,1-18-16,-9-1 15,-1-18 1,0-9-16,10-10 15,10-10 1,27-27-16,10-29 16,18-37-1,1-19-15,0-9 16,-10-1 0,0 10-16,-18 10 15,-1 18 1,1 9-1,-20 20-15,1 18 16,-19 19-16,0 18 16,-19 1-1,0 9-15</inkml:trace>
  <inkml:trace contextRef="#ctx0" brushRef="#br1" timeOffset="-142222.27">30489 10613 0,'0'0'16,"0"0"-16,10 0 15,18-9-15,10-10 16,18 0 0,1-9-16,-1 0 15,0-10 1,-18 1-16,0-10 16,-19 9-1,-1 1-15,-18-1 16,-18 1-1,-1 9-15,-19-1 16,-18 20 0,-20 18-16,1 29 15,9 28 1,0 27 0,19 1-16,19 0 15,19-9 1,9-10-16,9 0 15,19-10 1,1-8-16,18-20 16,0 1-1,19-10-15,9-9 16,9-19 0,1 0-16,-10-19 15,1 0 1,-29 10-16,-29-1 15</inkml:trace>
  <inkml:trace contextRef="#ctx0" brushRef="#br1" timeOffset="-133929.64">14412 4796 0,'0'0'0,"0"0"16,0 0-16,10-9 16,-1-10-1,19 0 1,10-9-16,18 0 16,20-10-1,27-9 1,0 10-16,10-1 15,0 10 1,10 9 0,18-9-1,-10 0-15,1 19 16,-19 18 0,9 0-16,-9 20 15,0-1 1,-19 9-16,0 10 15,-19-9 1,-18-1 0,-1 10-16,-9-9 15,0-1 1,-9 19-16,0 1 16,-1-1-1,-18 10 1,0-1-16,-19 1 15,0 9 1,-19 0-16,0 0 16,0-9-1,-9 0-15,-9 9 16,-1 0 0,-18-10-16,-10 10 15,-19-9 1,-18 0-16,-10-10 15,0-18 1,-10-10-16,-18 0 16,10-19-1,-1-9 1,-19-9-16,20-10 16,8-9-1,11-9-15,-11-20 16,20 1-1,9-10-15,9-9 16,0 0 0,20-9-16,8 9 15,10 9 1,19 10-16,9-10 16,19-9-1,19 0-15,18-19 16,10 10-1,19 9-15,0 9 16,19 19 0,-38 19-16</inkml:trace>
  <inkml:trace contextRef="#ctx0" brushRef="#br1" timeOffset="-132994.93">18072 4618 0,'9'0'16,"10"-19"-16,37-9 16,38-10-16,10-9 15,28 0 1,9 10 0,28 9-16,19 9 15,0 10 1,10 9-1,-19 9-15,-10 10 16,-19 9 0,-8 0-1,-20 10-15,-9 8 16,-19 1 0,-19 19-16,-18 9 15,-1 19 1,-28 9-1,-18-9-15,-20 9 16,-37 10 0,-19-1-1,-37 1 1,-19-10-16,-20-9 16,-18 0-1,-9-10-15,-10-18 16,-9-19-1,-19-19 1,0-19-16,0-18 16,10-29-1,-1-8 1,20-11-16,18-8 16,28-10-1,19-1 1,38-8-16,9-10 15,19 0 1,19-18 0,18 9-16,20 9 15,27-9 1,20 9 0,18 9-16,10 29 15,-38 28 1</inkml:trace>
  <inkml:trace contextRef="#ctx0" brushRef="#br1" timeOffset="-132246.58">20235 5537 0,'0'0'0,"10"10"16,-1-1-16,19 10 16,1 9-1,-1 0-15,0 0 16,0 0-1,0-9 1,1 0-16,-1 0 16,10-1-1,18-18 1,19 0-16,29-9 16,-1 0-1,1-10 1,-10 0-16,0 0 15,-19 1 1,-9 8 0,-19 1-16,-19-1 15,-9 10 1,-19 0 0,0 0-16,0 10 15,-9-10 1</inkml:trace>
  <inkml:trace contextRef="#ctx0" brushRef="#br1" timeOffset="-131846.79">21308 5396 0,'0'0'0,"0"0"16,9 0 0,10 10-16,19-1 15,9 19 1,9 0-16,1 10 15,-1 0 1,-18-20 0,-20 1-16,1-10 15,-9 1 1,-10-10 0,0 9-16,-10 10 15,-27 19 1,-39 27-1,20-18-15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4:56:00.49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3622 1625 0,'0'0'0,"0"0"15,0 9-15,9 19 16,19 47 0,20 57-16,8 37 15,0-1 1,-18 1-16,-19-28 16,-10-38-1,1-37-15,-10-10 16,0-18-1,0-29-15</inkml:trace>
  <inkml:trace contextRef="#ctx0" brushRef="#br0" timeOffset="375.27">3857 2056 0,'0'0'0,"0"-18"16,9-1-16,1-9 15,9-1 1,9 1-16,19 0 15,9 19 1,10 9-16,9 9 16,1 19-1,-1 10-15,-19 9 16,-9 9 0,-18 0-16,-10 10 15,-19 9 1,-19 10-1,-10-1-15,11-37 16</inkml:trace>
  <inkml:trace contextRef="#ctx0" brushRef="#br0" timeOffset="865.09">4845 2000 0,'0'0'0,"0"0"0,0 9 15,9 29 1,1 46-16,-1 38 15,-9 28 1,0 19-16,-19-9 16,0-10-1,1 0-15,-1-19 16,0-18 0,0-29-16,10-9 15,-1-28 1,1-9-16,0-29 15</inkml:trace>
  <inkml:trace contextRef="#ctx0" brushRef="#br0" timeOffset="1225.56">4977 2084 0,'0'0'0,"9"-18"16,0-20-16,20 1 16,18-1-1,9 10-15,19 19 16,10 18-1,9 19-15,-19 0 16,-9 19 0,-19 9-1,-28-18-15,-28 9 16,-29 19-16,-56-1 16,-66 10-1,-19-9-15,-141 37 16</inkml:trace>
  <inkml:trace contextRef="#ctx0" brushRef="#br0" timeOffset="1775.52">5644 2685 0,'0'0'0,"0"0"16,0 0-16,10 0 15,9 0 1,-1-9-16,1 9 16,0 0-1,-9 0-15,-10-10 16,0 10-1,0 0-15,0 0 16,0 0 0,0 0-16</inkml:trace>
  <inkml:trace contextRef="#ctx0" brushRef="#br0" timeOffset="2720.34">6510 1719 0,'0'0'0,"9"0"0,20-10 16,18 1 0,0-1-16,9 1 15,-9 9-15,-9 0 16,-1 0-1,-18 0 1,-19 0-16,0 0 16,0 0-1,-37 9-15,-39 20 16,-18 8 0,-9 19-16,18 10 15,19 18 1,19 20-16,10-1 15,27 9 1,20-18-16,8-19 16,20-9-1,37 0-15,19-19 16,10-10 0,18-18-16,-9 0 15,-57-10 1</inkml:trace>
  <inkml:trace contextRef="#ctx0" brushRef="#br0" timeOffset="3092.03">7168 2197 0,'0'0'0,"0"0"16,0 9-16,-9 10 15,0 9 1,18 29-16,0-1 16,20 0-1,18 0-15,9-18 16,10-19-1,0-29-15,-10-18 16,-18-19 0,-19-18-1,-47-29-15,-57 9 16,-56 10 0,-29 38-16,20 37 15,84 9 1</inkml:trace>
  <inkml:trace contextRef="#ctx0" brushRef="#br0" timeOffset="3559.9">7761 1981 0,'0'0'16,"0"0"-16,0 0 15,0 0-15,10 10 16,8 18-1,11 37-15,18 20 16,9 9 0,-18-29-16,-1-18 15,-8-9 1,-11-19-16,1-19 16,9 0-1,1-29-15,18-17 16,0-48-1,19-38 1,-10-8-16,-9 8 16,-9 29-1,-10 28-15,-9 37 16,-10 29 0</inkml:trace>
  <inkml:trace contextRef="#ctx0" brushRef="#br0" timeOffset="3981.15">9539 1400 0,'0'0'0,"0"0"16,-19-10-16,-37 29 15,-57 56 1,-38 75 0,29 47-16,37 19 15,48 0 1,46-19-16,38-38 16,47-18-1,57-28 1,150 65-16</inkml:trace>
  <inkml:trace contextRef="#ctx0" brushRef="#br0" timeOffset="4350.58">9925 1615 0,'0'0'0,"0"0"0,9 10 16,38 18-1,47 56 1,29 48 0,8 8-16,20 10 15,-1 10 1,-27-19 0,-29-29-16,-10-27 15,-27-29-15,-38-37 16</inkml:trace>
  <inkml:trace contextRef="#ctx0" brushRef="#br0" timeOffset="4614.93">10978 1822 0,'0'0'0,"0"0"16,-9 9-16,-29 29 16,-37 55-1,-57 67 1,-9 28-16,-19 18 16,-18 10-16,27-38 15,19-37 1,20-29-16,65-65 15</inkml:trace>
  <inkml:trace contextRef="#ctx0" brushRef="#br0" timeOffset="4899.85">11345 2854 0,'0'0'0,"-9"9"0,-19 29 15,-38 37 1,-38 28-16,48-47 16</inkml:trace>
  <inkml:trace contextRef="#ctx0" brushRef="#br0" timeOffset="5556.67">12041 1756 0,'0'0'0,"0"0"0,0 19 16,10 28-1,-1 18-15,20 10 16,-1 1 0,19-20-1,9-19-15,10-9 16,9-18-1,1-38-15,-1-29 16,-9-27 0,-19-10-1,-19 0-15,-9 29 16,-10 18 0,1 19-1,-10 9 1,0 9-16,0 20 15,9 18 1,19 56-16,0 29 16,1 18-1,-11 19 1,1 1-16,-9-11 16,-10-8-1,-10-1 1,-9-18-16,-9-10 15,-9-19 1,-1-18 0,-28-10-16,-37-18 15,-38-19 1,65-29-16</inkml:trace>
  <inkml:trace contextRef="#ctx0" brushRef="#br0" timeOffset="5898.31">13293 1334 0,'9'0'0,"19"9"0,57 29 15,65 65 1,20 66 0,-10 47-16,-38 37 15,-47 19 1,-65-19-1,-67-9-15,-84-19 16,-94 1 0,-75 27-16</inkml:trace>
  <inkml:trace contextRef="#ctx0" brushRef="#br0" timeOffset="6677.58">9803 3116 0,'0'0'0,"9"0"0,-9-9 16,9 9-1,1 19-15,18 28 16,10 65 0,-10 48-1,-19-1-15,-18-18 16,-29-19-1,-18-19 1,-38-18-16,-10-20 16,-18-27-1,-10-29-15,0-18 16,-9-29 0,10-8-1,27 17-15,48 11 16,18 8-1,10 20 1,9-1-16,10 29 16,-1 18-1,29 38 1,19 9 0,9 19-16,9-28 15,-18-19 1,-1-19-1,-18-18-15,0-1 16,0-18 0,-10 0-1,-9-10-15,0 0 16,0-9 0</inkml:trace>
  <inkml:trace contextRef="#ctx0" brushRef="#br0" timeOffset="7025.22">8128 4646 0,'0'0'0,"0"0"16,0 9-1,9 19-15,29 38 16,37 37-1,29 29 1,-10-29-16,9-9 16,1-29-1,-10-37 1,-19-18-16,0-20 16,-9-36-1,10-39-15,-11-18 16,-27 9-1,0 10 1,-1 27-16,-27 39 16</inkml:trace>
  <inkml:trace contextRef="#ctx0" brushRef="#br0" timeOffset="8598.29">5400 5922 0,'0'0'0,"0"0"16,0 0 0,0 9-1,9 29-15,1 37 16,8 47 0,-8 0-1,-10-28-15,0-29 16,0-27-1,0-19 1,0-19-16,0 0 16,9-29-1,1-55 1,18-29-16,10 1 16,9 18-1,9 28-15,10 29 16,0 18-1,9 28 1,0 29-16,-18 18 16,-20 38-1,-27 9 1,-20 10-16,-8-1 16,-11 10-1,10-18 1,10-58-16</inkml:trace>
  <inkml:trace contextRef="#ctx0" brushRef="#br0" timeOffset="8898.29">6435 5744 0,'0'0'0,"0"0"15,0 0-15,0 28 16,-10 56 0,1 76-1,18 55-15,1-8 16,-1-29-1,-9-18-15,0-38 16,0-29 0,0-55-1</inkml:trace>
  <inkml:trace contextRef="#ctx0" brushRef="#br0" timeOffset="9158.02">6294 5856 0,'9'0'0,"10"-19"15,28 10 1,47 0 0,0 9-16,-9 28 15,-10 28-15,-9 10 16,-29 28-1,-18 9-15,-28-9 16,-29-10 0,-37-9-16,28-47 15</inkml:trace>
  <inkml:trace contextRef="#ctx0" brushRef="#br0" timeOffset="9363.31">6943 6832 0,'0'0'0,"0"0"16,0 0-1,0 0-15</inkml:trace>
  <inkml:trace contextRef="#ctx0" brushRef="#br0" timeOffset="9806.83">7658 6288 0,'0'0'0,"-10"-10"15,-9-8-15,-18-1 16,-1 9 0,1 20-1,-11 27-15,1 20 16,19-1-1,19-9-15,-1-19 32,20-19-32,9-18 15,37-38-15,10-9 16,0-10 0,-10 19-1,1 28-15,-1 19 16,10 19-1,19 28 1,-1 19-16,-8 18 16,-11 1-1,-18-20 1,-37-36-16</inkml:trace>
  <inkml:trace contextRef="#ctx0" brushRef="#br0" timeOffset="10198.08">7949 6344 0,'0'-9'0,"0"-29"0,0-18 16,10-19-1,18 18 1,10 20-16,37 9 16,38 18-1,28 39-15,9 27 16,-18 19-1,-38 0 1,-28 0 0,-38-28-16,-28-10 15,-9 1 1,-10 0-16,-19-20 16,10 1-1,0-19-15,-10-28 16,10-19-1,0-19-15,18-9 16,20 10 0,18-10-16,28 9 15,10 10 1,10 37 0,-48 9-16</inkml:trace>
  <inkml:trace contextRef="#ctx0" brushRef="#br0" timeOffset="10514.95">8993 6325 0,'0'0'16,"0"0"-16,0 0 15,10-18-15,18-20 16,19-9 0,19 10-16,19 8 15,9 11 1,9 27-16,1 29 15,-1 37 1,-18 28-16,-29 0 16,-56 0-1,-37 0 1,-29-28-16,-9-28 16,-1-18-1,10-39-15,10-9 16,9-18-1,19-29-15,9-9 16,19 28 0</inkml:trace>
  <inkml:trace contextRef="#ctx0" brushRef="#br0" timeOffset="11301.15">10565 6400 0,'0'0'0,"0"-9"16,-19-10-16,0-9 15,-9 0 1,-10 0-16,-9 18 16,0 1-1,19 18-15,0 1 16,18 9-1,1 9-15,18-10 16,10 1 0,9 0-1,0-10-15,19-9 16,0 0 0,-9 0-16,0 0 15,-1-9 1,1 9-16,-10 0 15,10 0 1,9 0-16,0 0 16,0 0-1,9-19 1,1 0-16,-1-9 16,-9-9-1,0-1-15,-9-18 16,-19 9-16,0 0 15,-19 19 1,0 19 0,0 9-16,9 18 15,0 48 1,10 84-16,0 47 16,-19 19-1,-19-10-15,-18-18 16,-20-28-1,1-29 1,9-28-16,0-37 16,18-38-1,-8-9-15,-1-29 16,1-18 0,-11-19-16,20-9 15,19-10 1,18-9-16,10 0 15,19-19 1,9 19-16,19 0 16,-1 10-1,-8 18-15,-29 28 16</inkml:trace>
  <inkml:trace contextRef="#ctx0" brushRef="#br0" timeOffset="11651.23">12117 5772 0,'0'0'0,"0"0"0,-19-10 15,-28 20 1,-38 37-16,-28 37 16,-9 57-1,37 0-15,48-10 16,46 10-1,48 9-15,65 0 16,66-9 0,132 37-16</inkml:trace>
  <inkml:trace contextRef="#ctx0" brushRef="#br0" timeOffset="12448.26">13838 5697 0,'0'0'0,"0"-19"16,-9 0-1,-10 10-15,-19-1 16,-46 20 0,-48 9-16,-18-1 15,18 1 1,38 0 0,19-10-16,18 1 15,29-1-15,0 0 16,18 10-1,1 19 1,-1 27-16,20 29 16,-1 9-16,10 10 15,0 9 1,0 0 0,-19 9-16,0-9 15,-19-19 1,9-18-16,1-10 15,18-19 1,10-9-16,28-9 16,38-1-1,56-27 1,47-20-16,-9-9 16,141-46-16</inkml:trace>
  <inkml:trace contextRef="#ctx0" brushRef="#br0" timeOffset="12682.25">14017 6138 0,'0'0'0,"0"0"16,0 9-1,-9 29-15,-10 27 16,9 48 0,1 28-1,18 9-15,10-10 16,-9-83-16</inkml:trace>
  <inkml:trace contextRef="#ctx0" brushRef="#br0" timeOffset="12998.51">14450 6269 0,'0'0'0,"0"0"15,0 19 1,9 18-16,10 20 15,9 8 1,0-8-16,19-20 16,1-9-1,8-28-15,0-19 16,1-27 0,-10-11-16,-38 1 15,-28 0 1,-37 9-16,-38 37 15,47 10 1</inkml:trace>
  <inkml:trace contextRef="#ctx0" brushRef="#br0" timeOffset="13219.39">15221 6738 0,'0'0'0,"0"0"15,0 0 1,0 19-16,-19 28 16,-9 47-1,0 18-15,9-56 16</inkml:trace>
  <inkml:trace contextRef="#ctx0" brushRef="#br0" timeOffset="13537.09">15993 6109 0,'9'0'0,"0"-9"0,20 18 16,8 1 0,1 27-16,0 38 15,-29 47 1,-37 19 0,-19 0-16,0-47 15,9-38 1,29-18-16,-1-20 15,20-8 1,8-1-16,48-9 16,38-19-1,-38 1-15</inkml:trace>
  <inkml:trace contextRef="#ctx0" brushRef="#br0" timeOffset="13841.22">16886 6353 0,'0'0'0,"0"0"15,0 10-15,-9 9 16,-1 9 0,1 9-1,18 10-15,20-9 16,-1-1-16,19-18 15,0-10 1,0-18-16,-9-19 16,-10-19-1,-19-28 1,-46 0-16,-48 9 16,0 29-1,48 27-15</inkml:trace>
  <inkml:trace contextRef="#ctx0" brushRef="#br0" timeOffset="14040.33">17507 6888 0,'0'0'0,"0"10"15,-19 8-15,-18 57 16,-10 19 0,0 0-1,18-56-15</inkml:trace>
  <inkml:trace contextRef="#ctx0" brushRef="#br0" timeOffset="14465.53">18222 6128 0,'10'0'0,"27"-19"0,10 1 15,10-1 1,-1 19-16,-18 9 15,-19 19 1,-1 19-16,-18 38 16,-18 9-1,-11-10-15,1-18 16,19-19 0,-1-10-16,1-9 15,18 19 1,10-9-1,9 9-15,1 0 16,-11 9 0,-8-9-16,-20-10 15,-37 10 1,-47 10-16,-37-11 16,-1-27-1,66-9-15</inkml:trace>
  <inkml:trace contextRef="#ctx0" brushRef="#br0" timeOffset="14824.42">19097 6579 0,'0'0'0,"0"0"0,-19 9 16,-9 10-1,-10 37-15,1 19 16,9 0 0,18 0-16,10-18 15,10-11 1,18-17-16,9-20 15,29-18 1,9-29-16,-18-18 16,-10-10-1,-38 0-15,-37 1 16,-19 18 0,19 28-16</inkml:trace>
  <inkml:trace contextRef="#ctx0" brushRef="#br0" timeOffset="15028.35">19558 7245 0,'0'0'0,"0"0"16,0 19-1,-19 18-15,-28 38 16,0 28 0,28-56-16</inkml:trace>
  <inkml:trace contextRef="#ctx0" brushRef="#br0" timeOffset="15415.81">20169 6626 0,'0'0'0,"10"9"16,-1 0 0,29 29-16,9 9 15,19-10-15,0 1 16,9-19-1,10-19 1,-10-19-16,0-19 16,-9-9-1,-19 19-15,-28 9 16,0 10 0,-10 9-16,0 9 15,-9 29 1,0 18-16,-9 38 15,-10 9 1,10-18-16,-1-20 16,20-18-1,-10-37-15</inkml:trace>
  <inkml:trace contextRef="#ctx0" brushRef="#br0" timeOffset="15715.69">21496 6719 0,'0'0'0,"0"0"0,0 0 15,0 19 1,-9 19-16,-1 18 16,1 10-1,18 9-15,1 0 16,18-19-1,-9-37-15,9-19 16,0-19 0,10-9-16,-20-10 15,-18-9 1,-18 1 0,-29 17-16,0 11 15,28 8-15</inkml:trace>
  <inkml:trace contextRef="#ctx0" brushRef="#br0" timeOffset="15923.98">22042 7282 0,'0'0'0,"0"0"15,0 10 1,-29 27-16,-27 29 16,-48 28-1,10 9 1,57-66-16</inkml:trace>
  <inkml:trace contextRef="#ctx0" brushRef="#br0" timeOffset="16281.52">22531 6626 0,'0'0'0,"0"0"0,0 0 16,0 0-16,0 0 15,0 9 1,-10 10 0,1 37-16,0 28 15,18-9 1,10-18-16,0-1 16,9 0-1,-9 10-15,-1-19 16,-8-10-1,-10 1-15,-19 9 16,0-10 0,-28 1-16,19-19 15</inkml:trace>
  <inkml:trace contextRef="#ctx0" brushRef="#br0" timeOffset="16456.13">22258 6494 0,'9'0'0,"29"-19"16,28-9-1,47 0-15,28 19 16,-19 18-16,-9 29 16,-66-20-1</inkml:trace>
  <inkml:trace contextRef="#ctx0" brushRef="#br0" timeOffset="16740.39">23133 6738 0,'0'0'0,"0"0"0,0 9 16,-10 1 0,-8 9-16,8 28 15,1 9 1,18 10-16,29 18 15,9-9 1,9-37-16,20-20 16,-1-36-1,-9-29-15,-19-10 16,-28-8 0,-29-20-1,-37 10-15,-38 0 16,10 38-16,38 18 15</inkml:trace>
  <inkml:trace contextRef="#ctx0" brushRef="#br0" timeOffset="17165.31">23161 6222 0,'9'0'0,"20"-9"0,65-1 16,47 1 0,28 9-1,-28 9-15,-28 1 16,-19 8-16,-28 1 16,-28 0-1,-19 0-15,-19 0 16,0 9-1,0 0-15,-19 19 16,0 18 0,10 1-1,-1 9-15,1 19 16,18 19 0,1-10-16,18 19 15,9 0 1,-18-38-16,-9-18 15,-10-29 1,-19 1-16,-9-10 16,-48-9-1,29-19-15</inkml:trace>
  <inkml:trace contextRef="#ctx0" brushRef="#br0" timeOffset="17517.09">24713 5753 0,'10'0'0,"18"0"15,57 19-15,46 28 16,20 46 0,-20 39-16,-8 37 15,-10 46 1,-47 11-16,-38 18 16,-47 0-1,-47-29-15,-56 1 16,-76-9-1,-103-1-15,-56-47 16,-38-18 0</inkml:trace>
  <inkml:trace contextRef="#ctx0" brushRef="#br0" timeOffset="19674.64">12644 3482 0,'0'0'0,"0"0"16,0 0-16,0 10 15,-38 9 1,-47 27-16,-46 30 16,-48 27-1,-38 9 1,-65-8-16,-19-20 15,0-18 1,-38-29-16,-56-9 16,-9-28-1,-19-9-15,-10 0 16,38 9 0,-10 0-16,1 18 15,18 1 1,10-19-16,9 0 15,19-9 1,28 9-16,19 9 16,28 10-1,47 0-15,47 9 16,38 9 0,28 10-1,19 19-15,19 0 16,9 18-1,19 19-15,0 0 16,0 29 0,0 18-16,0 19 15,9-10 1,10-18-16,0 0 16,0-10-1,0 0-15,-10 1 16,10-10-1,-10 19 1,10-1-16,0-8 16,-1-10-16,11-10 15,-1-9 1,0-18-16,0-10 16,10-9-1,-1-20-15,1-8 16,0-10-1,-1-9 1,1 0-16,9-1 16,0 1-1,0 0-15,0 9 16,9 0 0,1 19-16,-1 9 15,0 20 1,1 8-16,9 19 15,-1 10 1,1-29-16,0-9 16,0-18-1,-10-11-15,1-8 16,-1-10 0,0-9-16,1 0 15,-1-1 1,1-8-1,-1-1-15,0 1 16,1-10 0,-10 0-16,0 0 15,0 0 1,0 0-16</inkml:trace>
  <inkml:trace contextRef="#ctx0" brushRef="#br0" timeOffset="20335.5">5071 8399 0,'0'9'0,"9"19"16,0 38-16,10 18 15,-9-9 1,-10-9-1,0-19-15,0 0 16,0-28-16,0-10 16,0-9-1,0-19 1,9-46-16,19-29 16,10 0-1,9 19-15,0 28 16,19 10-16,0 18 15,18 19 1,-8 37 0,-11 20-16,-8 27 15,-29 19 1,-18 10-16,-29-1 16,0 1-1,0-57-15</inkml:trace>
  <inkml:trace contextRef="#ctx0" brushRef="#br0" timeOffset="20647.53">6237 8474 0,'0'0'0,"0"9"0,0 19 16,-19 47 0,0 47-16,1 47 15,-11 10 1,11-11-16,8-27 15,1-19 1,-1-37-16,1-57 16</inkml:trace>
  <inkml:trace contextRef="#ctx0" brushRef="#br0" timeOffset="20881.8">6247 8474 0,'0'0'0,"18"0"0,20 9 15,18 10 1,1 19-16,-20 8 16,-8 11-1,-29 8-15,-19 10 16,-19 1-1,-18-11-15,28-37 16</inkml:trace>
  <inkml:trace contextRef="#ctx0" brushRef="#br0" timeOffset="21092.62">6755 9159 0,'0'0'0,"0"0"16,0 0-16,0 0 16,0 0-1,0 0-15</inkml:trace>
  <inkml:trace contextRef="#ctx0" brushRef="#br0" timeOffset="21497.68">7648 8774 0,'0'0'0,"0"-19"16,-19 1-16,-9-11 16,-19 11-1,-28 8-15,0 29 16,9 19 0,9 8-1,29 11-15,9-1 16,10-18-16,18-10 15,1-10 1,-1 1-16,10-19 16,9 0-1,10 0-15,18 10 16,10-1 0,19 19-1,9 10-15,9 9 16,1 9-1,-1 10-15,-46-29 16</inkml:trace>
  <inkml:trace contextRef="#ctx0" brushRef="#br0" timeOffset="21898.18">7874 8577 0,'9'-9'0,"1"-10"16,18-19-16,19-9 15,19 19 1,19 19-16,18 28 16,1 37-1,-10 28-15,-29 10 16,-17-19-1,-20 0-15,-28-9 16,-10-28 0,-8-10-1,8-10 1,1-18-16,-1 0 16,1-18-16,-1-10 15,1-19 1,28-19-1,19-18-15,27 8 16,1 39-16,-38 28 16</inkml:trace>
  <inkml:trace contextRef="#ctx0" brushRef="#br0" timeOffset="22249.2">8862 8661 0,'0'0'0,"9"0"16,10-18-16,19-1 16,27-9-1,30 0-15,8 28 16,1 18 0,-10 20-1,-10 28-15,-18 18 16,-19 10-1,-37 0-15,-39-10 16,-27-18 0,-19-19-1,-10-38-15,0-18 16,29-19-16,9-29 16,19-27-1,28-10-15,28 10 16,28-1-1,-18 38-15</inkml:trace>
  <inkml:trace contextRef="#ctx0" brushRef="#br0" timeOffset="23017.57">10329 8821 0,'0'0'0,"0"-9"15,-18-10 1,-20-9 0,-9 0-16,-10 18 15,-8 1-15,-1 18 16,9 10 0,10 9-16,19-9 15,19 0 1,-1-1-16,10-8 15,10-1 1,18 1-16,19 18 16,19 0-1,18 0-15,-8 9 16,-1-18 0,-9 0-16,-10-19 15,1-9 1,-1-10-16,-18-9 15,-1 0 1,-18-1 0,0 1-16,0 19 15,-10 0 1,1-1-16,-1 1 16,0 9-1,1 0-15,-1 0 16,10 0-1,9 0-15,0-10 16,10 1 0,0-10-16,-10 0 15,-9 1 1,0-1 0,-19 10-16,0-1 15,0 1-15,0 9 16,0 9-1,9 19-15,0 38 16,10 47 0,0 27-1,0 1-15,-19-19 16,0-9 0,-19-29-16,0-9 15,-9-19 1,0-18-16,-10-1 15,-9-8 1,9-20-16,10-9 16</inkml:trace>
  <inkml:trace contextRef="#ctx0" brushRef="#br0" timeOffset="23424.84">12314 8361 0,'0'0'0,"0"0"16,-9 10-1,-10-1-15,-28 29 16,-9 18 0,-20 47-16,10 19 15,19 28 1,10 19-16,18 9 16,19-9-1,9-28-15,10-10 16,9-18-1,1-29-15,27-9 16,38-9 0,57-10-16,56-18 15,141-1 1</inkml:trace>
  <inkml:trace contextRef="#ctx0" brushRef="#br0" timeOffset="24437.92">13509 8605 0,'0'0'0,"0"0"15,0 0-15,0-9 16,-9-1-1,-10 10-15,-19 0 16,-9 10 0,-9-1-16,-10-9 15,9 0 1,-8 0 0,18-9-16,-1-1 15,1 1-15,10 0 16,-1 9-1,10 0 1,0 0-16,18 9 16,1 0-1,0 10-15,-1 9 16,10 10 0,0 9-16,0 9 15,-9 10 1,-10 18-16,0 1 15,0-1 1,10-18-16,-1-10 16,1 0-1,9-18-15,9-1 16,1-8 0,18-1-16,29 0 15,27 19 1,29 0-1,28-10-15,10 1 16,-1-20-16,-18 1 16,-10 0-1,-37-10 1,-10 1-16,-47-1 16</inkml:trace>
  <inkml:trace contextRef="#ctx0" brushRef="#br0" timeOffset="24981.89">12173 8371 0,'0'0'0,"0"0"16,-19 0-1,1 9-15,-20 10 16,-9 18 0,-10 48-16,-8 18 15,-1 28 1,9 10-16,10 9 15,19 0 1,28 0-16,19 10 16,18-1-1,11-18 1,-1-10-16,18-18 16,20-19-16,28-10 15,75 1 1,132 56-16</inkml:trace>
  <inkml:trace contextRef="#ctx0" brushRef="#br0" timeOffset="25572.21">13961 8812 0,'0'0'0,"0"0"16,0 9-16,9 19 15,0 38 1,10 37-16,0 19 16,0-9-1,0-1-15,-1-18 16,-8-28 0,-10-48-1</inkml:trace>
  <inkml:trace contextRef="#ctx0" brushRef="#br0" timeOffset="25941.7">14544 9018 0,'0'0'0,"9"-9"16,1-20-1,18-8-15,0 9 16,0 9 0,1 10-16,8 9 15,1 9 1,-1 29-16,1 8 16,-19 11-1,-19-10 1,-19-10-16,0 1 15,-18-19 1,-10-1-16,-10-18 16,1-9-1,9-29-15,9 1 16,19 18 0</inkml:trace>
  <inkml:trace contextRef="#ctx0" brushRef="#br0" timeOffset="26264.09">15202 8868 0,'0'0'0,"10"0"16,-1-9-16,1-1 15,18 1 1,19 18-1,19 10-15,0 18 16,-10 20 0,-9-1-1,-19 0-15,-18-9 16,-20-9-16,-27-1 16,-29-18-1,-19-10-15,-9-18 16,9-19-1,20-10-15,17-9 16,30 29 0</inkml:trace>
  <inkml:trace contextRef="#ctx0" brushRef="#br0" timeOffset="26549.37">16228 9337 0,'0'0'0,"0"0"16,0 0-16,0 9 15,-10 29 1,-27 28-16,-29 9 16,-9 0-1,9-10-15,28-36 16</inkml:trace>
  <inkml:trace contextRef="#ctx0" brushRef="#br0" timeOffset="26905.71">16764 8812 0,'9'0'0,"1"0"15,18-10-15,0 20 16,0-1 0,-9 10-16,-19 18 15,-9 48 1,-29 9-16,-9-19 16,19-19-1,0 0-15,18-18 16,1-1-1,18 1-15,29-10 16,28 9 0,19-18-16,-38-9 15</inkml:trace>
  <inkml:trace contextRef="#ctx0" brushRef="#br0" timeOffset="27441.33">17629 9121 0,'0'0'0,"0"0"0,0 0 15,-18 10 1,-11 8 0,-8 11-16,-10 17 15,19 11 1,18-1-16,20-18 15,-1-1 1,10-9 0,0-9-16,-1-19 15,11-19-15,8-18 16,1-29 0,0-9-16,-1 9 15,1 10 1,-1 18-16,-8 10 15,-1 19 1,0 18-16,10 10 16,-1 37-1,1 10-15,9 9 16,-9 0 0,-1-19-1,1-18-15,0-19 16,-1 0-1,1-19-15,-1-19 16,-8-19 0,-11-9-16,-27-28 15,-47 0 1,-48 0-16,38 47 16</inkml:trace>
  <inkml:trace contextRef="#ctx0" brushRef="#br0" timeOffset="27676.51">18787 9806 0,'0'0'0,"0"0"0,0 10 16,-19 8-16,-28 29 16,-10 28-1,-18 10-15,37-38 16</inkml:trace>
  <inkml:trace contextRef="#ctx0" brushRef="#br0" timeOffset="27911.19">20235 9543 0,'0'0'0,"10"0"0,37 10 16,-19-10-1</inkml:trace>
  <inkml:trace contextRef="#ctx0" brushRef="#br0" timeOffset="28066.68">21731 9450 0,'10'0'0,"8"-10"0,39 1 15,27 9 1,-46 0-16</inkml:trace>
  <inkml:trace contextRef="#ctx0" brushRef="#br0" timeOffset="28205.22">23039 9412 0,'0'0'0,"9"0"16,10 0-16,19 9 16,-20-9-1</inkml:trace>
  <inkml:trace contextRef="#ctx0" brushRef="#br0" timeOffset="28497.69">24375 9112 0,'0'0'0,"0"0"0,0 0 15,0 9 1,-10 19-16,1 10 16,18 18-1,1 19 1,-1 10-16,10 9 16,0-10-16,-19-9 15,0-19 1,-19-9-16,-19 0 15,10-28 1</inkml:trace>
  <inkml:trace contextRef="#ctx0" brushRef="#br0" timeOffset="28674.23">24177 9271 0,'9'0'0,"29"0"0,56-9 16,28 18-16,1 1 15,-67-1 1</inkml:trace>
  <inkml:trace contextRef="#ctx0" brushRef="#br0" timeOffset="29231.97">24836 9440 0,'0'0'0,"0"0"0,0 10 16,-10-1-16,1 19 16,-1 10-1,1-1-15,18 1 16,20 9-1,18 0 1,18-10-16,11-18 16,-1-19-1,-9-19-15,-10-9 16,-18-10 0,-19-18-16,0 0 15,-10 9 1,0 19-16,1 0 15,-10 9 1,9 9-16,1 1 16,18 18-1,0 20 1,0 8-16,10 10 16,-1 9-16,-8-9 15,-10-9 1,9-10-16,0 0 15,0-9 1,0 0 0,1-19-16,-11-10 15,1-9 1,-9-18-16,-20-10 16,-18-9-1,-38-10-15,-28 10 16,38 28-1</inkml:trace>
  <inkml:trace contextRef="#ctx0" brushRef="#br0" timeOffset="29804.51">25503 8859 0,'0'0'0,"10"0"15,28 0 1,37 9-16,38 0 15,18 1 1,1-10-16,0 0 16,-10 0-1,-28-10-15,-28 1 16,-19 0 0,-9 9-16,-20 0 15,-8 9 1,-1 0-16,-9 10 15,0 19 1,-9 37-16,-10 28 16,10 19-1,-1 9-15,10-9 16,10-9 0,-1 9-16,10-19 15,-10-19 1,-9-9-16,-19-18 15,-9-1 1,-9-9-16,-29 0 16,-9 0-1,37-38 1</inkml:trace>
  <inkml:trace contextRef="#ctx0" brushRef="#br0" timeOffset="30174.06">27272 8408 0,'9'0'0,"10"10"16,38 27-16,37 57 16,9 56-1,1 38-15,-20 18 16,-27 38 0,-29 19-16,-37-19 15,-20-38 1,-18-37-16,-28-19 15,-28-9 1,-48-10-16,-37-18 16,-57-1-1,-9-18-15,-103 19 16</inkml:trace>
  <inkml:trace contextRef="#ctx0" brushRef="#br0" timeOffset="31580.8">14977 2075 0,'0'0'0,"0"0"0,0 0 16,9 0 0,10-9-16,28-1 15,38 1 1,46 0-16,20 18 16,-85-9-1</inkml:trace>
  <inkml:trace contextRef="#ctx0" brushRef="#br0" timeOffset="31781.65">14901 2385 0,'0'0'0,"29"-10"16,55-18-1,57 0-15,47 0 16,-18 9 0,-95 10-16</inkml:trace>
  <inkml:trace contextRef="#ctx0" brushRef="#br0" timeOffset="32350.42">16670 1709 0,'0'0'0,"0"0"0,0 0 16,0-9-1,9-1-15,1 1 16,18 0 0,10-1-16,18 29 15,0 9 1,1 19-16,-19 0 15,-20 0 1,-8 19 0,-38-1-16,-29 10 15,-18 0 1,-29-9-16,1-10 16,28-18-1,37-19-15,19-1 16,10-18-1,18 10-15,29-1 16,56-9 0,56 0-16,20 10 15,-10-1 1,-19 0-16,-38 1 16,-18 8-1,-38-8 1,-28-10-16</inkml:trace>
  <inkml:trace contextRef="#ctx0" brushRef="#br0" timeOffset="32766">17883 1512 0,'0'0'15,"0"9"-15,0 29 16,-18 28-16,-11 46 16,1 10-1,19-19-15,-1-37 16,20-10 0,-1-18-1,1-19-15,18-10 16,0-9-1,19-9-15,0-1 16,0 1 0,-9 0-16,-1 18 15,1 10 1,0 18 0,-10 38-1,-37 29-15,-20-1 16,-55 0-1,-67-9-15,-75-29 16,-131-36 0</inkml:trace>
  <inkml:trace contextRef="#ctx0" brushRef="#br0" timeOffset="33023.61">17639 1597 0,'0'0'0,"19"0"16,28-10-16,37 1 16,20 18-1,9 1 1,-19-1-16,-9 0 15,-29 1 1,-28-1-16,-18-9 16</inkml:trace>
  <inkml:trace contextRef="#ctx0" brushRef="#br0" timeOffset="33593.66">18664 1916 0,'0'0'0,"0"0"0,0 0 16,0 9 0,-19 10-16,1 18 15,8 20 1,10 8-16,19 10 15,19-18 1,9-11-16,9-27 16,1-19-1,-1-19 1,-9-18-16,-9-19 16,-10-19-1,-9 9-15,-10 19 16,10 9-1,-10 10-15,1 19 16,18 0 0,19 18-16,0 28 15,-9 10 1,-1 19-16,1 0 16,-19 9-1,0-19-15,-1-9 16,1-9-1,0-20-15,0-8 16,9-10 0,0-10-1,10-18-15,-10-19 16,-18-18 0,-39-20-16,-74-9 15,28 57 1</inkml:trace>
  <inkml:trace contextRef="#ctx0" brushRef="#br0" timeOffset="33974.8">16077 2948 0,'10'0'0,"18"-10"15,132 1-15,178 28 16,86 18-1,27 10 1,48-9-16,-19-10 16,-57-28-1,-103-10 1,-104-8-16,-75-1 16,-65 0-1,-58 10-15,-18 9 16</inkml:trace>
  <inkml:trace contextRef="#ctx0" brushRef="#br0" timeOffset="34468.42">16068 1221 0,'37'0'0,"180"-9"0,234-1 16,57 10-1,-37 19 1,-10 19-16,-29-10 15,-36-9 1,-86-10-16,-112-9 16,-95-9-1,-56-1 1,-19 20 0,-9-1-16,-9 38 15,-10 56 1,-29 104-16,-27 74 15,-1-18 1,1-1 0,9-27-1,19-75-15,0-20 16,9-27 0,0-29-16,-19-18 15,10-38 1</inkml:trace>
  <inkml:trace contextRef="#ctx0" brushRef="#br0" timeOffset="34711.43">15645 1428 0,'0'0'0,"-10"28"15,-9 113 1,19 121-16,57 85 16,46 47-1,10 10-15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4:57:28.37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3518 1878 0,'0'0'0,"0"0"0,0 0 15,0 0-15,0 0 16,0 9-1,0 29-15,10 28 16,-1 27 0,1 29-1,-1 0-15,-9-9 16,0-29-16,0-9 16,0-18-1,0-10 1,-9-10-16,9-18 15,0 0-15,-10-10 16</inkml:trace>
  <inkml:trace contextRef="#ctx0" brushRef="#br0" timeOffset="566.29">4139 2216 0,'0'0'0,"0"0"16,10-10-16,-1-8 16,19-1-1,1 0-15,-1 10 16,9-1-1,1 20-15,9-1 16,-9 10 0,-10 9-16,-9 0 15,0 0 1,-19 10-16,-10-1 16,-18 10-1,-19-9-15,-10-1 16,-8-18-1,18 0-15,-1-19 16,20-10 0,0-8-16,9-20 15,10-9 1,18 0 0,-9 29-16</inkml:trace>
  <inkml:trace contextRef="#ctx0" brushRef="#br0" timeOffset="1660.78">5231 1343 0,'0'0'0,"0"0"0,0 10 15,0 18 1,0 56-16,-10 66 16,-9 57-1,0 27-15,1 20 16,-1 18 0,0 9-16,10 10 15,18 37 1,0 20-16,1-20 15,9 10 1,-1 28-16,-8 9 16,9 10-1,0-1-15,-10 1 16,0 9 0,-9-9-16,-9-10 15,0 0 1,-1-9-16,1-9 15,-1-1 1,20-46 0,-1-19-16,10-19 15,0-19 1,0-37-16,-1-28 16,1-29-1,0-28-15,0-27 16,-10-20-1,-9-28-15,0-18 16,0-19 0,0-19-16,0 0 15,-9 0 1</inkml:trace>
  <inkml:trace contextRef="#ctx0" brushRef="#br0" timeOffset="2294.3">3622 358 0,'0'0'0,"0"0"16,0 0-16,9 9 16,10 20-1,38 36-15,18 29 16,9 37-1,11 10-15,-11 9 16,-9-18 0,-9-20-1,0-27-15,-38-48 16</inkml:trace>
  <inkml:trace contextRef="#ctx0" brushRef="#br0" timeOffset="2525.41">4149 677 0,'0'0'0,"0"0"15,0 9 1,-19 10-16,-9 47 15,-10 28 1,-18 28 0,-10-10-16,28-55 15</inkml:trace>
  <inkml:trace contextRef="#ctx0" brushRef="#br0" timeOffset="3116.09">2201 1578 0,'0'0'0,"0"0"0,10 0 16,27 0-1,39-10-15,65 1 16,66 18-1,28 1-15,47-1 16,57-9 0,-1 0-1,20-19-15,28-18 16,9 9-16,-10 28 16,-18 9-1,-9 19 1,-10 10-16,-9-10 15,-38 0 1,-29-9-16,-36 0 16,-29-19-1,-38 0-15,-37 0 16,-29 0 0,-37 0-16,-19 0 15,-19 0 1,-9 0-16,-19 9 15,0-9 1</inkml:trace>
  <inkml:trace contextRef="#ctx0" brushRef="#br0" timeOffset="3833.24">6388 546 0,'0'0'0,"0"0"0,0 0 15,0 0 1,0 9-16,0 10 16,0 18-1,0 10-15,9 10 16,10-1-1,9-9-15,0-19 16,1-9 0,-1-10-1,9-9-15,1-9 16,0-10 0,-1 0-16,-18 0 15,0-9 1,-10 19-16,1 0 15,-10-1 1,0 10-16,0 0 16,9 10-1,1 18-15,-1 28 16,-9 10 0,0 18-16,0 10 15,-19-10 1,0-9-1,-28-18-15,-19 8 16,-46-8-16,-30-20 16,-18-18-1,10-19 1,28-19-16,9 0 16,38-9-1,37 19-15</inkml:trace>
  <inkml:trace contextRef="#ctx0" brushRef="#br0" timeOffset="4625.37">7940 414 0,'0'0'0,"0"0"0,0 10 16,9 27 0,1 57-16,18 47 15,0 46 1,0 29-16,10 28 15,0 28 1,-1 29-16,1-1 16,9 38-1,-9-1 1,-1 39-16,1 8 16,-1 10-16,10 29 15,-9-1 1,-10 19-16,10 0 15,-10-10 1,-9 10-16,-10-9 16,-9 9-1,0 0 1,0-10-16,0-8 16,10-20-16,-1 10 15,1-66 1,-1-19-1,10 1-15,-10-38 16,10-47 0,-10-10-1,1-37-15,-1-37 16,1-20-16,-10-46 16,0-19-1,0-28-15,0-9 16,-10-20-1,-9-18-15,10 0 16</inkml:trace>
  <inkml:trace contextRef="#ctx0" brushRef="#br0" timeOffset="5619.25">5927 2150 0,'0'0'0,"0"0"0,0 0 15,0 0 1,0 9-16,0 10 15,0 19 1,0 27-16,0-8 16,9-20-1,0 1-15,1-1 16,9-18 0,9-10-16,19-9 15,0 0 1,0-9-16,-9 9 15,-1 0 1,1 9-16,0 1 16,-1 18-1,-18 0-15,0 10 16,-19 9 0,-10 0-1,-37 9-15,-28 0 16,-38-9-16,-28-19 15,66-18 1</inkml:trace>
  <inkml:trace contextRef="#ctx0" brushRef="#br0" timeOffset="5915.39">5898 2178 0,'0'0'0,"0"0"0,10 0 16,18-9-1,29-10-15,8 10 16,1-1-1,0 10-15,-9 0 16,-1 10 0,0-10-16,-18 0 15,-19 0 1</inkml:trace>
  <inkml:trace contextRef="#ctx0" brushRef="#br0" timeOffset="6518.53">6820 2263 0,'0'0'0,"0"0"0,0 0 16,0 0-16,-9 0 15,-10 9 1,0 0-16,1 20 15,8-1 1,1 9-16,18 1 16,1-19-1,-1-1 1,0 1-16,20-19 16,-1 0-1,9-19-15,1 1 16,-10-11-1,-9-8-15,0 9 16,0-10 0,-10 10-16,1 0 15,8 0 1,1 18-16,0 1 16,9 0-1,0 18-15,19 19 16,10 10-1,-1 18-15,-9-9 16,-9-10 0,0 1-1,-10-19-15,-9-1 16,9-18 0,0 0-16,0-18 15,1-20-15,-1-18 16,-9 0-1,-29-10 1,-27 19-16,-95 9 16,-207 1-1</inkml:trace>
  <inkml:trace contextRef="#ctx0" brushRef="#br0" timeOffset="7732.41">3368 3980 0,'0'0'0,"0"0"16,0 0-16,9-28 16,1-1-1,18-8-15,19 9 16,0 0-1,9 18-15,10 20 16,-9 8 0,-10 10-16,-10 19 15,-18 10 1,-19 8-16,-19 1 16,-28 0-1,-19-1-15,-9 1 16,9-19-1,10-9-15,28-20 16,18 1 0,1-19-16,28 9 15,18 1 1,48-1 0,37-9-16,1 0 15,-20-9 1,-18 9-16,-48-10 15</inkml:trace>
  <inkml:trace contextRef="#ctx0" brushRef="#br0" timeOffset="8082.94">4262 4055 0,'0'0'0,"0"0"0,0 9 15,0 19-15,0 19 16,9 19 0,0 0-16,10-10 15,0-19 1,0-8-1,9-11-15,0-18 16,19-9 0,0-29-16,-9-18 15,-29-19 1,-18 9-16,-47 1 16,-76 18-1,-179 9-15</inkml:trace>
  <inkml:trace contextRef="#ctx0" brushRef="#br0" timeOffset="8899.94">5889 3745 0,'0'0'0,"0"0"0,0 0 16,0 0-1,0 19-15,9 28 16,1 37-1,-1 10-15,10-9 16,0-20 0,9-18-16,0-19 15,1-9 1,18-19-16,9-9 16,10-29-1,-10-18-15,-18-10 16,-19 10-1,-10 18-15,-9 20 16,0 8 0,0 10-16,0 0 15,0 19 1,-19 47-16,10 37 16,-10 28-1,10 10 1,9-38-16,0-18 15,0-29-15,0-9 16,0-19 0,0-19-16</inkml:trace>
  <inkml:trace contextRef="#ctx0" brushRef="#br0" timeOffset="9335.24">6820 4186 0,'0'0'0,"10"-9"0,-1-19 16,10-10-16,0 10 15,0 0 1,9 0-16,0 9 16,0 9-1,1 20-15,8-1 16,-9 19 0,-9 19-1,-9 0-15,-20 0 16,-18 9-1,-19-18-15,-19-10 16,0-9 0,10-19-1,9-10-15,0-8 16,9-20-16,10-18 16,9 9-1,10 19-15</inkml:trace>
  <inkml:trace contextRef="#ctx0" brushRef="#br0" timeOffset="9732.6">7441 4111 0,'0'0'16,"10"-28"-16,18-10 16,0-9-1,0 19-15,1 0 16,-1 19 0,0-1-16,10 20 15,-1 18 1,1 28-16,-10 19 15,-18-9 1,-29-10-16,-19 1 16,-18-11-1,-1-17-15,1-29 16,9 0 0,0-29-1,0-27-15,18-19 16,11-28-16,8 37 15</inkml:trace>
  <inkml:trace contextRef="#ctx0" brushRef="#br0" timeOffset="10500.91">3415 5772 0,'0'0'0,"9"0"15,1-19-15,18 10 16,0-1 0,0 1-16,10-1 15,-10 20 1,0-1-16,-9 1 15,0 18 1,-19 0-16,-9 19 16,-10-10-1,0 1 1,10-10-16,-1-9 16,1 0-16,-1-1 15,20-8 1,-1 8-1,19 1-15,1 9 16,8 0 0,-18 1-16,0-1 15,0 0 1,-19 0-16,-28 0 16,-29 10-1,-46-1-15,-20-9 16,20-9-1,18-19-15,48-9 16</inkml:trace>
  <inkml:trace contextRef="#ctx0" brushRef="#br0" timeOffset="10929.24">4374 5978 0,'0'0'0,"0"0"0,0 0 15,-9 0 1,-10 10-16,-18-1 15,-20 28 1,10 10-16,19 0 16,9 10-1,10-1 1,18-9-16,19-10 16,19-9-16,0-18 15,19-20 1,9-18-16,-18-19 15,-10-9 1,-28 0 0,-29-19-16,-46 9 15,-38 10 1,37 37-16</inkml:trace>
  <inkml:trace contextRef="#ctx0" brushRef="#br0" timeOffset="11876.16">5823 5856 0,'0'0'0,"10"0"16,8-19-16,20 1 15,9 8 1,10 1-16,-1 18 16,-9 10-1,-9 9-15,-1 19 16,-18 0-1,-19 0-15,-19 9 16,0-9 0,-9-9-16,0-20 15,9 1 1,10-19-16,9 0 16,0 0-1,19 0-15,18 0 16,10-9-1,10 18 1,-1 1-16,-9 8 16,-9 10-16,-19 1 15,-10-1 1,-28 19-16,-47 9 16,-47 0-1,-18-18 1,-1-19-16,19-19 15,19 0 1,56-10-16</inkml:trace>
  <inkml:trace contextRef="#ctx0" brushRef="#br0" timeOffset="12515.54">7009 6213 0,'0'0'0,"0"0"0,-10-10 15,-9 1 1,0 9-16,-18 9 15,-1 10 1,-9 9-16,19 0 16,0 1-1,18-1-15,1-10 16,9-8 0,9-10-1,1 0-15,18-10 16,28-18-1,20-19-15,-1-28 16,0 10 0,-9 18-16,-10 9 15,1 29 1,-1 9 0,1 19-16,-1 27 15,1 11-15,-10 8 16,-10 11-1,1-20-15,0-9 16,-10-10 0,9-18-16,1-19 15,9-9 1,19-38-16,-10-10 16,1-18-1,-29-9 1,-18 18-1,-20 1-15,-56-1 16,-84 10-16,-189-10 16</inkml:trace>
  <inkml:trace contextRef="#ctx0" brushRef="#br0" timeOffset="13732.74">3151 8080 0,'0'0'0,"0"-10"0,10-18 16,9-19-16,18-28 16,20-9-1,9 28 1,-1 9-16,11 28 15,-10 19-15,-10 19 16,-9 18 0,-19 10-16,-18 19 15,-29 18 1,-28 10 0,-28-10-16,9-18 15,19-28-15,18-20 16,11-8-1,8-10 1,10 0-16,10 9 16,8 1-1,30-1-15,27 10 16,28-1 0,10-8-16,-19-10 15,-19 0 1,-18 0-16,-29 0 15</inkml:trace>
  <inkml:trace contextRef="#ctx0" brushRef="#br0" timeOffset="14099.35">4309 7892 0,'0'0'0,"0"0"16,0 0-16,0 0 16,0 10-1,0 8-15,9 20 16,0 9-16,20 9 15,-1-18 1,0-10 0,0-10-16,19-18 15,10-18 1,-1-20-16,-18-9 16,-19 0-1,-29 0-15,-18 10 16,0 18-1</inkml:trace>
  <inkml:trace contextRef="#ctx0" brushRef="#br0" timeOffset="14583.09">5917 7958 0,'0'0'0,"0"0"16,0 19-1,10 18-15,-1 29 16,0-1 0,1 11-16,-1-1 15,-9 0-15,0-19 16,10 0 0,-1-18-1,-9-29-15</inkml:trace>
  <inkml:trace contextRef="#ctx0" brushRef="#br0" timeOffset="14968.95">6595 8183 0,'9'0'0,"0"-19"15,20-18-15,18-1 16,0 10 0,0 0-16,0 18 15,-10 1 1,1 18-16,0 1 16,-1 18-1,-18 19 1,-9 0-16,-20 9 15,-37 0-15,-19 1 16,-28-10 0,0-29-1,9-8-15,29-10 16,9-19 0,19-9-16,-1-10 15,11-9 1,8 29-16</inkml:trace>
  <inkml:trace contextRef="#ctx0" brushRef="#br0" timeOffset="16020.43">5362 7986 0,'0'0'0,"10"0"0,-1-9 15,19-1 1,19 1-16,19 18 16,9 1-1,1 18-15,-1 9 16,-19 10-1,-9 0-15,-9 0 16,-19-9 0,0-1-16,-19 10 15,0 0 1,-19 0-16,-9 9 16,-1 0-1,1-18-15,0-1 16,0 1-1,0-19-15,18-1 16,1 1 0,18-9-16,10-1 15,37 10 1,48 0-16,28-19 16,-1 0-1,-18 0-15,-9 0 16,-20 0-1,-18 9 1,-28-9-16,-19 9 16,-19-9-1</inkml:trace>
  <inkml:trace contextRef="#ctx0" brushRef="#br0" timeOffset="16475.88">7648 8136 0,'0'0'16,"0"0"-16,-19-9 0,1-1 16,-20 20-1,-9 8-15,-10 20 16,10 9 0,10 0-1,18-10-15,10 1 16,18-1-1,10-8-15,18-11 16,20 1 0,9-19-16,0-19 15,9-18 1,-19-20-16,-27 1 16,-39 0-1,-28 0-15,-74-1 16,36 39-1</inkml:trace>
  <inkml:trace contextRef="#ctx0" brushRef="#br0" timeOffset="17009.68">3217 9919 0,'0'0'0,"0"0"0,10 9 15,-1 19 1,1 29-16,-1 8 16,10 10-1,-10 10 1,1-1-16,-10-18 15,9-19-15,0-10 16,-9-18 0</inkml:trace>
  <inkml:trace contextRef="#ctx0" brushRef="#br0" timeOffset="17386.59">4083 9778 0,'0'0'0,"9"0"16,1-19 0,18 0-16,0 10 15,0 9-15,19 19 16,0 28-1,-9 18 1,-10 10-16,-18-18 16,-20-1-1,-27-18-15,-10-10 16,-10-9 0,1-19-16,9-19 15,0-9 1,0-19-16,18 0 15,29 0 1,19 9-16,-9 20 16</inkml:trace>
  <inkml:trace contextRef="#ctx0" brushRef="#br0" timeOffset="17734.75">6058 9900 0,'0'0'0,"0"0"15,0 0-15,0 0 16,0 19 0,-18 37-16,-1 38 15,0 28 1,0 0 0,10-28-16,-1-19 15,1-19 1,-1-9-16,10-10 15,0-27-15</inkml:trace>
  <inkml:trace contextRef="#ctx0" brushRef="#br0" timeOffset="18099.4">6548 10125 0,'0'0'16,"9"-19"-16,19 1 15,10-1-15,9 9 16,0 1 0,0 18-16,0 10 15,-9 19 1,-10 9-1,-9 9-15,-19 0 16,-19 1 0,0-20-16,-19-9 15,1-9 1,-1-19-16,0 0 16,1-19-16,-1-18 15,1-10 1,18 19-1</inkml:trace>
  <inkml:trace contextRef="#ctx0" brushRef="#br0" timeOffset="18501.13">7338 10266 0,'9'0'0,"10"-19"16,9-18-16,19-1 15,0-9 1,-9 19-16,0 19 16,-1 18-1,1 10 1,-1 18-16,1 38 15,-29 0-15,-18 0 16,-38-9 0,-19-19-1,-28-19-15,0-18 16,19-29 0,18-9-16,20-10 15,18-18 1,19-10-16,28-9 15,38 9 1,-28 38-16</inkml:trace>
  <inkml:trace contextRef="#ctx0" brushRef="#br0" timeOffset="20694.03">25983 12546 0,'0'0'0,"10"19"16,-1 27-16,19 48 15,-9 56 1,0 57-16,0 37 16,0 28-1,-10 19-15,0 18 16,-9-18-1,0 0-15,-9 28 16,0-19 0,-1-18-16,1 9 15,-1-29 1,1-27-16,0-10 16,9-37-1,0-10-15,0-28 16,9-28-1,0-19-15,1-18 16,-1-20 0,1-27-16,-10-10 15,0-9 1,0-19-16,0 0 16,0 0-1</inkml:trace>
  <inkml:trace contextRef="#ctx0" brushRef="#br0" timeOffset="21235.93">24017 16637 0,'10'0'0,"27"-10"16,76-9-16,85 1 15,56 8 1,56 10-16,57 0 15,47 19 1,66 0 0,9-10-16,9 1 15,39-10 1,8 9-16,-9 0 16,-9 10-1,-28 0-15,-29 9 16,-28 0-1,-46 0-15,-30-9 16,-46-10 0,-75-9-1,-48-18-15,-46-1 16,-48-9 0,-27 0-1,-29 9-15,-19 9 16,-28 1-1,-9 0-15</inkml:trace>
  <inkml:trace contextRef="#ctx0" brushRef="#br0" timeOffset="23715.09">25946 13578 0,'0'0'0,"0"0"16,9 0-16,0-10 16,1 1-1,-1-10 1,-9 1-16,0-1 16,0 0-1,0 0 1,0-9-16,0-9 15,0-1 1,0-18-16,0-19 16,0-10-1,0 10 1,0 0-16,0-9 16,0-19-1,0-1 1,0 10-1,-9 1-15,9-1 16,-10-9 0,1-1-16,0 1 15,-1-9 1,1-1 0,-1 10-16,1-10 15,-10 1 1,0-1-1,1 0-15,8 10 16,1 9 0,-1-9-1,1 28-15,0 9 16,-1 20 0,10-1-1,0 19-15,0-1 16,0 11-1,0 8 1,0 1-16,0-1 16,0 10-1,0 0-15,0 10 16,-9 27 0,-10 38-1,9 29-15,1 18 16,0 9-1,-10 10 1,9-10-16,1 10 16,0-10-1,-1 0 1,10 20 0,-9-1-16,9 0 15,-10 28 1,1 151-16</inkml:trace>
  <inkml:trace contextRef="#ctx0" brushRef="#br0" timeOffset="24748.88">27027 16336 0,'0'0'0,"0"0"15,0 0 1,10 10 0,-1-1-16,1 19 15,18 28 1,0 10-16,-9 0 15,0-19 1,-10-19 0,1-9-1,-10-10-15,0-9 16,0-9 0,9-19-16,0-48 15,-9-36 1,0 18-1,0 19-15,0 37 16,0 10 0,0 19-1,0 9-15,0 19 16,0 18 0,-9 10-1,0 9-15,-1-9 16,1-9-1,-1 9-15,1-19 16</inkml:trace>
  <inkml:trace contextRef="#ctx0" brushRef="#br0" timeOffset="25160.02">26980 17256 0,'0'0'0,"0"0"0,0 9 15,10 10 1,-1 18 0,1 20-16,-1 18 15,-9-10 1,0-8-1,0-20-15,-9 1 16,9-19 0,0-1-16,0-8 15</inkml:trace>
  <inkml:trace contextRef="#ctx0" brushRef="#br0" timeOffset="25596.54">27517 17481 0,'0'0'0,"0"0"0,0-9 16,0-1-1,0 1 1,9-10-16,0 10 15,1-1 1,-1 1-16,20-1 16,-1 10-1,-9 10 1,-1-1-16,1 1 16,-9 18-1,-10 0 1,-19 9-16,0 1 15,-19 0 1,1-20 0,-10-8-1,9-20-15,-9-8 16,19-20 0,9 0-16,10 1 15,-1-1 1,1 20-16</inkml:trace>
  <inkml:trace contextRef="#ctx0" brushRef="#br0" timeOffset="26532.12">25381 11298 0,'0'0'0,"0"0"0,0 0 16,0 0 0,0 0-16,0-9 15,10-1 1,-1 1 0,38-10-16,38 0 15,37-9 1,10 28-1,-1 0-15,-18 0 16,-19 9 0,-28 10-1,-19-9-15,-28-20 16,-10 10 0,-9 0-1,-18 0-15,-86-9 16,-84 9-1,-28 19-15,28-57 16,75 1 0,47 37-1,28 9-15,10-18 16,19-10 0,9 19-1,18 0-15,58 0 16,65 0-1,47 9 1,9 1-16,-27-1 16,-48 19-1,-75-19 1</inkml:trace>
  <inkml:trace contextRef="#ctx0" brushRef="#br0" timeOffset="27115.6">22832 10857 0,'0'0'0,"0"9"0,-10 10 16,1 9-1,18-9 1,20 19-16,27 37 16,0 0-1,1-10 1,-1 1-16,-18 18 16,-29-37-1,-9-37-15,-9-1 16,-29 1-1,1-10-15</inkml:trace>
  <inkml:trace contextRef="#ctx0" brushRef="#br0" timeOffset="27382.66">22935 10848 0,'10'-10'0,"8"1"16,30-10-16,46 0 16,0 29-1,0-10 1,-19 0-16,-9 0 15,-10 37 1,-27 1-16</inkml:trace>
  <inkml:trace contextRef="#ctx0" brushRef="#br0" timeOffset="27908.49">23782 11204 0,'0'0'0,"0"-19"16,-9 1 0,-1 8-16,1 10 15,-1 28 1,1 19-1,-1 0-15,10-28 16,10 0 0,-1-10-16,20-9 15,8-28 1,20-19 0,-20 9-16,1-8 15,-1-1 1,1-10-1,-10 10 1,-9 29-16,0 36 16,9 11-1,10 46-15,-1 0 16,-8-19 0,-11-18-1,1-10-15,0-10 16,-9-8-1,8-1-15,1-18 16,-19-66 0,0 0-1,-9 65-15</inkml:trace>
  <inkml:trace contextRef="#ctx0" brushRef="#br0" timeOffset="30532.43">26990 11073 0,'0'0'16,"0"0"-16,0-10 15,0 1-15,0 0 16,0-1-1,0 10 1,-10 19-16,10 0 16,10 9-1,27 66-15,20 28 16,-19-66 0,-10-56-1,19 9 1,0-27-16,9-39 15,-9 1 1,-28 18 0,-19 29-16,0-85 15,-9 10 1,-19 65 0,-10 10-16,0-1 15,-9 38 1,10 19-16,8-18 15,11 8 1,8 38 0,1-19-16,18-9 15,19 10 1,1-20-16,8-18 16,10 9-1,-9-19 1,0-18-1,-10-10-15,-9-18 16,-29-1 0,-37 1-1,19 18-15</inkml:trace>
  <inkml:trace contextRef="#ctx0" brushRef="#br0" timeOffset="31734.81">27112 11289 0,'0'0'0,"0"-10"0,0 1 16,0 9 0,0-10-16,0 1 15,0 9 1,10 19 0,18 0-16,0-10 15,0-9 1,0-9-1,10 9-15,-10-10 16,-9 1 0,0-19-16,-10 9 15,-9-9 1,0 0 0,-18 9-1,-1 0-15,-10 10 16,1-1-1,19 1-15,-10 75 16,0 18 0,19-46-1,10-29-15,-1-9 16,0 9 0,1-9-1,-10-9-15,0 9 16,0-9-1</inkml:trace>
  <inkml:trace contextRef="#ctx0" brushRef="#br0" timeOffset="32553.17">25447 12733 0,'9'-9'0,"1"0"16,9-1-16,18 10 15,20-9 1,18 0-16,28-10 16,-18 9-1,-10 10 1,-9-9-16,-19 9 15,-18 0 1,-20 0 0,-9 0-16,0 0 15,-28 19 1,-1-10 0</inkml:trace>
  <inkml:trace contextRef="#ctx0" brushRef="#br0" timeOffset="33041.94">23716 12565 0,'0'9'0,"0"38"16,9 0 0,1-19-16,28 28 15,-1-9 1,10-28-16,19 18 15,-10-18 1,1-28 0,-19-1-16,-1-18 15,1-28 1,-19 9 0,-10-9-1,-9 18-15,0 29 16,0 37-1,9 19-15,-9 0 16,0-19 0,10 38-16,-1 37 15,-9-56 1</inkml:trace>
  <inkml:trace contextRef="#ctx0" brushRef="#br0" timeOffset="33420.33">24563 12752 0,'0'-9'0,"0"-10"0,0-9 16,0 0-1,0 18 1,19-8-16,9 8 16,0 29-1,0 9-15,0 0 16,-9 10 0,-19-1-1,-9-8-15,-10-11 16,-9-8-1,-10-10-15,-9-10 16,10-8 0,8-1-1,20 0-15,-1 10 16</inkml:trace>
  <inkml:trace contextRef="#ctx0" brushRef="#br0" timeOffset="33768.99">25014 12818 0,'0'0'0,"10"-19"0,-1-18 15,1 18 1,8 0-16,-8 19 15,18 0 1,10 9 0,-10 20-16,0-1 15,-9-9 1,-19-10 0,-10 10-16,-18 9 15,-9-9 1,-10-19-1,0 0-15,-1-10 16,11 1 0,18-1-16</inkml:trace>
  <inkml:trace contextRef="#ctx0" brushRef="#br0" timeOffset="34348">23650 13644 0,'0'0'0,"10"0"0,-1 0 16,19-10-1,19 1-15,10 18 16,-1 1-1,1 8-15,-20 10 16,-18 1 0,0-1-1,-19 9-15,0 1 16,-10-1 0,1 1-1,18-10-15,1-9 16,18 9-1,0 9 1,-9 1 0,0 0-16,-19-20 15,-28 20 1,-19-1 0,-19-37-16,-38-28 15,1 19 1,46-1-16</inkml:trace>
  <inkml:trace contextRef="#ctx0" brushRef="#br0" timeOffset="34873.98">24591 13925 0,'0'-19'0,"0"0"16,-9 29-1,-10-1-15,-19 29 16,10 9 0,18-19-16,1 9 15,0-8 1,18-29-1,10-19-15,9-9 16,0-1 0,19-17-1,0-11-15,-9 20 16,-19 9 0,0 9-1,-1 0-15,11 28 16,-1 29-1,0-19-15,0 18 16,10 1 0,-10-19-1,0-10-15,19-9 16,1-19 0,-11 10-1,-9-1-15,1-27 16,-20 9-1,-18-10-15,-10-9 16</inkml:trace>
  <inkml:trace contextRef="#ctx0" brushRef="#br0" timeOffset="35422.98">23660 14891 0,'0'0'0,"0"0"0,0-9 15,-10-10 1,10 19 0,10 0-1,-1 0-15,0 0 16,20-9-1,-11-1-15,1 10 16,-9 10 0,-10-1-16,-10 29 15,-9 9 1,-9 18 0,0 1-1,19-47-15,9-10 16,9 1-1,19 8 1,29 1-16,46 19 16,19-10-1,-9-9-15,-56-10 16</inkml:trace>
  <inkml:trace contextRef="#ctx0" brushRef="#br0" timeOffset="35932.19">24487 14891 0,'0'0'0,"0"0"0,0 0 15,0 0 1,0 10-16,10 27 15,-1 10 1,10-28 0,9-10-16,1 10 15,-1-9 1,9-20-16,-8-9 16,-11 10-1,11-19 1,-11-10-1,1 10-15,0 9 16,-9 10 0,18 9-1,0 19-15,10 9 16,-1-9 0,1-10-1,-1 10-15,1 0 16,-10-19-1,-9-19-15,0-19 16,-10 10 0,-18 19-1,-29-10-15,-46 0 16,27 19 0</inkml:trace>
  <inkml:trace contextRef="#ctx0" brushRef="#br0" timeOffset="36299.33">23669 15717 0,'0'0'0,"0"0"15,0 0 1,0 28-1,9 19-15,-9-19 16,0 29 0,0 18-16,0-28 15,0-10 1,0-9-16</inkml:trace>
  <inkml:trace contextRef="#ctx0" brushRef="#br0" timeOffset="36659.31">24121 16036 0,'0'0'0,"9"-9"0,10-19 16,9-1-1,0 11-15,0 8 16,10 1 0,9 28-1,-9-10 1,-19 10-16,-1 0 16,-18-1-1,-18 10-15,-11-18 16,-27 9-1,-10-1-15,0-8 16,19-29 0,0-9-1,28 9-15</inkml:trace>
  <inkml:trace contextRef="#ctx0" brushRef="#br0" timeOffset="37031.83">24751 15783 0,'0'0'0,"0"0"0,9 0 16,10-10-1,9 1 1,10 9-16,9 28 16,-9 0-1,-10 0 1,-28 57-16,0-10 16,-19-56-1,-37 18 1,-10-9-16,-10-9 15,11-56 1,8-20 0,38 39-16,10 8 15,0 1-15</inkml:trace>
  <inkml:trace contextRef="#ctx0" brushRef="#br0" timeOffset="37915.6">25833 13343 0,'0'0'0,"0"0"0,0 0 16,0 0-16,0 10 15,0-10 1,0 0-1,9 0-15,19 0 16,38 18 0,57-18-1,36-9-15,142 18 16</inkml:trace>
  <inkml:trace contextRef="#ctx0" brushRef="#br0" timeOffset="38308.15">25833 14469 0,'9'0'0,"10"-28"0,0 0 16,9 37-1,19 1-15,-19-10 16</inkml:trace>
  <inkml:trace contextRef="#ctx0" brushRef="#br0" timeOffset="38664.93">25692 15604 0,'0'0'0,"9"10"0,29-1 16,37-28 0,47 1-16,38 46 15,160 47 1</inkml:trace>
  <inkml:trace contextRef="#ctx0" brushRef="#br0" timeOffset="39332.26">25551 14544 0,'0'0'0,"9"0"15,19-28-15,47 0 16,48 47 0,18 18-1,-66-18-15</inkml:trace>
  <inkml:trace contextRef="#ctx0" brushRef="#br0" timeOffset="41121.25">28401 16224 0,'0'0'0,"0"0"16,0 0 0,0 18-16,0 11 15,0 102 1,-9 28-1,-1-55-15,10-67 16</inkml:trace>
  <inkml:trace contextRef="#ctx0" brushRef="#br0" timeOffset="41595.33">28326 17556 0,'0'0'0,"9"0"15,1-9 1,-1-10-16,10 9 16,0 1-1,9 9 1,0 0 0,0 9-16,0 20 15,-9-1 1,-19-9-16,-9 9 15,-19 9 1,-29 10 0,1-9-16,9-1 15,28-9 1,9-28 0,20 10-16,28 8 15,-10-8 1</inkml:trace>
  <inkml:trace contextRef="#ctx0" brushRef="#br0" timeOffset="41913.64">28853 17715 0,'0'10'0,"0"-1"0,-10-9 16,10 0 0,-19 28-1,10 1 1,9-29-16,9 9 16,1 10-1,18-10-15,0-9 16,-9 0-1,0 0-15,-10-19 16,-9 10 0,-9-10-1,-1 10-15</inkml:trace>
  <inkml:trace contextRef="#ctx0" brushRef="#br0" timeOffset="42253.64">29869 16543 0,'0'0'16,"0"0"-16,-10 47 16,-9 37-16,0 19 15,1 57 1,-1-38-1,9-38-15,1-37 16</inkml:trace>
  <inkml:trace contextRef="#ctx0" brushRef="#br0" timeOffset="42648.99">29577 17650 0,'0'0'0,"0"0"0,0 0 15,9 0 1,1-10-16,9 10 16,9 0-1,-9 10-15,-1-1 16,1-9-1,-19 0 1,0 0-16,10 10 16,-1 8-1,-9 1 1,9 19-16,-9-1 16,0-18-1,-9 9 1,-10 0-16,0 0 15,-18-9 1,-10-9-16,-10-1 16,29 0-1</inkml:trace>
  <inkml:trace contextRef="#ctx0" brushRef="#br0" timeOffset="42988.66">29840 17894 0,'10'-19'0,"-10"0"16,0 19 0,0 0-16,0 0 15,0 0 1,0 38-1,9 9-15,1-29 16,-1 1 0,10 0-1,-10-28-15,19-20 16,1-17 0,-11 8-16,-8 0 15,-10 10 1,0 19-1,-10 0-15</inkml:trace>
  <inkml:trace contextRef="#ctx0" brushRef="#br0" timeOffset="43283.14">30875 16655 0,'0'0'0,"0"10"15,0 8-15,-9 29 16,-1 113 0,1 46-1,18 94-15</inkml:trace>
  <inkml:trace contextRef="#ctx0" brushRef="#br0" timeOffset="43632.79">30678 17659 0,'0'10'0,"0"-10"0,0 0 32,0 0-32,9 9 15,0 19 1,20-9-16,8 18 15,1-8 1,-10-11-16,0-8 16,1-1-1,-11-9 1,1 0-16,0-9 16,-10 18-1,10 10 1,-9-10-16,-1 38 15,10 0 1,-19-38-16</inkml:trace>
  <inkml:trace contextRef="#ctx0" brushRef="#br0" timeOffset="43913">31223 17837 0,'0'0'0,"0"0"15,0 0 1,0 0-16,0 0 16,-9 19-1,-1 9 1,1 1-16,9 8 16,0-18-1,9-10 1,-9-9-16,10 10 15,-1-10 1,-9-38-16,0 10 16,0 19-1,-9-10-15</inkml:trace>
  <inkml:trace contextRef="#ctx0" brushRef="#br0" timeOffset="44206.89">32239 16646 0,'0'9'0,"0"-9"0,0 28 15,-9 19-15,-10 28 16,0 66 0,10-10-1,9-74-15</inkml:trace>
  <inkml:trace contextRef="#ctx0" brushRef="#br0" timeOffset="44474.8">32126 17687 0,'0'0'0,"0"10"16,0-10-16,0 9 15,0 0 1,0 20 0,10 27-16,-1 19 15,1 9 1,-10-27 0,0-10-16,0-29 15,0-8 1,-10-1-16</inkml:trace>
  <inkml:trace contextRef="#ctx0" brushRef="#br0" timeOffset="44628.09">32051 17687 0,'0'0'0,"19"0"15,18 0 1,11-9-16,17 18 15,-36 1 1</inkml:trace>
  <inkml:trace contextRef="#ctx0" brushRef="#br0" timeOffset="44832.06">32540 17941 0,'0'0'0,"0"9"0,-9-9 15,9 9-15,-10 1 16,1-1-1,0 10 1,18-10 0,0 1-16,10-1 15,0-18 1,-10-19 0,1-29-16,-38-8 15,-1 18-15</inkml:trace>
  <inkml:trace contextRef="#ctx0" brushRef="#br0" timeOffset="46487.79">27046 11373 0,'0'0'0,"0"0"15,0 0-15,0 0 16,0 0 0,0-9-1,0-1-15,0 10 16,10 0-1,-1 10 1,1-1-16,8 0 16,1 10-1,9 0 1,10 28-16,0-10 16,9-9-1,9 10 1,1 9-16,-1 9 15,10 10 1,-10 9-16,1-38 16,9 10-1,-10 0 1,10 0 0,0 19-16,-19-29 15,9 1 1,1-1-16,9-8 15,9 27 1,0 0 0,-9-9-16,9 19 15,-9-19 1,-10-10 0,20 38-16,-1 10 15,-9-20 1,0-36-16,0 8 15,18 19 1,1 10 0,-19-38-16,0 0 15,18 38 1,1 28 0,0 9-16,-10-37 15,9 46 1,-18-27-1,-19-66-15,19 27 16,0 1 0,0 0-1,9 28-15,0 0 16,10 10 0,0 18-1,-10-28-15,0 0 16,19 19-1,0 19-15,-18-20 16,-10-27 0,9-10-1,9-9-15,20 38 16,-1 27 0,-8-27-16,-11-10 15,10-9 1,0 37-1,-9 0 1,0-19-16,9 10 16,-19-47-1,0 19-15,1 28 16,-11-19 0,-8-19-1,-10 0-15,-10-9 16,1 0-1,0-9 1,-19-10-16,-1 0 16,1 0-1,-9-9-15,-1-10 16,-9 1 0,0-10-1,0 0-15,0 0 16,0 0-1,0 0 1</inkml:trace>
  <inkml:trace contextRef="#ctx0" brushRef="#br0" timeOffset="47670.04">27987 12124 0,'0'0'0,"9"-10"0,-9-9 16,0 10 0,10 0-1,-1-1-15,1 29 16,37 65-1,19 67-15,18 8 16,-9-9 0,-18-37-1,-10-29-15,-28-56 16</inkml:trace>
  <inkml:trace contextRef="#ctx0" brushRef="#br0" timeOffset="47860.48">28561 12396 0,'0'0'0,"0"-10"0,-10 1 16,-8 18 0,-11 19-16,-46 94 15,-9 29 1,36-95-1,30-47-15</inkml:trace>
  <inkml:trace contextRef="#ctx0" brushRef="#br0" timeOffset="48222.29">29229 12658 0,'0'0'0,"0"0"16,9 19 0,10 9-16,9 10 15,19 65 1,38 94 0,-10-47-16,0 38 15,1-1 1,-57-140-16</inkml:trace>
  <inkml:trace contextRef="#ctx0" brushRef="#br0" timeOffset="48450.94">29718 13156 0,'0'-38'0,"0"1"0,0 37 16,-19 37 0,-37 10-16,-20 28 15,-18-9 1,-9 37 0,-113 160-16</inkml:trace>
  <inkml:trace contextRef="#ctx0" brushRef="#br0" timeOffset="48832.07">30583 13925 0,'0'0'0,"0"0"16,10 38 0,-1 8-16,10 1 15,19 57-15,28 74 16,18 47 0,-8-37-16,-48-132 15</inkml:trace>
  <inkml:trace contextRef="#ctx0" brushRef="#br0" timeOffset="49048.88">31101 14300 0,'0'0'0,"-10"0"15,-37 10 1,-47 37-16,-28 37 16,-10 19-1,1 19-15,65-56 16</inkml:trace>
  <inkml:trace contextRef="#ctx0" brushRef="#br0" timeOffset="49449.32">31741 14901 0,'0'0'0,"0"0"16,9 9-16,29 29 16,27 93-1,30 66 1,-20-47-16,19 38 16,47 140-1</inkml:trace>
  <inkml:trace contextRef="#ctx0" brushRef="#br0" timeOffset="49648.78">32155 15126 0,'0'0'0,"-19"-9"16,-57 9-1,-83 65-15,-86 104 16,10 38 0,-38 27-16</inkml:trace>
  <inkml:trace contextRef="#ctx0" brushRef="#br0" timeOffset="56017.98">27112 11373 0,'0'0'0,"0"0"16,10 0-16,-1 0 15,0 0-15,1 0 16,-1 0-1,1 9-15,-1 1 16,10-1 0,0 10-16,-1 0 15,1-1 1,0 1-16,0 0 16,-10 0-1,1-1 1,-1 1-16,1 0 15,-1 0 1,10 0-16,0 9 16,9 0-1,0 0-15,0 10 16,0-1 0,1 10-16,18 0 15,0 0 1,0 0-16,0 0 15,9-10 1,-9 10-16,10 9 16,-1-18-1,1 9-15,8-10 16,1 10 0,0-9-16,0 9 15,0-10 1,0 10-1,0-9-15,-1 9 16,1-1 0,10 1-16,-11 0 15,11 0 1,-1 0-16,0 0 16,0 0-1,1 0-15,-10 0 16,9 9-1,-9-9-15,9 9 16,0 1 0,-9-11-16,9 11 15,1-10 1,-1 9-16,0-9 16,0 0-1,10 18-15,-10-8 16,-9-1-1,0 0-15,0 10 16,9 0 0,0 9-1,-9-10-15,0 11 16,0-1 0,-10 0-16,10 0 15,0 0 1,0 0-16,0 0 15,0-9 1,-1 9-16,11 0 16,-10-10-1,-1 20-15,11-10 16,-10 0 0,-1 0-16,1-9 15,-9 9 1,-1 0-16,1-10 15,-1 1 1,-9-10 0,0 1-16,-9-1 15,-1-9 1,1-10-16,-19 1 16,0-10-1,-1 0-15,1-9 16,-9 0-16,-10 0 15,0-10 1,0 10 0,-10-10-16</inkml:trace>
  <inkml:trace contextRef="#ctx0" brushRef="#br0" timeOffset="56732.47">27742 15342 0,'0'0'0,"10"0"0,9 0 16,28 0-16,56 9 15,48 1 1,-1 8-16,20 10 16,18 1-1,28-1-15,29-10 16,-1 1 0,-9-9-16,-18-10 15,-20 9 1,-46 10-1,-29-10-15,-28 1 16,-28-1 0,-9 0-16,-20 1 15,-9-1 1,-9-9-16,0 0 16,-10 0-1,-9 0-15,0 0 16,0 9-1,0-9-15</inkml:trace>
  <inkml:trace contextRef="#ctx0" brushRef="#br0" timeOffset="58449.93">30217 15163 0,'0'0'0,"0"0"0,9 0 16,10 0-16,9 0 15,28 19 1,10 9 0,10 19-16,-1 19 15,0 9-15,-18-9 16,-10-10 0,-10-9-1,-18-10-15,-10-18 16,-9 0-1,0 0-15,0 0 16,-9 9 0,-10 0-1,-18 0-15,-39 9 16,-37 10-16,-37 0 16,-170 38-1</inkml:trace>
  <inkml:trace contextRef="#ctx0" brushRef="#br0" timeOffset="59270.19">26990 12640 0,'0'0'0,"0"0"16,9 0-1,1-10-15,-1 1 16,0 9-1,1 9-15,18 19 16,0 29 0,1 27-16,8 38 15,1 9 1,-1 10-16,-18 0 16,0 0-1,0-1-15,0 11 16,-10-1-1,-9 0-15,10-10 16,-10-8 0,9-20-16,-9-18 15,0-9 1,0-29-16,0 0 16,0-18-1,0-1 1,0-18-16,0 0 15,0-10 1,0 1-16,0-10 16,0 0-1</inkml:trace>
  <inkml:trace contextRef="#ctx0" brushRef="#br0" timeOffset="59651.32">26915 14572 0,'0'0'0,"0"0"0,0 0 16,0 0-16,0 0 15,9 10 1,0 9-16,10 9 15,9 19 1,1 0 0,-1 9-16,-9-9 15,0-10 1,-1-9-16,1-9 16,0-9-1,9-10-15,10 0 16,18-29-1,29-18-15,9-28 16,19-18 0,0-11-16,-57 57 15</inkml:trace>
  <inkml:trace contextRef="#ctx0" brushRef="#br0" timeOffset="61243.45">28429 10622 0,'0'0'0,"0"0"15,0 0 1,10 0-16,-1-9 16,19 0-1,19-1-15,19 1 16,19 9 0,18 9-1,10 1-15,0-10 16,0 0-16,-19 0 15,-9 0 1,-19 0-16,-19 0 16,-10 0-1,-18-10-15,0 10 16,-10 0 0,1 0-16,-10 0 15,0 0 1,0 0-16,0 0 15,0 0 1</inkml:trace>
  <inkml:trace contextRef="#ctx0" brushRef="#br0" timeOffset="62043.29">29906 10088 0,'0'0'0,"0"0"0,0 0 16,0 0 0,10 18-16,-1 20 15,10 37-15,0 28 16,9 19 0,-9 0-1,-1-9-15,1-10 16,-9-37-16,-1-20 15,0-27 1,-9 0-16,0-10 16,0-9-1,10 0 1,18-28-16,10-37 16,9-20-1,9-18-15,1 0 16,-1 9-1,1 9-15,-10 20 16,-10 18 0,1 9-16,-10 10 15,-9 19 1</inkml:trace>
  <inkml:trace contextRef="#ctx0" brushRef="#br0" timeOffset="62560.37">30809 10998 0,'0'0'0,"0"0"16,10 0-16,8 0 15,11-10 1,8-8-16,1-1 16,0 0-1,-1-19-15,1-8 16,-19-11 0,-1 1-16,-18-10 15,-9 10 1,0 9-16,-10 19 15,0 0 1,-9 18-16,-10 20 16,-18 9-1,-10 9-15,9 19 16,10 18 0,19 10-16,9 0 15,19 0 1,19-9-1,19 9-15,18-9 16,10-10 0,19-9-16,9-19 15,28-9 1,0-19-16,-65-9 16</inkml:trace>
  <inkml:trace contextRef="#ctx0" brushRef="#br0" timeOffset="62898.82">31599 10116 0,'0'0'0,"10"0"0,18 9 15,29 10 1,18 56-16,9 47 16,-8 9-1,-10 48 1,-19-11-16,-29-27 15,-27 9 1,-29 0 0,-56 1-16,38-86 15</inkml:trace>
  <inkml:trace contextRef="#ctx0" brushRef="#br0" timeOffset="63225.87">28015 9797 0,'0'0'0,"-19"94"0,-9 93 15,75 113 1,57 95-16</inkml:trace>
  <inkml:trace contextRef="#ctx0" brushRef="#br0" timeOffset="64735.78">8476 977 0,'0'0'0</inkml:trace>
  <inkml:trace contextRef="#ctx0" brushRef="#br0" timeOffset="65031.07">8514 865 0,'0'9'0,"0"-9"0,0 0 16,9 9 0,-9 1-1,10-1-15,-10 1 16,0-10 0,0 0-1,0 9-15,0-9 16,0 0-1,0 0-15,0 0 16,0 0 0,0 9-1,0-9-15</inkml:trace>
  <inkml:trace contextRef="#ctx0" brushRef="#br0" timeOffset="65765.37">8702 790 0,'0'37'0,"0"-9"15,9-37-15,-9 0 16,10-1 0,-1 1-16,19 37 15,19 19 1,10-19 0,27 19-16,29 84 15,-9-37 1,-29-47-1,10 19-15,-19-10 16,-29-37 0,-18-10-16</inkml:trace>
  <inkml:trace contextRef="#ctx0" brushRef="#br0" timeOffset="66085.07">9407 921 0,'0'0'0,"0"9"15,-9 1 1,-10-10-16,-47 56 16,-18 38-1,-10 9 1,-19 19-16,19-19 16,28-37-1,47-57 1</inkml:trace>
  <inkml:trace contextRef="#ctx0" brushRef="#br0" timeOffset="66391.62">8739 827 0,'10'0'0,"9"-9"0,37 9 15,38 0-15,29 9 16,-67 10 0</inkml:trace>
  <inkml:trace contextRef="#ctx0" brushRef="#br0" timeOffset="67295.31">10113 602 0,'0'0'0,"0"9"0,0 1 15,0 18 1,-19 66 0,10 75-16,-1 18 15,10 20 1,10-10-16,9 19 15,9 74 1,-9-83 0,18 84-16,-9-10 15,-18-131 1,9 113-16,-10 37 16,0 29-1,1-39 1,-1 1-16,-9-19 15,10 10 1,-10 65-16,-10 10 16,10-67-1,0 20 1,0 37 0,10-47-16,-1-9 15,1 19 1,-1 37-16,0-94 15,1 10 1,18 28 0,0-85-16,0-27 15,-9 36 1,0 1 0,-19 19-16,0-20 15,0-27 1,0-10-16,-9-56 15,9 28 1,0 1 0,0-20-16,0-18 15,0-20 1,0 20 0,0-57-16,0-9 15,0 9 1,-10-18-1,10-10-15,0-9 16,0 0 0,0-1-16,0-8 15,0-1 1,0-9-16</inkml:trace>
  <inkml:trace contextRef="#ctx0" brushRef="#br0" timeOffset="68381.25">11007 818 0,'0'37'0,"0"1"0,0-38 16,0 19-1,0 18-15,0 19 16,0 29 0,9 18-1,0-28-15,1-47 16,9 38-1,0 0 1,9-57 0,9-18-16,10-10 15,0 10 1,19-29-16,-19-9 16,0-19-1,-9 10-15,-29 19 16,10-20-1,-19 29 1,0 19-16,0-1 16,0 1-1,0 9-15,0-9 16,0 9 0,10 18-1,8 11 1,1 17-16,9 29 15,1 85 1,-20-47-16,-9-85 16,0 0-1,-9-19 1,-29 19-16,-28 1 16,-28-1-1,-28 0-15,0-38 16,-1-46-1,29 0 1,57 37-16</inkml:trace>
  <inkml:trace contextRef="#ctx0" brushRef="#br0" timeOffset="68664.62">10828 705 0,'0'0'0,"0"-9"0,9 9 16,20-19-1,18 0 1,18 10-16,30 9 15,8 0 1,29 28 0,9 10-16,-9-38 15,-67-10 1</inkml:trace>
  <inkml:trace contextRef="#ctx0" brushRef="#br0" timeOffset="69426.59">12615 339 0,'0'0'0,"0"0"16,10 0-1,-10-9-15,9 18 16,1 57-1,8 28-15,11 0 16,-1 112 0,9 19-1,1-37-15,-19-10 16,0-18 0,0 121-16,-10-9 15,-9-65 1,9 65-1,1-57-15,-1 161 16,1-48 0,8-112-1,1 112-15,-9 29 16,-1-57 0,0 0-1,10-28-15,19 151 16,-10-1-1,-19-150-15,10 84 16,10 104 0,-11-47-16,1-94 15,0 19 1,0 46 0,-19-46-16,9-66 15,-18 122 1,-1-84-1,-8-66 1,-1 37-16,0-18 16,0-19-1,0-66-15,0-9 16,10-28 0,-10-10-1,10-9-15,-1-28 16,1-38-1,9-18-15,-9 28 16,9-19 0,0-29-1,0-8-15,0-10 16,0 0 0</inkml:trace>
  <inkml:trace contextRef="#ctx0" brushRef="#br0" timeOffset="70463.6">8702 2300 0,'0'0'0,"0"0"0,9-19 16,1 10-1,18 0 1,10-1-16,9 10 15,0 0 1,0 0-16,-10 28 16,-9 19-1,-9-9 1,-19-1 0,-19 1-16,-18 37 15,-10 0 1,28-56-16,10-10 15,-1-9 1,10 0 0,10-9-16,-1-1 15,19 20 1,10-20 0,9 1-16,0 18 15,-9 20 1,-1 18-16,-18-10 15,-19-18 1,-19 18 0,-37 10-16,-57-19 15,-19-18 1,10 9 0,9 27-16,19-27 15,47-19 1</inkml:trace>
  <inkml:trace contextRef="#ctx0" brushRef="#br0" timeOffset="70871.07">9549 2516 0,'0'0'0,"0"0"0,0 0 16,0 9-1,-10 1 1,1 9-16,-1 18 15,20 10 1,-1 0 0,1-28-16,27-1 15,10 1 1,19-28 0,0-10-16,-19-28 15,-19-19 1,-18 38-16,-39 28 15,-8-9 1</inkml:trace>
  <inkml:trace contextRef="#ctx0" brushRef="#br0" timeOffset="71611.08">9012 3923 0,'0'0'0,"19"-37"0,0-19 15,0 37 1,9 9 0,-9 10-16,0 19 15,-19 0 1,0 0-16,-10 18 15,-9 10 1,1-9-16,8-29 16,1 0-1,-1-9 1,10 0-16,10 19 16,18 0-1,19-10 1,9 10-16,1 19 15,-10-10 1,-28-9 0,-19 9-16,-19 9 15,-47 20 1,-56-1 0,-19-19-16,28-8 15,28-11 1,29-8-1,37-20-15</inkml:trace>
  <inkml:trace contextRef="#ctx0" brushRef="#br0" timeOffset="71989.17">9605 4158 0,'0'0'0,"0"9"16,-19 19 0,0-9-16,1 0 15,-1 9 1,9 19-1,1-9-15,18-29 16,10 19 0,9 0-1,10-18-15,9-10 16,0-10 0,0-18-1,-19-28-15,-28-10 16,-37 29-1,8 37-15</inkml:trace>
  <inkml:trace contextRef="#ctx0" brushRef="#br0" timeOffset="72666.21">8692 5819 0,'0'0'0,"10"9"0,18 0 15,0-18 1,19 9-16,0 28 16,-9 19-1,-10 9 1,-18-37-16,-10-19 16,0 10-1,-10-10 1,-9 28-16,10-10 15,9 1 1,-9 0 0,18 0-1,10 9-15,18 28 16,1-9-16,-10-47 16,1 19-1,-11 18 1,-8-18-16,-20-9 15,-37 8 1,-66 20 0,-37-10-16,-1 9 15,76-18 1</inkml:trace>
  <inkml:trace contextRef="#ctx0" brushRef="#br0" timeOffset="73084.83">9511 6034 0,'0'0'0,"0"10"0,-19-1 15,0 10 1,0 0-16,1 37 16,8 28-1,20-18 1,8 0-1,11-10-15,18-18 16,19-38 0,-1-19-16,11-37 15,-10-1 1,-29 20 0,-18 18-16,-28-28 15,-1 10 1</inkml:trace>
  <inkml:trace contextRef="#ctx0" brushRef="#br0" timeOffset="73820.03">8787 7967 0,'0'0'0,"9"0"0,19-19 16,19 1 0,0-1-16,19 19 15,-9 19 1,-10-1 0,-10 1-1,-18 9-15,-19-18 16,0 18-16,-9 19 15,-1-10 1,1 20 0,-1-10-16,20-29 15,-1 1 1,19 0 0,19 9-16,10 0 15,-10 0 1,-9-9-1,-20 0 1,-18-10-16,-28 38 16,-66 28-1,-47-9-15,-19-29 16,28-27 0,76-20-16</inkml:trace>
  <inkml:trace contextRef="#ctx0" brushRef="#br0" timeOffset="74208.05">9812 8305 0,'0'0'0,"0"9"0,-19-9 15,0 19-15,-18 37 16,18 10 0,9-38-1,20 19 1,18 0-16,0-9 15,19-20 1,19-18 0,19-47-16,-29 1 15,-9-1 1,-18-38 0,-29 10-16,-66 28 15,9 19 1</inkml:trace>
  <inkml:trace contextRef="#ctx0" brushRef="#br0" timeOffset="74961.06">8937 10350 0,'0'0'0,"0"-9"0,9 9 16,1-9-1,18-38-15,10 9 16,-10 38 0,10 0-16,-1 9 15,1 29 1,-10 0-1,-19-10 1,-9 47-16,-9-10 16,9-36-1,-9-1 1,18 9-16,0-9 16,10 19-1,0 10-15,0-48 16,9 19-1,-9 10 1,-19-20 0,-9-8-16,-20 9 15,-46-10 1,-38 0-16,-9-9 16,0 19-1,65 0 1</inkml:trace>
  <inkml:trace contextRef="#ctx0" brushRef="#br0" timeOffset="75396.92">9652 10716 0,'0'-9'0,"-9"-1"0,-10 1 16,0 9-1,0 9 1,0 38-16,1-18 15,18-11 1,9 20 0,10-10-16,9 0 15,28-56 1,1 9 0,-20 19-16,1-37 15,-19-48 1,-10 20-16,-18 36 15,-19-18 1,-48 38-16,20 18 16</inkml:trace>
  <inkml:trace contextRef="#ctx0" brushRef="#br0" timeOffset="76376.25">10866 2357 0,'0'0'0,"9"-10"0,10 1 16,9-1 0,0 1-16,10 9 15,-1 19 1,1 28-16,-19-10 15,-19 10 1,-9-9 0,-20-10-16,-8 9 15,8-9 1,11-18 0,8-10-16,10 19 15,10-1 1,18 20-1,28 9 1,-18-19-16,0-9 16,-20 18-1,-8-9 1,-20-9-16,-27 28 16,-39 0-1,-27-28-15,-29 0 16,10-10-1,28 10-15,47-1 16</inkml:trace>
  <inkml:trace contextRef="#ctx0" brushRef="#br0" timeOffset="77006.53">11552 2760 0,'0'-9'0,"-19"-1"15,-9 10-15,-19 0 16,-9 38-1,9-1 1,19-9-16,18 19 16,10 0-1,10-19 1,18-9-16,9-9 16,10-10-1,10-10 1,28-84-16,-10-28 15,-28 85 1,0-1 0,0 1-16,0-20 15,0 39 1,-19 36-16,0 1 16,19 84-1,-9-18 1,-10-48-16,10 10 15,0-9 1,-1-1 0,1-18-16,9-9 15,9-10 1,10-38 0,0-37-16,-47 28 15,-19 19 1,-19-38-1,-66 10-15,-84 0 16,-170-48 0</inkml:trace>
  <inkml:trace contextRef="#ctx0" brushRef="#br0" timeOffset="77673.13">10706 4533 0,'0'0'0,"9"10"0,10-20 16,9 1-1,10 9-15,-1-10 16,1 1 0,0 28-16,-20 9 15,-8-19 1,-10 29-1,0-10 1,0 0-16,-10 0 16,1 19-1,0-9-15,18 18 16,0 10 0,-9-57-1,10 10-15,-10 9 16,0-9-1,0-10 1,-28 1-16,-48 8 16,-37-18-1,-28-28-15,66 9 16</inkml:trace>
  <inkml:trace contextRef="#ctx0" brushRef="#br0" timeOffset="78259.52">11486 4580 0,'0'0'15,"0"0"-15,-18 28 16,-11 10-16,11-19 16,8-1-1,1 1 1,-1 9-16,20 10 16,-1-1-1,1-27 1,8-1-16,11-9 15,8-28 1,10-28 0,-9-19-16,0 28 15,-20 28 1,11 0 0,-1 10-16,0 28 15,10 18 1,9 10-1,0-9-15,0-10 16,0 9 0,0-18-1,0-19-15,0 0 16,-9-19 0,-1-18-1,1-38-15,-29-10 16,-37 48-1,-66-1-15,-113 29 16,-169 37 0</inkml:trace>
  <inkml:trace contextRef="#ctx0" brushRef="#br0" timeOffset="78881.3">10743 6203 0,'10'-9'0,"-1"-10"0,19 0 16,19 1-1,0 8-15,0 29 16,-9 0 0,-10 9-1,-9 38-15,-19-10 16,-9-9 0,-1-10-1,1-9-15,18-9 16,1 28-1,-1 0 1,19-9-16,-9-10 16,0 0-1,0 9 1,-29 10 0,-18 10-16,-38-1 15,-47 0 1,-28-37-16,-9-19 15,18-9 1,66 9-16</inkml:trace>
  <inkml:trace contextRef="#ctx0" brushRef="#br0" timeOffset="79481.3">11543 6428 0,'0'10'0,"-19"-1"16,-19 10-16,-9 19 15,29-20 1,8 1 0,1 19-16,18 9 15,10-19 1,19-10 0,9-8-16,19-29 15,-1-9 1,1-19-1,19-37-15,-19-1 16,-29 57 0,-8 9-16,-1 19 15,0 10 1,10 27 0,18 19-16,-18-9 15,9 0 1,9 0-1,-9 0-15,10-19 16,-10-37 0,0-10-1,0-9-15,-10-19 16,-27-19 0,-29 1-16,-56-10 15,-85 28 1,-179-10-1</inkml:trace>
  <inkml:trace contextRef="#ctx0" brushRef="#br0" timeOffset="80131.5">10988 8221 0,'9'9'0,"10"-9"0,19-19 15,18 0-15,-9 29 16,-19 9 0,-18-19-1,-1 28-15,-9 19 16,0-29 0,0 20-1,-9-10-15,9 0 16,9 10-1,1-20 1,18 39-16,9 27 16,-8-28-1,-10-27 1,-19-1-16,0-19 16,-38 19-1,-66 10-15,-46-29 16,-19 1-1,9-1 1,94 0-16</inkml:trace>
  <inkml:trace contextRef="#ctx0" brushRef="#br0" timeOffset="80717.74">11684 8455 0,'0'0'0,"0"9"0,-19 1 15,0 18 1,-9 19-16,19-10 15,-1 10 1,20-19-16,-1-18 16,19-10-1,19-19 1,19-56-16,-9 9 16,-10 29-1,0-1 1,9-46-16,-9 9 15,-19 65 1,10 39 0,0 17-16,-1-8 15,1 0 1,9 18 0,-9-19-16,-1-18 15,10-9 1,0 8-1,10-8-15,-10-48 16,0 1 0,-28-1-1,-19-18-15,-38-19 16,-84-38 0,-66 29-16,-38 140 15,-113 132 1</inkml:trace>
  <inkml:trace contextRef="#ctx0" brushRef="#br0" timeOffset="81431.27">11214 10088 0,'0'0'0,"9"-19"16,10 0-16,-10 28 15,1 1 1,8 9-16,-8 18 16,-10 19-1,-10-9 1,1-28-16,-19 56 15,0 28 1,18-56 0,20-9-16,18 9 15,19 0 1,19 0 0,-10-19-16,-9 9 15,-28-18 1,-19-10-1,-28 10-15,-66 19 16,-47-10 0,-19-19-16,28 19 15,29 0 1,55-18 0</inkml:trace>
  <inkml:trace contextRef="#ctx0" brushRef="#br0" timeOffset="81981.58">11806 10491 0,'0'0'0,"0"19"0,-19 18 15,10-9 1,-10 10-16,0 0 16,10-20-1,0 10 1,18 1-16,0-20 16,1-9-1,18-9-15,10-20 16,9-17-1,0-30 1,0 20-16,-19 37 16,0 10-1,0 9 1,10 0-16,0 19 16,9 18-1,9 10 1,-9-28-16,0 9 15,0-18 1,-9-10 0,0-29-16,-10 1 15,-9-37 1,-10-10-16,-47 37 16,-37-18-1,-66-10 1,-38 38-1,-131 75-15</inkml:trace>
  <inkml:trace contextRef="#ctx0" brushRef="#br0" timeOffset="83416.32">13264 1005 0,'0'0'15,"10"-18"-15,-1-10 16,10-1 0,0 20-16,0 18 15,28 1 1,19 46-16,37 47 15,10 38 1,0 0 0,-28-29-16,-20-18 15,-36-66 1</inkml:trace>
  <inkml:trace contextRef="#ctx0" brushRef="#br0" timeOffset="83650.42">13923 959 0,'0'9'0,"-28"10"16,-29 56-16,-18 9 15,-10 19 1,-18 38-16,-1-10 16,48-74-1</inkml:trace>
  <inkml:trace contextRef="#ctx0" brushRef="#br0" timeOffset="83931.91">14111 1428 0,'0'0'0,"10"-10"16,18 1-16,28 18 16,29 1-1,18-20-15,10 10 16,-56-9 0</inkml:trace>
  <inkml:trace contextRef="#ctx0" brushRef="#br0" timeOffset="84175.5">14864 1099 0,'0'0'0,"0"0"16,9 0-16,10 19 15,37 19 1,29 27-16,37 76 16,-9 0-1,-28-38 1,-38-37 0</inkml:trace>
  <inkml:trace contextRef="#ctx0" brushRef="#br0" timeOffset="84406.95">15372 1146 0,'0'0'0,"0"0"0,0 10 16,-38 46-1,-18 28-15,-10 10 16,0-9 0,0-29-1,28-37-15</inkml:trace>
  <inkml:trace contextRef="#ctx0" brushRef="#br0" timeOffset="84669.1">14770 790 0,'9'0'0,"19"0"15,48 0-15,27 0 16,10-10 0,9 29-1,0 0-15,-65-19 16</inkml:trace>
  <inkml:trace contextRef="#ctx0" brushRef="#br0" timeOffset="85363.35">13782 292 0,'0'0'0,"0"10"16,-10 9 0,1-10-16,-10 10 15,-18 46 1,18 1 0,9-47-16,1 9 15,18-9 1,1-1-16,9-8 15,-10-10 1,19-19 0,10-28-16,-19 10 15,-1-10 1,1 9 0,-19 29-1,10 9-15,-1 9 16,29 10-1,-19-10-15</inkml:trace>
  <inkml:trace contextRef="#ctx0" brushRef="#br0" timeOffset="85948.07">16595 349 0,'0'0'0,"0"18"0,0 20 16,9 28-1,0 74 1,1 95 0,9-38-16,-10 28 15,10 113 1,0-94-16,9 75 16,-9-66-1</inkml:trace>
  <inkml:trace contextRef="#ctx0" brushRef="#br0" timeOffset="86149.95">16745 3717 0,'-9'281'0,"-10"217"16,10-104-16,-1-47 15,10 188 1,0-66-16,10-47 16,8 103-1,-8-140 1,-1 65-16,1 38 15,-1 132 1,0-57 0,-9-301-16</inkml:trace>
  <inkml:trace contextRef="#ctx0" brushRef="#br0" timeOffset="86195.88">16783 11016 0</inkml:trace>
  <inkml:trace contextRef="#ctx0" brushRef="#br0" timeOffset="86246.46">16802 11823 0,'9'94'0</inkml:trace>
  <inkml:trace contextRef="#ctx0" brushRef="#br0" timeOffset="86259.79">16839 12715 0</inkml:trace>
  <inkml:trace contextRef="#ctx0" brushRef="#br0" timeOffset="86363.11">16877 13343 0,'9'113'0,"10"56"0,0-66 15,0 0 1,0 10 0,-19-38-1,0-47-15,0 0 16,0 0-1,0-28-15</inkml:trace>
  <inkml:trace contextRef="#ctx0" brushRef="#br0" timeOffset="87924.74">16538 555 0,'0'9'0,"-19"20"16,10-20-1,9-9-15,0 0 16,0 0 0,9 9-1,1 48-15,18 37 16,-9-19-1,9 18 1,0 11-16,1-1 16,-11-19-1,1-37 1,9 75-16,-9-9 16,9 74-1,-9 20 1,-9-1-16,8-18 15,-18-57 1,0 57 0,0 18-16,-9 48 15,-10-76 1,-9 19-16,0 103 16,-10 10-1,10-48 1,9 11-16,0-58 15,19-121 1,-9 75 0,-10 84-1,10-46-15,9 84 16,-10-38 0,20-47-16,-10 113 15,0-112 1,0 84-1,0-47-15,0-66 16,-10 38 0,10 93-1,-9 20-15,9-160 16,9 84 0,-9 56-1,0 20-15,10-1 16,-10-206-1,18 235 1,11 46-16,-10-225 16,9 104-1,9 84-15,1-28 16,-19-179 0,9 1-1,10 93-15,-10-19 16,-9-74-1,-10 56 1,-9-19 0,0-132-16,0 29 15,0 66 1,0-19-16,0-48 16,0-36-1,0-29 1,0-19-16,0 1 15,0 8 1,0 1 0,0-19-16,0 0 15,0 0 1,0 0-16</inkml:trace>
  <inkml:trace contextRef="#ctx0" brushRef="#br0" timeOffset="89476.42">2220 11439 0,'10'9'0,"8"0"0,20 10 16,47-9-1,46-1 1,39 0 0,65 1-16,47-20 15,57 10 1,65 10-16,38-29 15,76-47 1,9 38-16,47 75 16,46-19-1,39-9 1,56-19 0,37-19-16,10 29 15,48 8 1,8-8-1,-37 27-15,28-56 16,-10-37 0,20 112-16,-1 20 15,-18-86 1,0 29 0,9-28-16,-19 27 15,-28 67 1,-19-48-1,-37-9-15,-104 1 16,-47 8 0,-85 1-1,-65-10-15,-86-28 16,-83-28 0,-67 56-16,-37 0 15,-57-19 1,-47 10-1</inkml:trace>
  <inkml:trace contextRef="#ctx0" brushRef="#br0" timeOffset="93448.3">13406 2891 0,'0'0'0,"0"0"0,0 0 16,0 0-1,9 0-15,10 0 16,28 0-16,28 0 15,10 10 1,-1-1 0,-8-9-16,-20 0 15,-18 0-15,-1 0 16,-18 9 0,-9-9-1</inkml:trace>
  <inkml:trace contextRef="#ctx0" brushRef="#br0" timeOffset="94065.26">14534 2666 0,'0'0'0,"0"0"0,0 0 16,0 0-1,0 0 1,10 0-16,9-9 15,9-10 1,10 0-16,-1 10 16,1-1-1,-10 10-15,-9 0 16,0 10 0,-10-1-16,-9 10 15,0 9 1,-19 19-16,-18 9 15,-10 1 1,0-1-16,-1-19 16,20-8-1,0-11-15,19 1 16,-1-9 0,1-10-16,9 0 15,9 9 1,1 0-16,18 1 15,0-1 1,10 0 0,-1-9-16,1 0 15,0 10 1,-20-10-16,1 9 16,-9-9-1</inkml:trace>
  <inkml:trace contextRef="#ctx0" brushRef="#br0" timeOffset="94515.43">15212 2779 0,'0'0'0,"0"9"0,-19 0 16,0 10 0,0 9-16,1 19 15,8 0 1,20 0-16,-1 0 15,19-9 1,0-10-16,1-10 16,27 1-1,10-19-15,0-19 16,9-9 0,-9-9-16,-29-1 15,-8-9 1,-20-9-16,-28 0 15,-37-1 1,-57 11-16,38 27 16</inkml:trace>
  <inkml:trace contextRef="#ctx0" brushRef="#br0" timeOffset="95603.18">13603 4627 0,'0'0'0,"0"0"16,0 0-16,0 0 16,0 0-1,0 0 1,10 0-16,8 0 15,48 9 1,38 1-16,9-10 16,-1 9-1,-8-9 1,-38 0-16,-19 0 16,-10 10-16,-18-1 15,0-9 1,-10 9-16,-9-9 15</inkml:trace>
  <inkml:trace contextRef="#ctx0" brushRef="#br0" timeOffset="96073.69">14817 4533 0,'0'0'0,"0"0"16,0-9-1,0-10-15,0 0 16,0 10 0,0 0-16,0-1 15,0 10 1,0 10-16,0 8 16,0 20-1,9 28-15,0-1 16,-9 1-1,0-10-15,0 0 16,0-9 0,0-9-1,0-19-15,0-1 16,0 1 0,0-9-16,0-1 15</inkml:trace>
  <inkml:trace contextRef="#ctx0" brushRef="#br0" timeOffset="96506.93">15306 4505 0,'0'0'0,"9"0"0,1-19 15,18 1 1,19-1-16,0 9 16,0 10-1,9 10-15,1 18 16,-1 19 0,-18 0-1,-10 0-15,-9-10 16,-19 10-16,-9 0 15,-20 0 1,-27-10 0,-10 1-16,0-19 15,19-19 1,0 0-16,19-19 16,0 0-1,-1-28-15,20-9 16,18-10-1,1 19 1,28 10-16,-10 18 16</inkml:trace>
  <inkml:trace contextRef="#ctx0" brushRef="#br0" timeOffset="97682.26">14610 6410 0,'0'0'0,"0"0"15,9-10 1,-9 1-16,0 0 16,0-1-1,0 1-15,0 9 16,0 9 0,-19 1-16,0 18 15,10 19 1,0 9-16,18 10 15,0-10 1,1 0-16,18-18 16,0-1-1,19-9 1,0-9-16,19-19 16,0-9-16,-9-19 15,-1-10 1,-9-9-1,-9-9-15,-29 0 16,-18-1 0,-20-8-16,-27 18 15,-57 0 1,-47 28-16,-160 19 16</inkml:trace>
  <inkml:trace contextRef="#ctx0" brushRef="#br0" timeOffset="98290.56">14196 8042 0,'0'0'0,"0"0"0,0 10 15,9 8 1,1 39-16,8 18 16,-8 19-1,-10-1 1,0-8-16,0-10 15,0-19-15,0-18 16,0-1 0,0-18-16,0-10 15,0-9 1</inkml:trace>
  <inkml:trace contextRef="#ctx0" brushRef="#br0" timeOffset="98731.81">14873 8296 0,'0'0'0,"10"0"16,-1-19-16,19 0 15,10-9 1,-1 19-16,10-1 16,0 20-1,-9-1-15,0 19 16,-1 10 0,-18 8-16,-9-8 15,-20 9 1,-18 9-16,-19 1 15,-19-20 1,0-9-16,0-18 16,1-10-1,17-19-15,20 0 16,0-18 0,19-20-1,-1 1-15,10 9 16,10 19-1,-10 18-15</inkml:trace>
  <inkml:trace contextRef="#ctx0" brushRef="#br0" timeOffset="99643.37">14064 10472 0,'0'0'0,"9"0"0,1-18 16,-1-1 0,1 0-16,9 0 15,-1-9 1,1 9-16,9 10 15,1 0 1,-1-1-16,0 20 16,0-1-1,0 19 1,-9 10-16,0 9 16,-19-1-1,0 11-15,-19 8 16,-18-8-1,-1-1-15,0-9 16,1-10 0,9-8-16,-1-11 15,20-8 1,0-1-16,-1-9 16,10 0-1,0 0-15,10 0 16,8 0-1,20 0-15,28-9 16,0 9 0,9 0-16,0 0 15,0 0 1,-18 0-16,-19 0 16,-1 0-1,-9 0 1,-9 0-16,-9 0 15,-1 0-15,-9 0 16,0 0 0,0 0-1</inkml:trace>
  <inkml:trace contextRef="#ctx0" brushRef="#br0" timeOffset="106496.63">2709 7658 0,'0'0'0,"0"0"16,0 0-16,0 0 16,0 9-1,10 19-15,-1 10 16,1 9-1,-1 9 1,19 10-16,0 9 16,10-19-1,9 0-15,0-18 16,10-1 0,-1-18-16,10 0 15,9-19 1,0 0-16,1-10 15,-11-8 1,11-1-16,-10-9 16,-10 0-1,0-10-15,-18 10 16,-19 0 0,0 0-16,-19-1 15,0 1 1,0 0-1,-10 0-15,1 0 16,0 18 0,-1 1-16,10 18 15,-9 1-15,-1 18 16,1 19 0,-1 47-1,1 18-15,0-8 16,9 17-1,0 1-15,0-9 16,0-10 0,0-18-16,0-10 15,0-19 1,0 0-16,-10-18 16,10-1-1,-9-18-15,9 0 16,0 0-1,0-19-15,0 0 16</inkml:trace>
  <inkml:trace contextRef="#ctx0" brushRef="#br0" timeOffset="107265.12">3217 9834 0,'0'0'0,"0"0"0,0 0 16,0 0-1,0 0-15,0 0 16,0 10-1,0 8-15,-9 29 16,18 10 0,1 8-16,18 1 15,0 9 1,19 9-16,10-8 16,-1-1-1,-9-19-15,-9 0 16,-10-18-1,-9-1-15,0 1 16,-19-1 0,0 1-16,-19-1 15,-28 1 1,-19-1 0,-28 1-16,9-19 15,1-1 1,18-18-16,19 0 15,18 0 1,20 0-16,0 0 16</inkml:trace>
  <inkml:trace contextRef="#ctx0" brushRef="#br0" timeOffset="108164.41">3151 9694 0,'0'0'0,"0"0"15,0 0-15,0-10 16,10 1 0,-1-1-16,20 1 15,18 0 1,18-1-16,11 1 16,-1-1-1,-19 1 1,1 0-16,-20-1 15,1 1-15,-10 0 16,1-1 0,-11 1-16,1 9 15,-9 0 1,-10-10-16,0 10 16,0 0-1,0 0-15,-19-9 16,0 0-1,-19-1-15,-18 1 16,-1 18 0,-8 1-16,-1-1 15,9 10 1,1 9 0,9-9-16,9 9 15,10 0 1,19 0-16,-1 0 15,1 10 1,18 9-16,1 0 16,-1 0-1,19 9-15,0-9 16,19 9 0,0 0-16,10 1 15,-1-1 1,-9 0-16,0 1 15,-9-1 1,0 0 0,-20-9-16,1 0 15,-19 9-15,0 1 16,-19-11 0,-18 11-1,-29-1-15,-28 0 16,-10-18-1,1-19-15,9-10 16,19-9 0,18 0-16,29 0 15,9 0 1</inkml:trace>
  <inkml:trace contextRef="#ctx0" brushRef="#br0" timeOffset="108462.45">3255 9656 0,'0'0'0,"9"-19"0,29-18 16,28-1-1,28-9-15,9 0 16,1 19 0,9 19-16,-10-1 15,-56 1 1</inkml:trace>
  <inkml:trace contextRef="#ctx0" brushRef="#br0" timeOffset="111775.47">15061 10735 0,'0'0'0,"0"9"16,-19 1 0,1 18-16,-1 0 15,9 10 1,10-1-1,19 10-15,19 0 16,28-10 0,9 1-1,0-19-15,10-29 16,-10-18 0,0-47-16,-28-19 15,-28-18 1,-38 9-1,-28 27 1,-47 20-16,-94 37 16,-169 38-16</inkml:trace>
  <inkml:trace contextRef="#ctx0" brushRef="#br0" timeOffset="115425.75">17385 1090 0,'0'0'0,"0"0"15,0 0-15,0 0 16,0 0 0,0 9-1,-10 29-15,1 18 16,18 38 0,20 0-1,8-19 1,10-10-16,0-8 15,0-20 1,10-18-16,-1-19 16,-18-9-1,0-19 1,-20-10-16,1-9 16,-19 0-1,0 19-15,0 0 16,0 19-1,0 9 1,0 0-16,10 9 16,-1 10-1,10 28 1,-10 18-16,-9 10 16,0-18-1,-19-1 1,-9-19-16,-9 1 15,-20-1 1,-18-18-16,-10-9 16,-9-10-1,-19-19 1,57 9-16</inkml:trace>
  <inkml:trace contextRef="#ctx0" brushRef="#br0" timeOffset="115751.66">18297 1521 0,'0'0'0,"10"0"0,9 10 16,37-1-1,10 10-15,9 0 16,-9 0-1,-10-1 1,-37-8-16</inkml:trace>
  <inkml:trace contextRef="#ctx0" brushRef="#br0" timeOffset="116299.26">18994 1287 0,'0'0'0,"0"0"16,0 9-16,0 10 16,9 19-1,0 18 1,1-9-16,18-10 15,0 1 1,0-19-16,1-1 16,18-27-1,9-19 1,-9-10-16,-9-9 16,-10 1-1,-9-1 1,0 18-16,-10 1 15,-9 19 1,0 9-16,9 9 16,10 29-1,10 18 1,-11 29-16,1-1 16,0 0-1,-19-8 1,0-11-16,-19-9 15,0 1 1,1-10 0,-11-10-16,-8 1 15,-29-10 1,19-19-16</inkml:trace>
  <inkml:trace contextRef="#ctx0" brushRef="#br0" timeOffset="116599.16">18956 1099 0,'0'0'0,"9"0"16,38 0 0,47-9-16,1 0 15,-11 9 1,1 0 0,9-10-16,-19 1 15,-28-1 1,-28 1-16</inkml:trace>
  <inkml:trace contextRef="#ctx0" brushRef="#br0" timeOffset="117303.43">18203 20 0,'0'0'0,"0"0"0,0 0 16,0 10 0,0 27-16,0 38 15,0 10 1,0 18-1,10-19 1,-10-18-16,0-19 16,0-10-1,0-18-15,0 0 16,0-19 0,0 0-16,9 0 15,10-9 1,9-20-1,19-8-15,0-1 16,0 10 0,-9 19-16,9 0 15,-9 18 1,-1 0 0,1 19-16,-19 1 15,-19 8 1,-10 10-1,-27-9-15,-39-1 16,-37-9 0,-9-18-1,19-10-15,9-10 16,47 1 0</inkml:trace>
  <inkml:trace contextRef="#ctx0" brushRef="#br0" timeOffset="118276.44">20273 349 0,'0'0'0,"0"9"16,-19 29-1,0 55-15,-9 58 16,0 46-1,-10 28-15,10 9 16,0 29 0,18 9-1,1 19-15,18 0 16,-9 9 0,0 28-1,0 1-15,-9 9 16,9 9-1,0 37 1,0 10-16,9 10 16,10 9-1,9-10-15,1 19 16,-1-18 0,0-10-1,0 9-15,1-9 16,-1 0-1,0-9 1,10-19-16,-1-9 16,1-29-1,0-9 1,-10-9-16,0-38 16,0-10-1,0-46 1,1-28-16,-1-10 15,0-28 1,0-18 0,-9-10-16,0-29 15,0-8 1,-10-20 0,-9-18-16,0-9 15,0-1 1,0-18-16,0 0 15,0-19 1,0 0 0,0 0-16,0 0 15</inkml:trace>
  <inkml:trace contextRef="#ctx0" brushRef="#br0" timeOffset="120022.18">17451 2957 0,'0'0'0,"9"-9"16,19-10-1,19 0-15,19-9 16,0 19-1,0 18 1,-10 19 0,-9 0-16,-18 10 15,-11 9 1,-18 0 0,-28-1-16,-19 11 15,-28-10 1,0 0-16,18-19 15,20-9 1,8-1 0,20 1-16,18 0 15,10 9 1,38 0-16,46 10 16,19-20-1,1 1 1,-20-9-1,-18-10-15,-38 0 16,-19 0 0,-9 0-16,-19 0 15</inkml:trace>
  <inkml:trace contextRef="#ctx0" brushRef="#br0" timeOffset="120435.23">18495 3079 0,'0'0'0,"9"-9"0,1-1 15,-1-9 1,10 1-1,0 8-15,9 1 16,0 9 0,-9 9-1,0 1-15,0-1 16,-19 0 0,0 10-1,-29 9-15,-8-9 16,-1 0-1,-18-10 1,9-9-16,19 0 16,-1-9-1,20-1-15,18 10 16,-9-9 0</inkml:trace>
  <inkml:trace contextRef="#ctx0" brushRef="#br0" timeOffset="120870.23">18984 3182 0,'0'0'0,"10"-9"15,18-10 1,9-9-16,1 18 16,9 1-1,0 9 1,0 9-16,0 20 16,-9 8-1,-1 1 1,-18-1-1,-9-9-15,-10-9 16,-10 0 0,-9-10-16,-9-9 15,-9 0 1,8-18 0,1-1-16,0-19 15,19-18 1,9 0-1,9 18-15,0 19 16</inkml:trace>
  <inkml:trace contextRef="#ctx0" brushRef="#br0" timeOffset="123690.15">17705 4627 0,'0'0'0,"0"0"16,0-9-16,0-1 15,0 10 1,0 0-16,0 0 16,9 19-1,1 9-15,-1 29 16,0 27-1,10 0-15,-9-9 16,-1-18 0,0-20-16,-9 1 15,0-19-15,0-10 16,0 0 0,0-9-1</inkml:trace>
  <inkml:trace contextRef="#ctx0" brushRef="#br0" timeOffset="124077.16">18335 4852 0,'0'0'0,"9"-9"0,10-19 15,28-10 1,19-9-16,0 19 16,-10 0-1,1 19-15,-1 18 16,-18 0 0,0 10-16,-20 9 15,1 0 1,-19 1-16,-9-1 15,-19 0 1,-10 0-16,-18-9 16,-1-19-1,-9 0-15,19-19 16,10 0 0,8 0-1,20 1-15</inkml:trace>
  <inkml:trace contextRef="#ctx0" brushRef="#br0" timeOffset="124498.05">19163 4796 0,'0'0'0,"9"0"16,1-9 0,18-1-16,10-9 15,9 1 1,0-1-16,0 10 16,9-1-1,-9 20 1,-9-1-16,-1 19 15,-8 0-15,-11 10 16,-18 9 0,-9 0-16,-10-1 15,-18-8 1,-1-19 0,0 0-16,-9-19 15,10 0 1,-1-19-16,0 0 15,10-19 1,9 20-16</inkml:trace>
  <inkml:trace contextRef="#ctx0" brushRef="#br0" timeOffset="125191.38">18269 6316 0,'0'0'0,"0"0"0,-19 9 15,1 10-15,-11 19 16,1 8 0,19 20-16,-1-10 15,20 1 1,-1-20 0,19 1-16,1-1 15,18-18 1,0-10-16,9-9 15,-9-18 1,0-10-16,-9-10 16,-19-9-1,-19 0-15,-29 0 16,-36 0 0,8 19-16</inkml:trace>
  <inkml:trace contextRef="#ctx0" brushRef="#br0" timeOffset="126148.86">17178 8399 0,'0'0'0,"0"0"0,9 0 15,20 0 1,36-10-16,39 1 16,18 9-1,19-9-15,-9 9 16,-29 0-1,-18-10-15,-19 10 16,-19-9 0,-28 9-16</inkml:trace>
  <inkml:trace contextRef="#ctx0" brushRef="#br0" timeOffset="126432.28">18429 7920 0,'0'0'0,"0"0"16,0 0 0,0 19-16,0 19 15,10 27 1,-1 29-16,0-19 15,1 0 1,-1-9-16,-9-10 16,0-9-1,0-9-15,0-1 16,0-27 0</inkml:trace>
  <inkml:trace contextRef="#ctx0" brushRef="#br0" timeOffset="126853.12">18824 8230 0,'0'0'0,"10"-9"0,-1-10 16,19 0-1,0 0-15,1 10 16,8-1 0,1 20-16,9-1 15,-9 19 1,-1 1-16,-9 8 16,-9 1-1,-19-1-15,-9 1 16,-10-1-1,-9-18-15,-10 0 16,1-10 0,-1-9-16,0-19 15,1 1 1,-1-20-16,10 0 16,18 1-1,1 9-15,18 9 16,-9 10-1</inkml:trace>
  <inkml:trace contextRef="#ctx0" brushRef="#br0" timeOffset="127268.23">19511 8202 0,'0'0'0,"9"0"0,10-19 15,9 0-15,1 10 16,18 9 0,0 9-16,0 19 15,-10 19 1,1 0-16,-19 9 15,-19-9 1,-19 0 0,-9-9-16,-19-10 15,-10-9-15,1-19 16,-1-10 0,10-8-1,10-20-15,9 1 16,9-20-1,9 10-15,20 0 16,9 19 0,-10 10-16</inkml:trace>
  <inkml:trace contextRef="#ctx0" brushRef="#br0" timeOffset="128040.06">17187 10219 0,'0'0'0,"0"0"0,0 0 16,0 0 0,10 0-16,-1 0 15,19-9 1,1 9-16,18-10 16,9 1-1,19-1-15,29-8 16,9 8-1,-10 1-15,-18 9 16,-10 0 0,-18 0-16,-20 0 15,-18 0 1</inkml:trace>
  <inkml:trace contextRef="#ctx0" brushRef="#br0" timeOffset="128514.48">18373 9834 0,'0'0'15,"9"-18"-15,0-1 16,10-9-16,10 9 15,-1 9 1,0 1-16,0 18 16,-9 1-1,0 18-15,0 19 16,-19 19 0,-19-1-16,-19 10 15,-18 10 1,-20-10-1,11-19-15,18-18 16,18-20 0,11 1-16,8 0 15,20-10 1,8 1-16,20 8 16,28 1-1,9 0-15,10-19 16,-10 0-1,-9 0-15,-19 0 16,-9 0 0,-29 0-16</inkml:trace>
  <inkml:trace contextRef="#ctx0" brushRef="#br0" timeOffset="129090.02">19191 10088 0,'0'0'0,"0"0"0,0-10 16,-9 1 0,-10-1-16,-19 20 15,1 18 1,-1 10-16,10 8 15,18 1 1,1-9-16,9-10 16,9-9-1,1-19-15,18 0 16,10-19 0,9-19-16,9-8 15,1-11 1,-10 1-16,-10 18 15,-9 10 1,-9 19-16,0 0 16,0 18-1,9 19-15,0 10 16,10 27 0,0 1-1,-1-10-15,1-9 16,-1-9-1,1-20-15,0-18 16,9-9 0,-10-10-16,1-18 15,-19-1 1,-10-9-16,-18-9 16,-38 0-1,-75 9-15,-189-38 16</inkml:trace>
  <inkml:trace contextRef="#ctx0" brushRef="#br0" timeOffset="130640.43">21392 1278 0,'0'0'0,"0"0"0,0-10 15,0-9 1,0 1-16,0-1 16,-18-19-1,-11 1 1,-18 9-16,-18 0 15,-30 9 1,11 28-16,18 19 16,19 10-16,9 9 15,10 0 1,19 9-16,18 0 16,10-18-1,18-1 1,11-18-16,17-10 15,1-18 1,0-10-16,-9-9 16,-1 0-1,-18 9-15,-1 10 16,1-1 0,-1 20-16,11 9 15,-1 28 1,0 9-16,0 9 15,0 1 1,0-10-16,-28-27 16</inkml:trace>
  <inkml:trace contextRef="#ctx0" brushRef="#br0" timeOffset="130864.11">21929 1193 0,'0'0'0,"0"0"0,0 0 16,18 19-16,20 28 16,28 28-1,9 19-15,0-19 16,-9-10-1,-37-36-15</inkml:trace>
  <inkml:trace contextRef="#ctx0" brushRef="#br0" timeOffset="131064.24">22296 1184 0,'0'0'0,"0"0"0,0 0 15,-10 9-15,-18 10 16,-19 37 0,-19 19-1,-19 19 1,1 0-16,27-19 16,29-47-16</inkml:trace>
  <inkml:trace contextRef="#ctx0" brushRef="#br0" timeOffset="131582.13">22869 855 0,'0'0'0,"0"0"16,0 0-16,0 10 16,-9 27-1,0 38 1,-10 29-16,9-1 16,1-19-1,0-28-15,9-18 16,0-19-1,0-10-15,9-9 16,10 0 0,18-19-16,10-18 15,0 9 1,1 0-16,8 18 16,0 1-1,-9 18-15,0 10 16,-9 9-1,-19 0-15,-10 0 16,-18 19 0,-19 0-16,-29-9 15,-27-1 1,-20-18-16,-9 0 16,10-19-1,56 0 1</inkml:trace>
  <inkml:trace contextRef="#ctx0" brushRef="#br0" timeOffset="132398.25">24121 433 0,'0'0'0,"0"0"16,0 19-16,0 37 15,-10 66 1,1 66 0,-1 37-16,-8 19 15,8 9 1,1 10-16,-1-10 16,10 10-1,-9 9-15,9 28 16,0 19-1,9 19-15,1 19 16,-1-1 0,1 38-16,18-9 15,9 0 1,10 27-16,0 1 16,19 9-1,0 1-15,-9-20 16,8 10-1,11 9-15,-1-18 16,-9-10 0,-10 0-16,-18-10 15,0-8 1,-1-1-16,1-19 16,-1-46-1,-18 0 1,0-1-16,0-37 15,0-9 1,0-10-16,-1-37 16,-8-28-1,9-19-15,-1-19 16,1-28 0,-9-28-16,-1-19 15,0 0 1,-9-28-16,0-10 15,0-18 1,0 0-16,0 0 16,0-19-1</inkml:trace>
  <inkml:trace contextRef="#ctx0" brushRef="#br1" timeOffset="135374.24">20245 3238 0,'0'0'0,"0"0"0,0 0 15,0 0 1,9 0-16,10 0 16,47-9-1,28 18-15,19 1 16,0-1 0,0 1-16,-29-1 15,-9-9 1,-27 0-16,-20 0 15,-19 0 1</inkml:trace>
  <inkml:trace contextRef="#ctx0" brushRef="#br1" timeOffset="135875.94">21383 2629 0,'0'0'0,"0"0"0,0 0 15,0 9 1,-9 19-16,9 28 16,9 1-1,0-1-15,1-18 16,9-1-1,-1-18-15,1 0 16,0-19 0,9 0-16,1-19 15,-1-9 1,-9 0-16,-1-1 16,1 1-1,-9 19 1,-10-1-16,0 10 15,9 19-15,-9 19 16,0 27 0,0 20-1,-9 9-15,-1-19 16,1-19 0,-1-9-16,1-9 15,0-1 1,-1-9-16,1-9 15,9 0 1,0-10-16</inkml:trace>
  <inkml:trace contextRef="#ctx0" brushRef="#br1" timeOffset="136307.12">21910 2929 0,'0'0'0,"0"0"16,9-19-16,1 0 16,-1 1-1,10 8-15,9 1 16,10 18-1,9 1-15,-10 8 16,1 1 0,-19 9-16,0 0 15,-19 1 1,0-11-16,-19 10 16,0-9-1,-9 0-15,-10 0 16,1-19-1,8 0-15,1 0 16,9-19 0,10 0-1,-1-18-15,10 9 16,0 9 0</inkml:trace>
  <inkml:trace contextRef="#ctx0" brushRef="#br1" timeOffset="136749.35">22662 3079 0,'0'0'0,"10"0"0,-1-19 15,1 0 1,8-9-16,-8 0 16,-1 19-16,10-1 15,0 1 1,9 9-1,0 9-15,1 1 16,-11 18 0,1 0-16,-19 0 15,-9 10 1,-19-1-16,-19 1 16,-10-19-1,10-10-15,9-9 16,10-19-1,0 0-15,19 1 16</inkml:trace>
  <inkml:trace contextRef="#ctx0" brushRef="#br1" timeOffset="137425.98">23199 3051 0,'0'0'0,"0"-19"0,9 0 15,0 1-15,1-1 16,-1 9-1,10 1-15,9 18 16,1 1 0,-1 18-16,9 19 15,-18 0 1,-19 0-16,0 9 16,-19-9-1,-18-10-15,-10 1 16,-10-19-1,10-10-15,19-9 16,0-19 0,0-18-16,-1-20 15,20 1 1,9 19-16</inkml:trace>
  <inkml:trace contextRef="#ctx0" brushRef="#br1" timeOffset="138156.37">20273 4937 0,'0'0'0,"0"0"0,9 0 16,1-10 0,18 1-16,10 0 15,37 9 1,19 0-16,9 9 15,20 0 1,-10 1-16,-19-1 16,-28 0-1,-38-9-15</inkml:trace>
  <inkml:trace contextRef="#ctx0" brushRef="#br1" timeOffset="138466.89">21590 4468 0,'0'0'0,"0"0"0,0-10 15,0 1 1,0 9-16,0 9 15,0 10 1,9 37-16,1 19 16,-10 10-1,9-1 1,-9-9-16,0-18 16,10-11-16,-1-8 15,-9-29 1</inkml:trace>
  <inkml:trace contextRef="#ctx0" brushRef="#br1" timeOffset="138867.98">22023 4674 0,'0'0'0,"9"-19"0,1-18 16,18-1 0,0 10-16,19 0 15,0-976 1,10 1970 0,-1-966-16,-18 10 15,-1 18 1,-18 0-16,0 10 15,-19-1 1,-19 1-16,-9-1 16,-10 1-1,-9-20-15,0 1 16,0-19 0,0-9-16,0-10 15,9-9 1,10 0-16,19 0 15,9 9 1</inkml:trace>
  <inkml:trace contextRef="#ctx0" brushRef="#br1" timeOffset="139296.69">22681 4721 0,'0'0'0,"10"-19"0,8-18 16,20-1-1,9 1-15,0 8 16,0 20-1,0 0-15,10 18 16,-20 0 0,1 20-16,-19-1 15,0 9 1,-19 1-16,-10-1 16,-9 1-1,-18-10-15,-20-9 16,1-19-1,9 0 1,0-10-16,9-8 16,10-11-1,19 20-15,9 0 16</inkml:trace>
  <inkml:trace contextRef="#ctx0" brushRef="#br1" timeOffset="139723.15">23396 4749 0,'0'0'0,"0"0"16,10-19-16,-1-9 16,0 9-1,1-9-15,18 0 16,0 0 0,29 9-1,9 0-15,-19 19 16,-10 10-1,-9 18-15,-9 0 16,-19 10 0,-19 9-16,-18-10 15,-20 1 1,1-10-16,0-19 16,-10-9-1,9-19-15,10 1 16,28-1-1</inkml:trace>
  <inkml:trace contextRef="#ctx0" brushRef="#br1" timeOffset="140907.82">22023 6372 0,'0'0'0,"0"0"0,0 0 16,-19 10 0,-19 8-16,10 20 15,0 9 1,18 18-1,10 1-15,19-10 16,19 1 0,9-20-16,19-9 15,0-28 1,9-18-16,0-20 16,-9-18-1,-10 0-15,-27-20 16,-20-17-1,-37 8-15,-47 20 16,-29 8 0,-46 38-16,-170 19 15</inkml:trace>
  <inkml:trace contextRef="#ctx0" brushRef="#br1" timeOffset="142074.54">20696 8108 0,'0'0'0,"10"0"0,18-9 16,28-1 0,38 1-16,1-1 15,-11 1 1,-9 18-16,1 1 16,-48-10-1</inkml:trace>
  <inkml:trace contextRef="#ctx0" brushRef="#br1" timeOffset="142368.65">21759 7695 0,'0'0'0,"0"0"0,0 9 16,0 20-1,0 27-15,0 10 16,10 18 0,-1 0-1,-9 10-15,0-19 16,0-28-16,10-9 15,-10-29 1</inkml:trace>
  <inkml:trace contextRef="#ctx0" brushRef="#br1" timeOffset="142761.45">22258 7977 0,'0'0'0,"0"0"0,9-19 15,1 0 1,-1-9-16,10 0 16,9 0-1,0-1-15,1 20 16,8 0-1,1 9-15,-10 9 16,-9 0 0,0 1-16,-10 18 15,-9 0 1,0-9 0,-19 0-16,1-1 15,-11 1 1,1-19-1,0 0-15,18-9 16,1-1 0</inkml:trace>
  <inkml:trace contextRef="#ctx0" brushRef="#br1" timeOffset="143239.68">23011 7995 0,'0'0'0,"9"-9"15,0-19-15,20-10 16,-1-9 0,9 10-1,10 9-15,10 9 16,-1 10 0,-9 18-1,-9 10-15,-19-1 16,0 11-1,-19-1-15,0 0 16,-19 0 0,0-9-1,-9 0-15,-10-19 16,1 0 0,-1-19-1,10 0-15,-1 0 16,20 10-1,9 0-15</inkml:trace>
  <inkml:trace contextRef="#ctx0" brushRef="#br1" timeOffset="143664.07">23791 7855 0,'0'0'0,"10"-10"0,-1-9 16,19-9 0,1 0-16,8 9 15,1 10 1,9 0-16,0 18 15,-9 19 1,-1 0 0,-9 19-16,-9-9 15,-19-1-15,-19 10 16,-9-9 0,-9-10-16,-1-9 15,0-19 1,-9 0-16,10-19 15,-1-9 1,10-10 0,28 38-16,-19-56 15,10 18 1</inkml:trace>
  <inkml:trace contextRef="#ctx0" brushRef="#br1" timeOffset="144248.17">20866 10022 0,'0'0'0,"9"0"15,10-9 1,28-1 0,19 1-16,9-1 15,0 10 1,-9 10-1,-9-1-15,-39-9 16</inkml:trace>
  <inkml:trace contextRef="#ctx0" brushRef="#br1" timeOffset="144804.82">21750 9553 0,'0'0'0,"0"0"16,0 0 0,0 19-16,0 18 15,9 10 1,10 9 0,9 1-16,10-10 15,0-19 1,-1-10-1,-9-18-15,1 0 16,-10-18 0,-1-1-16,1 0 15,-9 0 1,-10 10 0,0 9-16,0 9 15,0 20 1,9 55-1,0 19-15,1 10 16,-10-1 0,0-18-1,0-28-15,0-29 16,0-18 0</inkml:trace>
  <inkml:trace contextRef="#ctx0" brushRef="#br1" timeOffset="145194.62">22455 9675 0,'0'0'0,"10"-10"16,18-8-16,0-1 16,19 0-1,0 10 1,-9 18-16,0 19 16,-1 0-1,-18 10-15,-19-1 16,0 1-1,-19 0 1,-9-20-16,-10-8 16,1-10-1,9-10 1,-1-8-16,1-1 16,19 0-1</inkml:trace>
  <inkml:trace contextRef="#ctx0" brushRef="#br1" timeOffset="145582.31">23161 9703 0,'0'0'0,"0"0"0,0-9 15,9-10 1,1 9 0,9 1-16,9 0 15,0-1 1,10 20 0,-1-1-16,-8 19 15,-11 0 1,1 10-1,-19 9-15,-28 9 16,-19 0 0,-28-18-1,9-29-15,0-9 16,0-19 0,19-18-1,19 18-15</inkml:trace>
  <inkml:trace contextRef="#ctx0" brushRef="#br1" timeOffset="146043.88">23594 9844 0,'0'0'0,"0"0"15,9-19-15,1-19 16,18 10 0,0-9-1,19-10 1,0 19-16,0-1 15,-9 20 1,-1 18-16,1 1 16,-10 18-1,-9 0 1,-19 10-16,0-1 16,-19 1-1,0-19 1,-9-1-16,0-18 15,19 0 1,-1 0 0,1-18-16,-1-20 15,10 19 1</inkml:trace>
  <inkml:trace contextRef="#ctx0" brushRef="#br1" timeOffset="146689.72">20480 11439 0,'0'0'0,"9"0"15,38 0-15,85-10 16,84 10 0,38 0-1,38 10-15,0 8 16,18-18-1,-9 10-15,-28-10 16,-47-10 0,-38 20-1,-47-1-15,-47 1 16,-28-10 0,-47 0-1</inkml:trace>
  <inkml:trace contextRef="#ctx0" brushRef="#br1" timeOffset="147957.31">27131 1315 0,'0'0'0,"-9"0"0,-57-9 15,-66 18 1,-19 29 0,1 18-16,18 10 15,48 9 1,27-19 0,38 0-16,19 1 15,38-1 1,37 0-1,38-18-15,0-10 16,-10-9 0,-18-19-16,-38 0 15,-19-10 1,-9 1 0,-19-1-16,-19-8 15,-46-1 1,-48 9-1,-28 39 1,9 18-16,38 18 16,37-8-1,20 8-15,18 1 16,28 0 0,29 9-1,28-10-15,28-8 16,56-20-1,20-9 1,-29-18-16,-19-10 16,-28-10-1,-28-9 1,-28 10-16,-20 0 16,-18 9-1,0 0-15</inkml:trace>
  <inkml:trace contextRef="#ctx0" brushRef="#br1" timeOffset="148849.34">27771 1859 0,'0'0'0,"-10"-9"15,-9-1 1,-18 20-1,-1-1-15,1 29 16,8 9 0,11 9-16,8-9 15,20-10 1,8-8 0,11-11-16,18 1 15,-10-19 1,1 0-1,-1-19-15,1-9 16,-19 19 0,0-1-1,-19 1-15,9 18 16,1 10 0,18 28-1,19 38-15,0-10 16,-19-38-1</inkml:trace>
  <inkml:trace contextRef="#ctx0" brushRef="#br1" timeOffset="149082.42">28392 1916 0,'0'0'0,"9"9"15,29 38 1,37 28-16,10 19 16,-48-47-1</inkml:trace>
  <inkml:trace contextRef="#ctx0" brushRef="#br1" timeOffset="149298.95">28646 1812 0,'0'0'0,"0"10"0,-29 18 16,-8 38-1,-10 27-15,-10 39 16,10 8 0,19-27-1,19-29-15,9-55 16</inkml:trace>
  <inkml:trace contextRef="#ctx0" brushRef="#br1" timeOffset="149741.54">29097 1559 0,'0'0'0,"0"0"16,0 28-16,0 38 15,-9 65 1,18 19-1,1-18-15,-1-20 16,0-37 0,1-37-16,-1-19 15,1-19 1,8-10 0,11-37-16,8-9 15,1 9 1,-10 10-1,0 18-15,1 9 16,-1 20 0,0 9-1,0 18-15,-9 10 16,-19 9 0,-28 1-16,-29-10 15,-46-1 1,-38-8-1,65-29-15</inkml:trace>
  <inkml:trace contextRef="#ctx0" brushRef="#br1" timeOffset="150173.51">29558 1700 0,'0'0'0,"0"0"0,9 9 16,29 29-1,9 46 1,10 29-16,-10 27 16,-19 20-1,-38-10 1,-8-84-16</inkml:trace>
  <inkml:trace contextRef="#ctx0" brushRef="#br1" timeOffset="150931.26">27404 1615 0,'0'0'0,"0"0"16,-28 19-16,-29 37 16,-9 66-1,29 38 1,74 37-16,76 141 16</inkml:trace>
  <inkml:trace contextRef="#ctx0" brushRef="#br1" timeOffset="151438.26">26002 4374 0,'0'0'0,"0"0"0,9-10 16,10-8 0,28 8-1,38 1-15,18 18 16,10 10 0,-56-10-16</inkml:trace>
  <inkml:trace contextRef="#ctx0" brushRef="#br1" timeOffset="151626.39">25880 4561 0,'0'0'0,"28"0"15,47 10 1,-18-10-16</inkml:trace>
  <inkml:trace contextRef="#ctx0" brushRef="#br1" timeOffset="152023.82">26896 4280 0,'0'0'0,"9"0"16,19-9 0,38-1-16,47 1 15,28 18 1,19 19-1,-9-9-15,-10-10 16,-19-9 0,-65 0-1</inkml:trace>
  <inkml:trace contextRef="#ctx0" brushRef="#br1" timeOffset="152356.97">28326 3754 0,'0'0'16,"0"0"-16,0 0 15,0 0-15,0 10 16,0 18-1,9 28 1,1 48-16,-1 8 16,10 1-1,0-19 1,-10-1-16,0-18 16,-9-18-1,0-10 1,0-19-16,0-19 15</inkml:trace>
  <inkml:trace contextRef="#ctx0" brushRef="#br1" timeOffset="152715.84">28815 4102 0,'0'0'0,"9"-19"0,10-19 16,9 10 0,10 0-1,9 0-15,19 19 16,0 18 0,-10 19-1,1 19-15,-20 0 16,-18 0-1,-19 0 1,-19 0-16,-28 0 16,-19-10-1,0-18 1,1-19-16,-1-10 16,19-8-1,19-20 1,9 19-16</inkml:trace>
  <inkml:trace contextRef="#ctx0" brushRef="#br1" timeOffset="153179.03">29699 3060 0,'0'976'0,"0"-976"0,10-19 15,-1 0 1,10-9 0,9 0-16,0 9 15,19 10 1,-9 9-1,0 9-15,-20 1 16,1 18 0,-9 19-1,-20 9-15,-18 10 16,-19-10 0,-10 0-1,1-27-15,0-11 16,9-18-1,0-18-15,18-20 16,1-18 0,28-19-1,9 18-15,20 20 16,-10 18 0</inkml:trace>
  <inkml:trace contextRef="#ctx0" brushRef="#br1" timeOffset="153596.6">30207 4233 0,'0'0'0,"10"-19"16,8-18-16,11-10 15,18-9 1,19 9 0,-10 9-16,0 19 15,1 10 1,-20 9-16,1 9 16,0 19-1,-19 10 1,-10 9-16,-9 9 15,-19 0 1,-18-18 0,-11-10-16,1-9 15,0-19 1,0-19 0,10 0-16,9-18 15,18 9 1,1 9-1</inkml:trace>
  <inkml:trace contextRef="#ctx0" brushRef="#br1" timeOffset="154104.57">31383 4092 0,'0'0'0,"10"-9"16,18-10-1,0-9-15,19 0 16,0 18-1,9 1-15,1 18 16,-19 1 0,-1 18-1,-9 10-15,-9-1 16,-19 10 0,-19 9-16,-18-18 15,-20-1 1,-9-18-1,-9-19 1,9-19-16,10-18 16,9-20-1,9-8 1,29-1-16,-1 10 16,20 18-1,9 10 1,9 28-16,-19 0 15</inkml:trace>
  <inkml:trace contextRef="#ctx0" brushRef="#br1" timeOffset="154848.92">27009 5031 0,'0'0'0,"0"0"0,9-19 16,38 0 0,85 0-1,103 19-15,113 19 16,66 0-1,28-10-15,38 10 16,-10-19 0,-28-9-1,-37-1-15,-48 1 16,-56 18 0,-47 1-1,-56-1-15,-38 0 16,-47 10-1,-47-19 1,-19 0-16,-28 0 16,-1 0-1,-8 0 1,-10 0-16,0 0 16,0 0-1,0 9 1,-10-9-16</inkml:trace>
  <inkml:trace contextRef="#ctx0" brushRef="#br1" timeOffset="156251.74">28900 5265 0,'0'0'0,"0"0"0,0 0 16,0 0-1,0 0 1,0 19-16,9 28 15,-9 28 1,0 0-16,0 0 16,0-9-1,0-10 1,0-19-16,0-18 16,0 0-1,0 0 1,0-19-16,0 0 15,0 0 1,9 0 0,20 0-16,-1 0 15,9-10 1,10 1 0,1 9-16,-1 0 15,0 0 1,-10 0-1,10 0-15,-9 0 16,0 0 0,-1-9-16,-9-10 15,1-9 1,-11-10 0,1 1-16,0-10 15,-10 0 1,1 19-1,-10 9-15,0 9 16,0 10 0,0 10-1,0 27-15,-19 29 16,0 56 0,10 9-1,-10 1-15,0-10 16,0-19-1,10-19 1,0-9-16,-1-9 16,1-28-1,-1-1-15,1-18 16,9 0 0,0-10-1,0-9 1,0 0-16,0 0 15,0 0 1,0 0-16</inkml:trace>
  <inkml:trace contextRef="#ctx0" brushRef="#br1" timeOffset="156804.96">25908 7639 0,'0'0'0,"0"0"0,9 0 15,20-10 1,8-8-1,29 8-15,9 1 16,19 0 0,-9-1-1,-19 1-15,-19 9 16,-28 0 0</inkml:trace>
  <inkml:trace contextRef="#ctx0" brushRef="#br1" timeOffset="157030.98">26059 7780 0,'0'0'0,"0"0"0,18 0 16,20 0-1,47 9 1,56 10 0,47 9-16,141 28 15</inkml:trace>
  <inkml:trace contextRef="#ctx0" brushRef="#br1" timeOffset="157576.51">27837 7564 0,'0'0'0,"0"0"15,-10-10 1,10 1-16,10-10 16,-1 10-1,10-10 1,18 0-16,29 10 15,0 0 1,9-1 0,-18 1-1,-10 9-15,-10 0 16,1 9 0,-10 1-16,-9-1 15</inkml:trace>
  <inkml:trace contextRef="#ctx0" brushRef="#br1" timeOffset="158073.21">28834 7217 0,'0'0'0,"9"0"0,1-10 15,-1 1 1,19-1-16,10 1 16,9 18-1,9 20 1,-18 18-16,0-1 16,-29 1-1,-9 0 1,-28 10-16,-19 8 15,-38 1 1,-18 9-16,-10-9 16,37-29-1,20-18 1,28 0-16,18-10 16,1-9-1,28 9 1,18 1-1,20 9-15,9-1 16,9-8 0,0-1-16,0 1 15,-18-1 1,-10-9 0,0 9-16,-28-9 15</inkml:trace>
  <inkml:trace contextRef="#ctx0" brushRef="#br1" timeOffset="158513.4">29690 7310 0,'0'0'0,"0"0"15,0 0-15,0 10 16,0 9-1,-10 27 1,1 1-16,0 10 16,9-20-1,0 1 1,0-19-16,9-10 16,0 0-1,1-9 1,-1 10-16,19-1 15,1 0 1,-1 10-16,9 9 16,1 0-1,-19 1 1,0 8-16,-10 10 16,-9-9-1,-19 9 1,-9 9-1,-38 0-15,-18-18 16,-10-1 0,46-27-16</inkml:trace>
  <inkml:trace contextRef="#ctx0" brushRef="#br1" timeOffset="158776.74">29662 7414 0,'9'0'0,"10"-10"16,28-9-16,37 1 16,20 8-1,-10 10 1,-9 10-16,-19-10 15,-19 9 1,-10 0 0,-18 1-16,-10-10 15</inkml:trace>
  <inkml:trace contextRef="#ctx0" brushRef="#br1" timeOffset="159332.87">30508 7536 0,'0'0'0,"0"0"16,0 0-1,-9 9-15,-10 0 16,0 20 0,-9 17-1,19 1-15,-1 0 16,20 0-1,18-19 1,0-9-16,19-19 16,0-19-1,19-37-15,-10-10 16,1 1 0,-20 18-1,1 0 1,-19 19-16,0 0 15,0 18 1,-10 10-16,0 10 16,1 18-1,18 19 1,0 9-16,0 0 16,19 0-1,10-9 1,9-9-16,-10-19 15,1-10 1,-10-9 0,-29-19-16,1-9 15,-19-9 1,-28-10 0,-19 0-16,-47 9 15,38 29 1</inkml:trace>
  <inkml:trace contextRef="#ctx0" brushRef="#br1" timeOffset="160119.06">26896 6888 0,'0'0'0,"9"0"16,10-9-16,19-10 16,56 0-1,75 1 1,66-1-16,66-9 16,38 9-1,28-9-15,19 9 16,9 19-1,9 0 1,1 9-16,-20 19 16,-27 19-1,-38 0 1,-57-9-16,-65-10 16,-57-9-1,-47-10 1,-28-9-16,-29 0 15,-18 0 1,0 0 0,-10 10-16,1-1 15,-1 10 1,1 18-16,-1 38 16,0 38-1,1 18 1,-1 19-1,1 10-15,-1 9 16,0-10 0,1 1-1,-1-20-15,-9-8 16,0-10 0,0-28-16,-9-19 15,-1-10 1,1-8-1,-10-10-15,0-19 16</inkml:trace>
  <inkml:trace contextRef="#ctx0" brushRef="#br1" timeOffset="160999.24">26839 6879 0,'0'0'0,"0"0"16,10 19 0,-1 28-16,19 74 15,10 58 1,-19 37 0,0-10-16,-19-9 15,0-9 1,-19-29-1,0 1-15,-9-10 16,0-28 0,18-19-1,1-19-15,-1-18 16,1-19 0,9-10-1,0-18-15,0-19 16,0 0-1,0 0 1,0 0-16,0 0 16,9-19-1,1 1-15,18-20 16,28 1 0,29-10-1,56-10 1,94 11-16,76-1 15,75 28 1,18 9 0,19 1-16,20 18 15,8 20 1,-9-1 0,-9 0-16,-29 19 15,-37-10 1,-66-8-1,-65-11-15,-58-8 16,-65-10 0,-38 0-16,-37 0 15,-19-10 1,0 1-16,-19 9 16,0 0-1,0 0 1,0 0-1,-19 9-15,0-9 16</inkml:trace>
  <inkml:trace contextRef="#ctx0" brushRef="#br1" timeOffset="199511.41">27931 13709 0,'0'0'0,"0"0"16,0 0-16,0 0 16,9 0-16,0 0 15,-9 0 1,0 0 0,0 0-16,0 0 15,0 0 1,-18-9-16,-1-1 15,0 10 1,10 10-16,-1-1 16,1 1-1,9-1-15,9 0 16,1 10 0,8 0-16,1-10 15,0-9 1,0 0-16,0 0 15,-19-9 1,0 9-16,0-9 16,-19-1-1,-9 1-15,-10-1 16,0 1 0,10 18-16,0-9 15,18 0 1,1 10-1,0-10-15,-1 9 16,1-9 0</inkml:trace>
  <inkml:trace contextRef="#ctx0" brushRef="#br1" timeOffset="209061.64">26896 11354 0,'0'0'0,"0"0"0,0 0 16,0 0-1,0 0-15,9 0 16,1 0-1,-10 0-15,9 0 16,0 0 0,1 0-16,-1 0 15,1 10 1,-1-1-16,0 0 16,1 1-1,-1-1-15,1 1 16,-1-1-1,0 10-15,1-1 16,-1 1 0,1 0-16,-1 0 15,10-10 1,0 0-16,9 1 16,0 9-1,-9-1-15,9-8 16,0-1-1,1 1-15,-11-1 16,11 0 0,-1 1-1,0 8-15,0 1 16,1 0-16,-11 0 16,11 0-1,-1-1 1,0 1-16,-9 0 15,9 0 1,-9-1-16,9 1 16,0 0-1,1 0-15,-1-1 16,0 1 0,0 0-16,0 0 15,1-1 1,-1 11-1,0-1-15,-9 0 16,9 0-16,0 0 16,1 10-1,-1-10-15,0 9 16,0 1 0,1-1-1,-1 1-15,0 0 16,0-10-1,0 0-15,1 9 16,8 1 0,-9-10-16,10 10 15,-10-1 1,10 1-16,-10-1 16,10 1-1,-1-1 1,1 1-16,0-1 15,-1 1-15,-8-10 16,8 9 0,1 1-16,-1 0 15,1-1 1,0 1-16,9-1 16,0 1-1,0-1 1,0 1-16,0-1 15,0 1 1,0-1-16,0 10 16,0 0-1,9 0-15,-8 0 16,-1 0 0,9 0-16,-9-10 15,0 1 1,0 9-16,0 0 15,0 0 1,10-1-16,-1 11 16,1-1-1,8 0-15,1-9 16,0 10 0,0-11-16,0 11 15,0-1 1,9 10-1,0-10-15,-9 0 16,0 10 0,9 0-16,-9-10 15,0 0 1,0 10-16,0 0 16,9-1-1,-9 1-15,-1 0 16,11-1-1,-1 10-15,0 0 16,1 1 0,-11-11-16,1-9 15,0 10 1,-9-10-16,8 1 16,-8-1-1,-1-9 1,1-10-16,-20 1 15,1-10 1,0-9-16,-10 0 16,-9-10-1,-1 0-15,1 1 16,-19-10 0,0 0-16</inkml:trace>
  <inkml:trace contextRef="#ctx0" brushRef="#br1" timeOffset="210256.26">27197 11345 0,'0'0'0,"0"0"16,9 9-1,10 1-15,9 18 16,10 19 0,9 0-16,0 9 15,0 0 1,0 10-16,0-10 15,10 0 1,-1 1-16,-9-10 16,0 0-1,0-1-15,10 1 16,8 0 0,11 10-1,8-1-15,10 0 16,0 0-1,10 10-15,-104-66 0,113 75 32,37 19-32,-18 0 15,-10-10 1,-9-9 0,0-9-16,9 18 15,1 1-15,8-1 16,-18 10-1,10 0 1,-1 0-16,0 9 16,-9-9-1,-9 9-15,-1-9 16,10 9 0,0-9-16,9 9 15,0-9 1,-9 0-1,0 0-15,0-1 16,0-18 0,0 10-16,-19-10 15,0 0 1,0 9-16,0 1 16,0-10-1,-9 0-15,0 9 16,9-8-1,-19-1 1,0 0-16,0-10 16,-9-8-1,0-10-15,0 9 16,0-9 0,0 0-16,-10 9 15,1-9 1,-1 0-16,-18-19 15,-1 0 1,-18-19-16</inkml:trace>
  <inkml:trace contextRef="#ctx0" brushRef="#br1" timeOffset="211429.41">26877 11213 0,'0'0'0,"0"0"16,0 0-1,9 0-15,10 10 16,19 18 0,18 28-16,20 29 15,8 9 1,10 18-16,0 20 16,0-20-1,10 1 1,-1-10-16,1 9 15,-1-8 1,1 8-16,9 10 16,18 10-1,-18-20-15,10 1 16,-1-1 0,0-8-16,10 8 15,0 1 1,-1-10-1,1 0-15,9 10 16,-9-1 0,0-8-16,9 18 15,0 0 1,0-1-16,0-8 16,0 0-1,0-10 1,-9-9-16,0-10 15,-10 10 1,-9 0-16,0-10 16,0 10-1,-1 0-15,1 0 16,-19 0 0,0-19-16,-9-10 15,-10 10 1,1-18-1,-20-1-15,1-19 16,-20 1 0,1-19-16,-1-1 15,-8-8 1,-11-1-16</inkml:trace>
  <inkml:trace contextRef="#ctx0" brushRef="#br1" timeOffset="-208949.94">26708 11279 0,'0'0'0,"0"0"16,0 0-16,0 0 15,0 0 1,9 0 0,0 10-16,1-1 15,-1 0 1,10 1 0,-10-1-16,10 0 15,0 1 1,0-1-1,0 1 1,0 8-16,-1 1 16,11 9-16,-1-9 15,0 0 1,0 0 0,-9 9-16,9 0 15,1 0 1,-1 0-16,0 0 15,0 0 1,0 10 0,1 0-1,-1-1-15,0-9 16,0 10 0,1-1-1,-1 1-15,0-1 16,0-9-1,0 1 1,-9 8-16,9-9 16,1 0-1,-1 10 1,0-10-16,0 10 16,1-1-1,-1-9-15,0 0 16,0 1-1,0-1 1,1 0 0,-1 0-16,0-9 15,0 9 1,1 0-16,-1 0 16,9 10-1,-8-10 1,8 9-16,1 1 15,0-10 1,-1 10-16,1-10 16,-1 9-1,1 1 1,0-10-16,-1 10 16,1-1-1,-10-9 1,0 10-16,10-1 15,-10-9 1,10 10-16,-10-10 16,0 0-1,10 10-15,0-1 16,-10-9 0,9 10-16,-8-10 15,8 10 1,-9-10-16,1 0 15,8 10 1,-8-1-16,8 1 16,-9-10-1,10 9 1,-38-37-16,38 38 16,9 9-1,-10-10 1,1 1-16,0-1 15,-10-9 1,9 10-16,-8-1 16,8 10-1,1-9 1,-10-10-16,0 10 16,10-1-1,0 1 1,-10-1-16,0 1 15,0-1 1,10 1 0,-10-10-16,10 9 15,-10-8 1,10 8 0,-1 1-16,-9-10 15,10 9 1,0 1-1,-10-10-15,10 10 16,-1-10 0,1 9-16,-1-9 15,1 1 1,0 8 0,9 1-16,-10-1 15,10 1 1,0-1-1,1 1-15,-11-1 16,10-9 0,0 10-1,0-1-15,-9 1 16,9-1 0,0 10-16,0 0 15,0 0 1,9 0-1,1 9 1,9-9-16,9 19 16,47 47-1,198 177-15,19 20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5:15:09.12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3086 12762 0,'0'0'0,"-10"0"15,-18 0 1,-19 9-16,-9 10 16,-10 9-1,0 0-15,19 10 16,19-1-1,-1 1-15,20-10 16,18-9 0,1-1-16,18-8 15,28-1 1,10-9-16,10 9 16,-1 1-1,-19-1-15,1 19 16,-10 1-1,-10-1 1,-18 19-16,-19-1 16,-19 1-1,-28 10-15,-28-1 16,-19-18 0,-19-1-16,-19-28 15,1-9 1,8-9-16,1-19 15,66 19 1</inkml:trace>
  <inkml:trace contextRef="#ctx0" brushRef="#br0" timeOffset="743">4083 12518 0,'0'0'0,"0"0"15,0 0-15,0 0 16,0 9 0,-10 10-16,1 28 15,0 37 1,18 38-16,0 28 31,10 10-31,0-29 16,-10-18-16,-9-29 15,0-28-15,0-27 16,0-11 0,0-18-1,0 0-15,0-9 16,-9-10-1,-10-28-15,-9-9 16,-10 0 0,1-1-16,-1 1 15,0 9 1,1 19-16,-10 0 16,9 19-1,1 18 1,-20 10-16,10 9 15,9 19 1,10 0-16,9 0 16,10-10-1,18 1-15,20-1 16,8-18 0,29 0-16,19-19 15,9 0 1,0-10-16,-47 1 15</inkml:trace>
  <inkml:trace contextRef="#ctx0" brushRef="#br0" timeOffset="1124.86">4619 12705 0,'0'0'0,"0"0"0,0 10 15,-19 8 1,-9 20-16,-10 37 16,10 19-1,9 18 1,19-8-16,19-11 16,9-17-16,19-11 15,76 57 1,-39-84-1,-46-20 1</inkml:trace>
  <inkml:trace contextRef="#ctx0" brushRef="#br0" timeOffset="1424.97">4948 12733 0,'0'0'0,"0"0"0,10 0 16,-1 10-16,29 9 16,18 18-1,29 38-15,18 10 16,-9 8-1,0 1 1,-18 0-16,-1-9 16,-19-1-1,-18-18-15,-29-48 16</inkml:trace>
  <inkml:trace contextRef="#ctx0" brushRef="#br0" timeOffset="1650.18">5437 12930 0,'0'0'0,"0"10"0,-9 9 16,-19 28-1,-10 56-15,-18 28 16,-1 10-1,-18 0-15,9-19 16,0-29 0,29-55-16</inkml:trace>
  <inkml:trace contextRef="#ctx0" brushRef="#br0" timeOffset="1959.18">5804 12433 0,'0'0'0,"0"0"0,10 0 15,9 10 1,18 18-16,29 28 15,0 19 1,-10 28 0,-18 1-16,-19-1 15,-10 19-15,-37 0 16,-28 9 0,-29 10-1,28-76-15</inkml:trace>
  <inkml:trace contextRef="#ctx0" brushRef="#br0" timeOffset="2317.15">6764 13203 0,'0'0'0,"0"0"0,0 0 16,9 0-16,1-10 15,9 1 1,9-10-16,9 0 16,1 1-1,0-1-15,-1 9 16,-18 1 0</inkml:trace>
  <inkml:trace contextRef="#ctx0" brushRef="#br0" timeOffset="2516.89">6576 13409 0,'0'0'0,"9"0"0,10 0 15,19-9-15,37-1 16,19 1-1,0-1-15,0 20 16,-47-10 0</inkml:trace>
  <inkml:trace contextRef="#ctx0" brushRef="#br0" timeOffset="4765.99">8692 12762 0,'0'0'0,"10"0"0,9 9 16,18 0-1,20 10-15,18 19 16,10 27 0,-1 10-1,10 10-15,-9-1 16,-10-9-1,-18 0-15,-10-9 16,-28-38 0</inkml:trace>
  <inkml:trace contextRef="#ctx0" brushRef="#br0" timeOffset="5008.79">9342 12762 0,'0'0'0,"0"0"15,0 0-15,-19 9 16,-28 29 0,-19 37-16,-19 28 15,1 0 1,18-9-16,9-10 15,20-18 1,18-38-16</inkml:trace>
  <inkml:trace contextRef="#ctx0" brushRef="#br0" timeOffset="5250.89">9774 13052 0,'0'0'0,"0"0"0,10 0 16,-1-9-16,10 0 16,9 9-1,19 9-15,10 0 16,27 20-1,-46-11-15</inkml:trace>
  <inkml:trace contextRef="#ctx0" brushRef="#br0" timeOffset="5512.43">10329 12752 0,'0'-9'0,"10"-10"0,-1 0 16,1 1-1,8 8-15,11 1 16,8 18 0,29 19-16,19 19 15,-1 28 1,10 10-1,-18 18-15,-1 0 16,-47-56 0</inkml:trace>
  <inkml:trace contextRef="#ctx0" brushRef="#br0" timeOffset="5759.76">10856 12649 0,'0'0'0,"0"0"0,0 9 16,-9 10 0,-10 37-16,-19 29 15,-9 9 1,-9 9-1,-10-9-15,0-10 16,38-46-16</inkml:trace>
  <inkml:trace contextRef="#ctx0" brushRef="#br0" timeOffset="6014.3">10367 12349 0,'0'0'0,"9"0"0,10 0 16,28 0-1,28 9-15,1 1 16,8-1-1,1 19 1,19 0-16,-48-9 16</inkml:trace>
  <inkml:trace contextRef="#ctx0" brushRef="#br0" timeOffset="6266.35">11486 12527 0,'0'0'0,"0"0"0,10 9 15,-1 10-15,19 19 16,10 37 0,-19 28-16,-10 19 15,-27 28 1,-67 10-1,-94 18-15,-84-19 16,-104 1 0</inkml:trace>
  <inkml:trace contextRef="#ctx0" brushRef="#br0" timeOffset="6597.72">8354 12630 0,'0'0'0,"0"0"16,0 0-16,0 10 16,0 27-1,9 48-15,29 27 16,46 29 0,58 9-16,102 10 15,95 18 1</inkml:trace>
  <inkml:trace contextRef="#ctx0" brushRef="#br0" timeOffset="7138.01">11543 12236 0,'9'0'0,"10"-19"0,9 1 15,19-1-15,-9 9 16,0 1 0,-1 9-16,1 9 15,-19 1 1,0 18-16,-1 0 15,-18 10 1,0 9 0,0-19-16,10-9 15,-1-1-15,19 1 16,29 0 0,9-10-1,28-9-15,19 0 16,-19 0-1,-28 0-15,-38 0 16,-19 0 0</inkml:trace>
  <inkml:trace contextRef="#ctx0" brushRef="#br0" timeOffset="7907.2">7883 12621 0,'0'0'0,"0"0"0,0 0 16,-18 9-16,-1 19 16,-9 19-1,-1 19-15,20-10 16,9-9-1,9-9 1,10-10-16,9-9 16,19-1-1,0-8-15,-9-10 16,0 0 0,-19 0-16,-19 0 15,0 0 1,-19 0-16,-38 9 15,-27 1 1,8 18 0,20 0-16,18 0 15,19 0-15,10 0 16,18 0 0,20 1-1,27-11-15,38 1 16,0-10-1,-9-9-15,-10 0 16,-28 0 0,-28 0-16,-19 0 15</inkml:trace>
  <inkml:trace contextRef="#ctx0" brushRef="#br0" timeOffset="8284.79">7460 13841 0,'9'0'0,"20"0"16,65-19-16,103 9 15,76 1 1,56 0-16,38 9 16,0-19-1,9 10 1,1-1-16,-20-9 16,-56 10-1,-47 9-15,-56 0 16,-57 0-1,-47 0-15,-28 0 16,-38 9 0,-18-9-16,-10 0 15</inkml:trace>
  <inkml:trace contextRef="#ctx0" brushRef="#br0" timeOffset="9440.24">8448 14347 0,'0'0'0,"0"0"16,0 0-16,0 0 16,0 10-16,9 8 15,1 11 1,-1-1-1,0 9-15,1 1 16,-1-10 0,-9-9-16,0-1 15,0-18 1,0 0-16,0 0 16,0 0-1,10-9-15,-1-10 16,1-18-1,-1-20-15,10 11 16,-10 17 0,1 1-1,-1 9-15,0 10 16,1 0 0,-10-1-16,0 10 15,9 10 1,1-1-16,18 19 15,19 10 1,0 9-16,0 0 16,-9-10-1,-1 1-15,1-10 16,-19-9 0,-1-10-16,1-9 15,0 0 1,0-19-16,0-9 15,0-28 1,-19-10 0,0 0-16,-10 19 15,1 1 1,-1 27-16,1 9 16</inkml:trace>
  <inkml:trace contextRef="#ctx0" brushRef="#br0" timeOffset="9785.45">9398 14563 0,'0'0'0,"9"0"0,10-9 16,9-1-1,19-9-15,19 10 16,-9 0-1,-1-1-15,-9 1 16,-9 9 0,0 0-16,-29 0 15</inkml:trace>
  <inkml:trace contextRef="#ctx0" brushRef="#br0" timeOffset="10054.27">9981 14188 0,'0'0'0,"0"0"16,0 0-16,0 9 15,10 10 1,-1 37-16,0 19 15,1 19 1,-10 9 0,0 0-16,-10 10 15,-8 9-15,8-56 16</inkml:trace>
  <inkml:trace contextRef="#ctx0" brushRef="#br0" timeOffset="11729.08">3302 15436 0,'0'0'0,"0"0"0,-19 0 16,-18 9-16,-20 10 16,1 9-1,9 0 1,18 0-16,1-9 15,19 0 1,-1-10-16,20 0 16,27 1-1,10 9-15,19-1 16,10 1 0,-1 0-16,-19 9 15,-18 0 1,0 0-16,-20 10 15,-18-1 1,-18 10-16,-39 0 16,-28 10-1,-27-20-15,-20-9 16,10-18 0,9-10-1,9 0-15,57-10 16</inkml:trace>
  <inkml:trace contextRef="#ctx0" brushRef="#br0" timeOffset="12341.16">4177 15173 0,'0'0'0,"0"0"15,0 0-15,0 9 16,0 10-16,0 28 16,0 28-1,9 19-15,-9-10 16,0-9 0,0-18-1,10-10-15,-10-10 16,0-18-1,0-10-15,0-9 16,0 0 0,0 0-16,-19-9 15,-19-10 1,-9 0-16,-19 10 16,1 0-1,8 18 1,19 0-16,10 10 15,9 9 1,10-9-16,18 0 16,1-1-1,18 1-15,10 0 16,9 0 0,19-19-16,-1 0 15,-27 0 1</inkml:trace>
  <inkml:trace contextRef="#ctx0" brushRef="#br0" timeOffset="12646.32">4704 14976 0,'0'0'0,"0"0"0,-10 9 16,-37 38-16,-19 47 15,1 37 1,8 19-16,29 1 16,18-11-1,20-37-15,9-18 16,9-10-1,10-19 1,9 1-16,-19-39 16</inkml:trace>
  <inkml:trace contextRef="#ctx0" brushRef="#br0" timeOffset="13166.42">4873 15379 0,'0'0'0,"0"0"16,0 10-16,9 8 16,1 11-1,18 8-15,0 1 16,1-1-1,-1-18-15,-9 0 16,9-19 0,0 0-16,-9 0 15,0 0 1,-1-19 0,1 0-16,0 0 15,-10 1 1,1-1-16,-10 9 15,0 1 1,0 0-16,0 9 16,9 9-1,1 10-15,9 47 16,-1 37 0,1 19-16,-19-10 15,-19 1 1,1-29-1,-11-18-15,-8-19 16,-1-10 0,-18-18-16,-20-9 15,29-10 1</inkml:trace>
  <inkml:trace contextRef="#ctx0" brushRef="#br0" timeOffset="13502.33">5325 15079 0,'0'0'0,"9"0"16,0-9-16,20 9 15,18 9 1,19 19-16,9 28 16,0 20-1,-9 8-15,-19 19 16,-19 0 0,-28 19-1,-37 19-15,-48 9 16,-37 0-16,-1-37 15,67-66 1</inkml:trace>
  <inkml:trace contextRef="#ctx0" brushRef="#br0" timeOffset="13769.9">6425 15773 0,'0'0'0,"10"0"16,-1-9-16,19 0 15,19-1 1,0 1-16,10 9 15,9-10 1,0 1 0,-29 9-16</inkml:trace>
  <inkml:trace contextRef="#ctx0" brushRef="#br0" timeOffset="13964.06">6171 16120 0,'0'0'0,"10"0"16,8 0-16,39-9 15,56 0 1,37-1 0,38 10-16,10 10 15,141-1 1</inkml:trace>
  <inkml:trace contextRef="#ctx0" brushRef="#br0" timeOffset="15124.26">8363 15464 0,'0'0'0,"10"0"0,-1 0 16,10-10-1,0 1 1,-19 0-16,0 9 16,0 0-1,-38-10-15,-37 1 16,-19 18-1,9 1 1,19 18-16,29-10 16,18 1-1,9 9-15,20 1 16,-1-11 0,19 1-1,1 0-15,18 0 16,0-10-1,-10-9-15,1 0 16,-19 0 0,-10 0-16,-9 0 15,-9 0 1,-38 9-16,-47 10 16,-29 9-1,10 19-15,38 0 16,28-9-1,19-1 1,18 1-16,20-10 16,28 0-1,27-9-15,20 0 16,9-10 0,10-9-1,-10 0-15,-28-9 16,-19 9-16,-19 0 15,-19 0 1</inkml:trace>
  <inkml:trace contextRef="#ctx0" brushRef="#br0" timeOffset="15463.41">8946 15445 0,'0'0'0,"0"0"16,0 0-1,-9 9-15,-19 19 16,-10 19-1,-9 10-15,19-1 16,19 10 0,-1-10-1,20 0-15,18 1 16,0-20 0,28 10-1,-18-19-15</inkml:trace>
  <inkml:trace contextRef="#ctx0" brushRef="#br0" timeOffset="15974.08">9050 15398 0,'0'0'0,"0"0"16,0 0-16,0 9 15,9 20 1,1 17 0,-1 1-16,10-9 15,0-1 1,0-8 0,-1-11-16,11-8 15,-1-10 1,0 0-1,0-19 1,-9 0-16,0 0 16,0 1-1,-10-10-15,1 18 16,-1 1 0,-9-1-1,0 10-15,9 10 16,1 27-1,-1 20 1,-9 18 0,0 18-16,-19-17 15,-9-11 1,-19-8 0,-19-1-16,-28-19 15,-19-18 1,57-19-16</inkml:trace>
  <inkml:trace contextRef="#ctx0" brushRef="#br0" timeOffset="16241.95">9492 15736 0,'0'0'0,"0"0"15,9 0-15,20 0 16,27 0 0,19 0-16,10-10 15,0 10 1,9 0-1,-47 0-15</inkml:trace>
  <inkml:trace contextRef="#ctx0" brushRef="#br0" timeOffset="16773.55">10179 15482 0,'0'0'0,"0"0"15,0 0-15,0 0 16,0 10 0,9 18-16,1 0 15,8 10 1,1-1 0,0-18-16,9 0 15,1 0 1,-1-19-1,0 0-15,10 0 16,-10-19 0,0 0-1,-9 0-15,0 0 16,-1 10 0,-8 0-1,-1-1 1,1 1-16,-1 9 15,1 9 1,18 29-16,0 18 16,-9 10-1,0 9 1,-19-19-16,0 0 16,-19-18-1,0 0 1,-19-10-1,-18-10-15,-19 1 16,-1-19 0,29 0-16</inkml:trace>
  <inkml:trace contextRef="#ctx0" brushRef="#br0" timeOffset="17028.09">10057 15342 0,'0'0'0,"9"0"0,29-10 16,18 1-16,19-10 15,1 10 1,-1-1-1,0 10 1,-19 0-16,1 10 31</inkml:trace>
  <inkml:trace contextRef="#ctx0" brushRef="#br0" timeOffset="17302.2">10903 15126 0,'0'0'0,"10"0"0,8 9 16,29 10 0,29 19-16,8 27 15,-8 20 1,-29 9-1,-19-1-15,-28 29 16,-38 10 0,-37-10-1,-19-10-15,37-65 16</inkml:trace>
  <inkml:trace contextRef="#ctx0" brushRef="#br0" timeOffset="17702.95">11298 14788 0,'10'0'0,"-1"-9"0,1-1 15,8 10 1,1 10 0,0-1-16,0 29 15,0 9 1,-1 9-16,1-9 16,-9-10-1,-1-18 1,19-9-1,10-10-15,28-10 16,37-27 0,20-20-16,-29 10 15,-38 10 1,-28 18 0,-37 19-16,-1 0 15</inkml:trace>
  <inkml:trace contextRef="#ctx0" brushRef="#br0" timeOffset="18152.66">7582 16543 0,'47'-10'0,"142"-8"0,177-11 16,48 20 0,10-10-16,-1 0 15,0 1 1,1 8 0,-48 20-16,-84-1 15,-67 0 1,-74 1-1,-66-10-15,-57 0 16,-38 9 0,1-9-16</inkml:trace>
  <inkml:trace contextRef="#ctx0" brushRef="#br0" timeOffset="18548.84">8335 17049 0,'0'0'0,"0"0"0,9 19 15,1 37 1,-1 10-16,1 9 15,-10 0 1,0-19 0,0-9-16,0-9 15,0-29 1</inkml:trace>
  <inkml:trace contextRef="#ctx0" brushRef="#br0" timeOffset="18934.5">8391 16674 0,'0'0'15,"0"0"-15,10 9 16,9 10-16,9 9 16,19 29-1,19 18 1,9 19-1,0-1-15,-18-18 16,-10-28 0,-10-9-16,-8-19 15,-11-10 1,1-9-16,0-9 16,0-20-1,0-27 1,-19-28-16,-10-19 15,-9 9 1,1 19 0,-1 28-1,9 19-15,1 18 16,9 10 0</inkml:trace>
  <inkml:trace contextRef="#ctx0" brushRef="#br0" timeOffset="19223.21">9144 17124 0,'0'0'0,"9"0"0,10 0 16,38 0 0,18 0-1,10-9-15,-1 0 32,1-1-32,-10 1 15,-9 18-15,-38-9 16</inkml:trace>
  <inkml:trace contextRef="#ctx0" brushRef="#br0" timeOffset="19494.47">10122 16749 0,'0'0'16,"0"0"-16,0 9 16,10 10-16,-1 19 15,1 18 1,-1 47 0,-9 19-1,0 19-15,-9 18 16,-1 1-1,1-94-15</inkml:trace>
  <inkml:trace contextRef="#ctx0" brushRef="#br0" timeOffset="20818.05">6613 17059 0,'0'0'0,"0"0"15,10 9-15,18 10 16,0 9 0,19 19-1,0-10-15,0 1 16,0 0 0,-9-20-1,0-8-15,-1-10 16,10-19-1,0-19 1,10-37-16,9-37 16,18-57-1,-8-56 1,-20-19-16,-9-19 16,-9 19-1,-19 0 1,-10 28-16,-9 29 15,0 27 1,0 38 0,-9 47-16,-1 38 15,10 27 1,0 10-16,0 0 16</inkml:trace>
  <inkml:trace contextRef="#ctx0" brushRef="#br0" timeOffset="21292.12">7808 14910 0,'0'0'0,"10"0"0,27-19 16,38 1-1,85-1-15,85-9 16,56 18-1,85 10-15,75 19 16,47 9 0,-10 10-16,10-10 15,-47-9 1,-66-19 0,-47-19-16,-75-9 15,-75 9 1,-38 10-16,-66-1 15,-47 1 1,-38 9-16,-18 0 16,-76 19-1,10-10-15</inkml:trace>
  <inkml:trace contextRef="#ctx0" brushRef="#br0" timeOffset="22084.67">6604 14469 0,'0'0'0,"0"0"0,9 10 15,1-1 1,18 28-16,19 20 15,19 8 1,-10 1 0,1-10-16,-1-18 15,-18-10 1,0-9-16,-1-10 16,1-9-1,-1-9-15,-8-10 16,8-18-1,10-29-15,0-47 16,-9-18 0,0-29-1,-20-27-15,-18-29 16,0 0 0,-9 19-16,0 0 15,-1 28 1,10 10-16,0 27 15,0 39 1,0 18 0,0 28-16,0 0 15,0 19 1,0 9-16,0 9 16,0 1-1,0 9-15</inkml:trace>
  <inkml:trace contextRef="#ctx0" brushRef="#br0" timeOffset="22592.39">7413 12461 0,'0'0'0,"0"0"16,9-9-16,1-10 15,27 0 1,29-9-16,47-9 16,66 9-1,66 18 1,27 10-16,67 0 16,75 19-1,9 9-15,1-9 16,-48-10-1,-75 1-15,-38-10 16,-37-10 0,-28 10-16,-38 0 15,-57-9 1,-46 9-16,-20 0 16,-27 0-1,-10 0 1</inkml:trace>
  <inkml:trace contextRef="#ctx0" brushRef="#br0" timeOffset="25963.29">12766 13437 0,'0'0'0,"0"0"0,9 0 15,1-9 1,18-1 0,0 1-16,19 0 15,0-1 1,0 10-16,-9 10 16,-19-10-1</inkml:trace>
  <inkml:trace contextRef="#ctx0" brushRef="#br0" timeOffset="26164.37">12531 13700 0,'0'0'0,"18"0"16,30 0-16,55-10 15,19 10 1,-9-9-16,-9 9 16,-20 0-1,-46 0-15</inkml:trace>
  <inkml:trace contextRef="#ctx0" brushRef="#br0" timeOffset="32518.95">14224 12733 0,'0'0'0,"0"0"0,0 0 16,0 0-1,0 0-15,0 0 16,0 0-1,0 0-15,9 10 16,1 18 0,9 10-1,-1 27-15,1 1 16,-9 9 0,-10-9-1,0-1-15,0-8 16,-10-1-16,10-19 15,0 1 1,-9-10-16,9-19 16</inkml:trace>
  <inkml:trace contextRef="#ctx0" brushRef="#br0" timeOffset="32983.15">14638 13071 0,'0'0'0,"9"-9"15,10-19-15,9 0 16,1-1 0,-1 1-1,9 0-15,-8 19 16,-1-1 0,-9 20-16,0-1 15,-1 0 1,-18 10-16,0 9 15,-18 1 1,-1-1-16,-19 0 16,0-9-1,1-10-15,-1-9 16,10 0 0,0-9-1,18-1-15,1 1 16,9 9-16</inkml:trace>
  <inkml:trace contextRef="#ctx0" brushRef="#br0" timeOffset="33473.98">15325 13090 0,'0'0'0,"9"-19"16,10 0-16,19-9 15,9 0 1,0 0-16,-10 19 16,1-1-1,-1 20-15,-8-1 16,-10 19 0,-1 10-16,-18 9 15,-18-10 1,-11 1-1,-8-1-15,8-18 16,1-19 0,0 0-16,9-9 15,10-10 1,-1-19-16,1-18 16,18 0-1,10 9-15,-9 28 16</inkml:trace>
  <inkml:trace contextRef="#ctx0" brushRef="#br0" timeOffset="33866.26">15955 12968 0,'9'0'0,"10"-19"15,19 0 1,18-9-16,10 19 16,0 9-1,-10 9-15,1 19 32,-20 1-32,1-1 0,-19 9 15,-19 1 1,0-1-16,-19-8 15,0-11 1,0 1 0,1-19-16,8 0 15,1-9 1,-1-19-16,1-19 16,0-28-1,18 9-15,0 10 16,-9 27-1,0 20-15</inkml:trace>
  <inkml:trace contextRef="#ctx0" brushRef="#br0" timeOffset="34307.29">14224 13568 0,'19'0'0,"94"0"0,122 10 15,75-10 1,-9-10-16,-47 1 16,-18 0-1,-29-1-15,-29-8 16,-37 8-1,-47 1-15,-37-1 16,-29 10 0,-18 0-16,-10 0 15,-29 10 1,1-1-16</inkml:trace>
  <inkml:trace contextRef="#ctx0" brushRef="#br0" timeOffset="36030.43">14939 13981 0,'0'0'0,"0"0"0,0 10 16,9 18 0,10 19-16,9 0 15,1 0 1,-1-10-16,0 1 16,10-20-1,-10 1 1,0-19-16,0-9 15,1-10 1,-11-9-16,1 0 16,0 0-1,-19-1-15,0 11 16,0 8 0,0 10-16,0 0 15,0 19 1,0 47-16,-9 56 15,-1 28 1,1-9-16,-1-76 16</inkml:trace>
  <inkml:trace contextRef="#ctx0" brushRef="#br0" timeOffset="36640.96">13321 14225 0,'0'0'0,"0"0"0,9 0 15,1 10 1,18 18-16,10 9 16,9 10-1,-10 0-15,1-9 16,-10-20 0,-9 1-1,9-19-15,0-9 16,1-29-1,8-37-15,-18-47 16,-10-37 0,-27-38-16,-11-10 15,1 38 1,0 19-16,19 28 16,-1 38-1,1 18-15,-1 10 16,10 18-1,-9 10-15,9 19 16,-10-1 0</inkml:trace>
  <inkml:trace contextRef="#ctx0" brushRef="#br0" timeOffset="37113.01">13669 12630 0,'0'0'0,"9"-9"16,1-10 0,18 0-16,19-9 15,9 0 1,48-9-16,56 8 16,84 1-1,58 19-15,17 9 16,-8 0-1,-57 0-15,-38 0 16,-18-19 0,-10 10-16,-19 9 15,-18 0 1,-38 0 0,-38 0-16,-47 0 15,-18 0 1,-29 18-16,0-8 15</inkml:trace>
  <inkml:trace contextRef="#ctx0" brushRef="#br0" timeOffset="37657.54">12681 15858 0,'0'0'0,"10"0"0,8-19 15,29-9 1,19 0-16,10 9 15,-1 10 1,0-1 0,-18 20-16,-39-1 15</inkml:trace>
  <inkml:trace contextRef="#ctx0" brushRef="#br0" timeOffset="37852.1">12521 16130 0,'0'0'0,"19"0"0,19 0 16,37-10-16,28 1 16,10 0-1,10-1-15,-58 1 16</inkml:trace>
  <inkml:trace contextRef="#ctx0" brushRef="#br0" timeOffset="38426.51">14280 15295 0,'0'0'16,"0"0"-16,0 0 15,19 37 1,-9 10 0,-1 10-16,-9 8 15,0 20 1,-9-10-1,-1-19-15,10-18 16,-9-10 0,-1-10-16,10 1 15,0-9-15,0-10 16</inkml:trace>
  <inkml:trace contextRef="#ctx0" brushRef="#br0" timeOffset="38998.01">14619 15661 0,'0'0'0,"0"0"0,0 0 16,10-19-16,-1 0 16,0-18-1,20 9-15,-1-1 16,0 11 0,0 8-1,0 1-15,10 18 16,-10 1-1,-9-1-15,0 19 16,-19 0 0,-9 19-16,-10 0 15,-66 19 1,47-47 0,1-10-1,9-9 1,-10-19-16,0 0 15,10 1 1</inkml:trace>
  <inkml:trace contextRef="#ctx0" brushRef="#br0" timeOffset="39457.26">15061 15736 0,'0'0'0,"10"0"16,-1-19-16,19 0 15,1 1 1,18-11-1,0 1-15,9 9 16,-9 10 0,-9 9-1,-1 9-15,-8 1 16,-11 9-16,1-1 16,-19 11-1,-9-1 1,-10-10-16,-19 1 15,-9-19-15,0 0 16,19 0 0,0-19-1,18 1-15,1-1 16,0-9 0,9 0-16,0 18 15</inkml:trace>
  <inkml:trace contextRef="#ctx0" brushRef="#br0" timeOffset="39843.05">15513 15604 0,'0'0'0,"9"-9"0,19-10 16,29-18-1,9-1-15,9 10 16,-9 0 0,0 19-16,-10-1 15,-9 20 1,-9 8-16,-19 1 16,-1 9-1,-18 0-15,0 10 16,-18-1-1,-11 1 1,1-10-16,0-9 16,0-19-1,0 0-15,-10-19 16,0-9 0,-9-10-16,19 10 15,19 10 1</inkml:trace>
  <inkml:trace contextRef="#ctx0" brushRef="#br0" timeOffset="40268.12">16284 15736 0,'0'0'0,"10"-10"0,18-8 16,19-20 0,19 1-16,-10-1 15,1 10 1,-20 19-16,1-1 16,-10 20-1,-9-1-15,0 10 16,0 9-1,-19 19-15,-38 28 32,0-56-17,-18-1-15,-1-18 16,10-18 0,0-20-16,19 1 15,19-10 1,9 0-16,9 9 15,1 10 1,-10 19-16,0 9 16</inkml:trace>
  <inkml:trace contextRef="#ctx0" brushRef="#br0" timeOffset="40615">13848 16224 0,'19'0'0,"75"-10"0,150-8 15,95 8 1,9 1-16,-38-1 16,-37 10-1,-19 0-15,-19-9 16,-37 9 0,-48 9-16,-46-9 15,-48 0 1,-27 0-16,-29 0 15</inkml:trace>
  <inkml:trace contextRef="#ctx0" brushRef="#br0" timeOffset="41032.12">14930 16599 0,'0'0'0,"0"0"0,0 9 16,0 20-16,9 27 16,10 0-1,9 0-15,0-9 16,0-9-1,10-19 1,9-19-16,0-10 16,10-9-1,-20-18-15,1 9 16,-19 18 0,-1 1-16,-18 0 15,0 9 1,10 18-1,-10 67 1,-19 65-16,0 47 16,-18 141-16</inkml:trace>
  <inkml:trace contextRef="#ctx0" brushRef="#br0" timeOffset="41573.61">13302 17012 0,'0'0'0,"9"0"0,1 9 15,18 1 1,0 18-16,1 0 15,8 0 1,1-9 0,-1 0-16,-18-19 15,0 0 1,9-38-16,1-46 16,-1-85-1,0-75 1,-9-10-16,-10-8 15,-9 37 1,0 28-16,-9 28 16,9 47-1,-10 37-15,10 29 16,0 18 0,-9 20-16</inkml:trace>
  <inkml:trace contextRef="#ctx0" brushRef="#br0" timeOffset="41959.64">13594 15173 0,'9'0'0,"1"-19"0,27 0 16,29 1 0,66-11-16,84 1 15,57 10 1,47 18-16,47 9 15,-10 10 1,-46-1-16,-48-18 16,-65-9-1,-48 0 1,-46-1-16,-48 1 16,-28 18-1,-18-9-15</inkml:trace>
  <inkml:trace contextRef="#ctx0" brushRef="#br0" timeOffset="42635.3">17347 13672 0,'0'0'0,"10"0"0,8 0 16,11 0-1,18-10 1,0 10-16,19 10 15,-10-1 1,-28 0-16</inkml:trace>
  <inkml:trace contextRef="#ctx0" brushRef="#br0" timeOffset="42805.42">17121 13887 0,'0'0'0,"0"0"16,19 0-16,28 10 16,57-1-1,46 19 1,161 47-16</inkml:trace>
  <inkml:trace contextRef="#ctx0" brushRef="#br0" timeOffset="43933.01">17987 13766 0,'0'0'0,"0"0"15,0 0 1,9 9-16,10 0 16,9 29-1,19 9 1,10 18-16,-1 10 15,-18-18 1,0-20 0,-20-18-16,1 0 15,0-19 1,-10-10 0,20-46-16,-1-38 15,10-56 1,-10-9-1,-9 18-15,-1 10 16,-8 18 0,-1 29-1,1 18-15,18 10 16,28 9 0,48 0-16,74 19 15,29 18 1,-9 1-1,-38 9 1,-38 0-16,-28-10 16,-47 1-1,-18 18-15,-20 1 16,-9-10 0</inkml:trace>
  <inkml:trace contextRef="#ctx0" brushRef="#br0" timeOffset="44400.23">18693 13662 0,'0'0'0,"9"-9"0,0-10 15,20 0 1,-1 10-16,9 0 16,1-1-1,-10 20 1,-9-1-16,0 0 15,-19 20 1,-10 8 0,-8 10-16,-11 0 15,1-10 1,19 1-16,-1-19 16,1-1-1,18-8 1,20-1-16,36-9 15,48 0 1,10 0 0,-57 0-16</inkml:trace>
  <inkml:trace contextRef="#ctx0" brushRef="#br0" timeOffset="44668.09">19332 13522 0,'0'0'0,"0"0"0,0 0 16,-9 9 0,-1 0-16,10 1 15,10 18 1,-1 0 0,10 10-16,0-1 15,0 1 1,-1-1-1,-18-9-15,-9 0 16,-10 10 0,-28 9-16,19-19 15</inkml:trace>
  <inkml:trace contextRef="#ctx0" brushRef="#br0" timeOffset="45100.49">19257 13550 0,'9'0'0,"1"-10"15,27 1 1,20 18-16,9 1 16,-10 18-1,1 0 1,-10 0-16,-10 0 15,-9-9 1,10 0 0,-19 0-16,0-10 15,0 0 1,-10 1-16,0-1 16,1 10-1,9 9 1,9 0-16,0 0 15,10 0 1,-10-18 0,0-10-16,10 0 15,-19 0 1,-1-10 0,-18-8-1,-56-39-15,-123-18 16,-178-37-16</inkml:trace>
  <inkml:trace contextRef="#ctx0" brushRef="#br0" timeOffset="45542.33">17225 16120 0,'0'0'0,"9"0"0,1 0 16,9 0-1,-10 0-15</inkml:trace>
  <inkml:trace contextRef="#ctx0" brushRef="#br0" timeOffset="45707.51">16933 16421 0,'0'0'0,"19"0"0,28 9 0,-9 0 15</inkml:trace>
  <inkml:trace contextRef="#ctx0" brushRef="#br0" timeOffset="46298.96">17620 16571 0,'0'0'0,"9"9"15,10 10 1,38 37-16,9 1 16,-10-11-1,0-8 1,-18-19-16,-10-19 16,1-19-1,-1-47 1,9-37-16,-18-56 15,-19-1 1,0 19-16,-9 19 16,-1 29-1,1 27 1,0 19-16,9 0 16,0 19-1,9 0 1,0 0-16,1 9 15,27 0 1,48-9-16,84 9 16,76 38-1,47 0 1,-20 0 0,-36-1-16,-39-8 15,-46-10 1,-38 9-16,-29-9 15,-46 0 1,-19 9 0,-19 1-1,-57 27-15,10-18 16</inkml:trace>
  <inkml:trace contextRef="#ctx0" brushRef="#br0" timeOffset="46677.24">18514 16214 0,'0'0'0,"9"-9"0,1-10 15,8-9 1,11 0-16,8 0 15,10 18 1,-9 10 0,0 10-16,-20-1 15,1 19 1,-19 0-16,-19 19 16,-9 10-1,0-1 1,19-19-16,-1-8 15,20-11 1,8 1 0,20 0-1,28 0-15,-29-19 16</inkml:trace>
  <inkml:trace contextRef="#ctx0" brushRef="#br0" timeOffset="46942.25">19153 16017 0,'0'0'0,"0"0"15,0 10 1,10 8-16,9 20 16,28 28-1,0-1 1,-10 1-16,1-10 15,-19-18 1,-19-1 0,0-18-16,0 0 15,-28 0 1,-10-10-16,10-9 16</inkml:trace>
  <inkml:trace contextRef="#ctx0" brushRef="#br0" timeOffset="47109.05">19172 16074 0,'10'0'15,"9"-19"-15,18 0 16,10 0-16,19 10 16,-10 0-1,1 18 1,-19 19-1,-20-19-15</inkml:trace>
  <inkml:trace contextRef="#ctx0" brushRef="#br0" timeOffset="47595.34">19737 16318 0,'0'0'0,"0"0"15,0 0 1,0 0-16,0 0 15,0 9 1,9 10 0,1-1-16,-1 1 15,0 9 1,1-9 0,9-10-16,-1-9 15,1 0 1,0 0-16,0-9 15,0-10 1,-1 1 0,1 8-16,0 1 15,9-1 1,1 20 0,18-1-1,0 10-15,-10 0 16,1-1-1,0-8 1,-10-10-16,-9 0 16,-1-10-1,-8-8-15,-20-29 16,-65-28 0,-75-19-1,-29 38-15,-132-10 16</inkml:trace>
  <inkml:trace contextRef="#ctx0" brushRef="#br0" timeOffset="48118.84">20245 14009 0,'0'0'0,"9"0"16,19-9-1,19 0-15,0-1 16,-9 20-1,-19-10-15</inkml:trace>
  <inkml:trace contextRef="#ctx0" brushRef="#br0" timeOffset="48273.71">20094 14225 0,'0'0'0,"10"0"0,8 0 16,58 10 0,-29-1-16</inkml:trace>
  <inkml:trace contextRef="#ctx0" brushRef="#br0" timeOffset="51582.29">22474 13766 0,'0'0'16,"0"0"-16,0 0 15,10 9-15,-1 10 16,10 9 0,9 0-1,0 0-15,1-9 16,-1 0-1,9-19 1,1 0-16,-19-10 16,0-9-1,-19 1 1,-38-20-16,-47-9 16,29 19-1</inkml:trace>
  <inkml:trace contextRef="#ctx0" brushRef="#br0" timeOffset="71866.11">27658 7639 0,'0'0'15,"0"0"-15,0 0 16,9 0 0,1-10-16,8 1 15,11 0 1,18-1-16,0 1 15,19 9 1,-10 0-16,0 0 16,-18 0-1,0 0-15,-19 0 16,-1 0 0,-18 0-16,0 0 15,0 0 1,-18-19-16,-20 0 15,-9 1 1,-10 8-16,-8 1 16,-1-1-1,19 1-15,0 9 16,0 0 0,18-9-1,1 9-15,19-10 16,-1 10-1,1 0-15,0 0 16,9 0 0,0 0-16,0 0 15,9 0 1,10 0-16,37 0 16,10 0-1,9 10 1,1-10-16,-1 9 15,-19 0 1,-18-9-16,0 0 16,-20 0-1,-8 0-15,-10 0 16,0 0 0,0 0-16,0 0 15,-10 0 1,-27 0-16,-29 0 15,-28 0 1,0 0 0,9-9-16,19 9 15,19 0 1,10 0-16,8 0 16,20 0-1,-1 0-15,1 0 16,9 0-1,0 0-15,9 0 16,10 0 0,38 0-1,37-9-15,9-10 16,20 0-16,-11 10 16,-27-1-1,-19 1 1,-19 0-16,-9 9 15,-20 0 1,1 0-16,-19 0 16,0 0-1,0 0-15,-9 9 16,-48 0 0,-37 1-16,-28-1 15,-28 1 1,-1-1-1,29 0-15,9 1 16,38-1-16,18-9 16,20 0-1,8 0 1,20 0-16,-1 0 16,10 0-1,0 0-15,10 0 16,18-9-1,10-1-15,37 1 16,28-10 0,20 0-16,-10 10 15,0 0 1,-1-1 0,-17 1-16,-20 9 15,-28-10 1,-10 10-16,-18 0 15,0 0 1,-10 0-16,-9 0 16,0 0-1,0 0-15,0 0 16,-18 0 0,-29 0-16,-29 0 15,-8 0 1,-29 0-16,0 0 15,19 0 1,9 0 0,19 0-16,19 0 15,19 0 1,0 0-16,18 0 16,1 0-1,0 0-15,9 0 16,0 0-1,0 0-15,9 0 16,10 0 0,18 0-16,20 0 15,18 0 1,0 0 0,1 0-16,-20 0 15,1 0 1,-20 10-16,1-10 15,-19 0 1,-10 0-16,-9 0 16,0 0-1,0 9-15,-19 1 16,-18-1 0,-39 0-16,-37 1 15,1 9 1,-1-1-1,0-8-15,9-1 16,10 0-16,28 1 16,19-1-1,19-9 1,19 0-16,-1 0 16,10 0-1,0 0-15,10 0 16,9 0-1,28 0 1,9 0-16,10-9 16,0-1-16,18 10 15,1 0 1,9 0 0,-9 0-16,-10 0 15,-9 0-15,-10 0 16,1 0-1,-20 0 1,1 0-16,0 0 16,-19 0-1,-1 0-15,-8 0 16,-10 0 0,0 0-16,0 0 15,0 0 1,0 0-1,-19 10-15,-19-1 16,-28 1 0,-18-1-16,-20 0 15,1-9 1,18 0-16,10 0 16,9 0-1,0 0-15,19 0 16,19 0-1,9 0-15,10 0 16,-1 0 0,10 0-1,0 0-15,10 0 16,9-9 0,9 0-16,19-1 15,9 1 1,10-1-16,19 1 15,-10 9 1,0 0-16,-18-9 16,-10 9-1,-10 0-15,-18 0 16,0 0 0,-19 0-16,0 0 15,0 0 1,0 0-1,0 0-15</inkml:trace>
  <inkml:trace contextRef="#ctx0" brushRef="#br0" timeOffset="80378.56">1919 12518 0,'0'0'0,"0"0"0,0 0 15,0-10 1,0 10-16,-9-9 15,-1 0 1,-9 9 0,10 0-16,-19 9 15,9 0 1,10 1-16,-1 8 16,1 11-1,18 8-15,1 10 16,18 19-1,9 18-15,-8 19 16,8 1 0,-8 8-16,-11 19 15,-18 10 1,-28 9 0,-19-9-16,-28 9 15,-19-18-15,0-39 16,9-36-1,19-20 1,10-18-16,18-19 16,10-19-1,18-9-15,1-9 16,18-20 0,1 10-16,9 0 15,18 10 1,10 9-1,10 18-15,-10 29 16,9 19 0,10 37-16,-38 47 15,1 47 1,-39 46-16,-18 1 16,0 9-1,-10 19-15,10-19 16,18-18-1,20-20-15,9-18 16,18-37 0,-18-48-16,19-18 15,9-19 1,0-19-16,9-19 16,10-18-1,9-29-15,-18 1 16,-10-10-1,-28 28 1</inkml:trace>
  <inkml:trace contextRef="#ctx0" brushRef="#br0" timeOffset="83429.11">6707 14328 0,'0'0'0,"0"0"15,0 0-15,0 0 16,0 0-1,0 10-15,0-10 16,0 0 0,0 9-16,0 1 15,0-1 1,0 0-16,0 1 16,0-1-1,0 1 1,0 8-16,0 1 15,0-10 1,10 10-16,-1 0 16,1 0-1,-1-1-15,10 1 16,9 0 0,0 9-16,1-9 15,-11 0 1,1-1-16,0 1 15,0 0 1,0 9 0,-1-9-16,1 0 15,0-1 1,0-8-16,-10-1 16,1-9-16,-1 0 15,1 0 1,-1 0-1,0-19-15,1 1 16,9-29 0,-1-10-16,1-18 15,0 10 1,0-1-16,0 0 16,-10 1-1,10-10-15,-10 0 16,1 0-1,-1 9 1,1-9-16,-1 0 16,10 0-1,-10 0-15,1-10 16,-1 10 0,-9 0-16,0 0 15,0 0 1,0 9-1,0 1-15,0 8 16,0 1 0,0 0-16,0 9 15,0 0-15,0-9 16,0-1 0,0 10-1,0 0-15,0 1 16,0 8-1,0 0-15,0 10 16,0 0 0,0 9-16,0 1 15,0 8 1,0 1-16,0 0 16,0-1-1,9 1-15,1-1 16,-1-8-1,1 8 1,8-9-16,11 1 16,-1-1-1,9 0-15,11 0 16,-1-9 0,9 9-16,0 1 15,10-1 1,0 10-16,9-1 15,10-9 1,9 1-16,10 8 16,-10 1-1,0-1-15,0 1 16,9 0 0,10-1-1,0 1-15,0 0 16,0-1-1,0 20-15,0-10 16,-10-10 0,-9 1-16,10 18 15,-1 1 1,1-1-16,-1 0 16,19 10-1,1 0-15,-1 0 16,0-10-1,-9 0 1,0 1-16,0-1 16,-10 10-1,10-19-15,0 0 16,-19 9 0,0-9-16,-18 0 15,-1 0 1,-9-9-16,-10 0 15,-18 9 1,-19 0 0,-1 0-16,-8 0 15,-10 0-15,0 0 16,0 0 0,0 0-1,0 0-15,-28 0 16,-29 0-1,-74 9-15,-39-9 16,-18 0 0,-19 0-16,-28 0 15,-10-19 1,-9 0-16,-9 19 16,18 0-1,29-9 1,18 9-16,10 0 15,28 0 1,10 9-16,-1 10 16,20 9-1,8 0-15,10 10 16,19-19 0,19 0-1,19-10-15,9 0 16,9-9-16,0 0 15,10 0 1,0 0-16,0 0 16,18 0-1,1 0-15,-1 0 16,10 0 0,0 0-1,0 0-15,19 0 16,38-9-1,65-10-15,76 0 16,46 10 0,57 9-16,10 19 15,-10 9 1,-19-9-16,-19-1 16,-18 1-1,-29-9-15,-28-10 16,-37 0-1,-29-10 1,-18 1-16,-10 9 16,-28 0-1,-19 9-15,-29-9 16</inkml:trace>
  <inkml:trace contextRef="#ctx0" brushRef="#br0" timeOffset="104375.06">26736 11373 0,'0'0'0,"0"0"15,0 0-15,0 0 16,-10-9 0,10-1-16,0 10 15,0-9 1,0 9 0,0 0-16,0 0 15,0 0 1,10 0-16,-1 0 15,1 0 1,-1 0-16,10 0 16,0 9-1,0 1-15,-1-1 16,1 0 0,0 10-1,9 0-15,0 0 16,1-1-16,-11 1 15,1 0 1,0 9 0,0-9-16,9 9 15,-9 0 1,0-9-16,9 9 16,0 0-1,0 0-15,1 1 16,-1 8-1,0-9-15,0 0 16,1 0 0,-1 1-16,0-1 15,0 0 1,0 0-16,1 0 16,-1 10-1,0-10 1,0 9-16,1-8 15,-1 8 1,0-9-16,10 10 16,-1-1-1,1 1-15,-1-1 16,1 1 0,-10-10-16,10 10 15,0-10 1,9 9-16,0 1 15,0-1 1,0 1 0,0-1-16,-10 1 15,10-10 1,-9 10-16,9-10 16,0 9-1,0 1-15,0 9 16,10 0-1,-10 0-15,9-1 16,1 1 0,-10 0-16,9 0 15,10 0 1,0 9 0,0-9-16,-10 0 15,10 0 1,0 9-16,0-9 15,-1 10 1,20 8-16,-10-8 16,10 8-1,0 1-15,-1 0 16,10 9 0,1-10-16,-1 1 15,0 0 1,0-10-16,9 10 15,1 9 1,-10-10 0,9 1-16,1 0 15,-10 9 1,9-19-16,1 10 16,-1 9-1,1 0-15,-10-9 16,-9-1-1,-10-8-15,0 8 16,0-8 0,-9-1-16,-9-9 15,-1-10 1,-18 1 0,-1-10-16,1 0 15,-10-9 1,0 0-16,1-1 15,-11 1 1,1 0-16,0 0 16,0-10-1,-10 0-15,1 1 16,-1-10 0,-9 0-16,0 0 15,0 0 1,0 0-16,0 0 15,0 0 1</inkml:trace>
  <inkml:trace contextRef="#ctx0" brushRef="#br0" timeOffset="133384.57">7893 12705 0,'0'0'0,"0"0"16,0 0-16,0 0 15,0 0 1,0 0-16,9 0 16,1-9-1,18 0-15,9 9 16,1-10 0,0 10-16,-1 0 15,-18 0 1,0 0-1,-19 0-15,0 0 16,0 0 0,0 0-16,-9 10 15,-20-1 1,-27 10-16,-19 9 16,-1 0-1,11 0-15,-1 0 16,19-9-1,18 0-15,20 0 16,0-10 0,-1-9-16,10 0 15,0 9 1,10 1-16,-1-1 16,19 0-1,0 10 1,10 0-16,9 0 15,10 0 1,-20-10-16,1 0 16,-1 1-1,-8-10-15,-10 0 16,-10 0 0,-9 0-1,0 0 1,-9 9-16,-29 0 15,-19 1 1,1-1 0,-10 1-16,19-1 15,0 0 1,9 10-16,10 0 16,0-10-1,19 1-15,-1-1 16,1 0-1,9 1-15,9-1 16,1 1 0,-1 8-1,0 1-15,20 9 16,-1 0-16,9-9 16,11 9-1,-1-9 1,9 0-16,0-19 15,10 0 1,-37 0-16</inkml:trace>
  <inkml:trace contextRef="#ctx0" brushRef="#br0" timeOffset="134602.15">7930 12771 0,'0'0'0,"0"0"15,10 0-15,-1 0 16,10-9 0,0 9-16,-10 0 15,1 0 1,-1 0-16,-9 0 16,0 0-1,0 0-15,0 0 16,-28 0-1,-19 9 1,-28 0-16,9 20 16,9-1-1,29 0-15,0-9 16,18-1 0,1 1-16,9-10 15,9 1 1,1-1-16,18 10 15,10 0 1,9 0 0,9-1-16,1 1 15,-20-10 1,1 1-16,0-10 16,-20 0-1,1 0-15,-9 0 16,-10 0-1,0 0-15,0 0 16,0 0 0,0 9-16,-19 1 15,-19 8 1,-18 11-16,-20-1 16,11 9-1,18-18-15,18 0 16,1-1-1,19 1 1,-1-9-16,1-10 16,9 0-1,9 9-15,1 0 16,27 1 0,39-1-16,55 1 15,57-1 1,151 0-16</inkml:trace>
  <inkml:trace contextRef="#ctx0" brushRef="#br0" timeOffset="172548.09">16755 15567 0,'0'0'0,"0"0"0,0 0 16,0 0-16,0 9 15,-10 1 1,1 8-16,-1 11 15,10 8 1,10 1-16,-1-1 16,1-9-1,8-9-15,1 0 16,0-10 0,9-9-1,0-19-15,1-9 16,8-28-1,-18-10-15,-19-9 16,-19 0 0,-28 10-16,-37 8 15,37 39 1</inkml:trace>
  <inkml:trace contextRef="#ctx0" brushRef="#br0" timeOffset="173610.41">20367 16271 0,'0'0'0,"0"0"15,0 0 1,0 0-16,0 0 16,0 0-16,-9 9 15,-1 0 1,1 1 0,-1 9-16,1-1 15,9 1 1,9 0-16,1 0 15,18-10 1,10-9-16,9-19 16,-10 0-1,1-18-15,-19-1 16,-19-9 0,-38-9-16,-37 9 15,-47 10 1,46 27-16</inkml:trace>
  <inkml:trace contextRef="#ctx0" brushRef="#br0" timeOffset="173982.2">19812 15858 0,'0'0'0,"9"0"15,29-19-15,37 0 16,19 0 0,0 1-16,1 8 15,-1 1 1,-47 9-1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2BE0-BC90-C49A-46AB-19EFAA080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0072E-928F-2116-68B9-F38A501F5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1006B-A317-7D14-7E73-05442D69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F17EC-95B4-906A-93D2-B89DDFA0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6E0C-58D2-69D9-CA00-91121270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54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D91FB-AE5D-6DD0-CC4F-476C81B1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D25E8-1C2D-BA10-837C-6F0CDA91E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20A3B-16F6-7D2A-C219-34CCC7D0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22CFF-15C8-D0FE-2B88-DC79F7F2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B9857-8C3F-D7D1-FD40-8AC9B5EE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29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8192C-097F-2474-6CF3-4A9E834D4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F5689-8FAB-B31D-A2B8-341308725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0FDF6-C695-038B-4EBF-4C6C5ACE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B59C-0064-4184-4B61-AAD4F427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812B4-ED60-FB52-C86B-F48D2860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89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2689-E5C2-D514-F0AA-B99FE6D3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645B-4067-1187-4466-1AACA794A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8CD72-9A70-0A91-F4C9-F86505B1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0BF50-4F44-20B5-FADF-CB684774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66E67-5A3A-5A0E-073D-70A1B5E4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8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8F41-0826-6E11-EAB4-9EFF5442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CF518-8C26-B2DE-4E14-3198762E5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1E01-211D-D08C-8860-1300CA40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E8BEA-DABE-724C-A53D-C816FA21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181B-DB72-03E8-4B08-AECA3690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92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C9FE-C281-8E0E-795D-3CFC222B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62EED-ED98-343C-E99C-C803DB491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7F143-F081-C131-0669-5FDF70E1A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92491-980B-6B42-44FB-D854D737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2E23C-B19B-52E8-29ED-010ED383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F5195-F3CD-284A-E98E-DE412DC8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44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AFF2-B053-2BE4-2056-80AB1D63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F6B38-B804-5184-D528-0E82F7259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95ACE-8EBD-31F2-0DA5-E3249F5D2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56327-6E8D-CA76-D74F-B0475ECF8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EB376-9F09-045C-4A61-5783E78CD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710BC1-2A90-E6FD-5DE9-D214B539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39BB5-3489-C917-5CDC-4B62512B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E33EC-BA53-4531-C96A-31AB3CDB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4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EDF4-1020-C4F9-C3A8-67C35E67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C171F-2C33-D24C-3215-50A84E1C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2ACC2-E3AA-9A86-F354-8AAFB63C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027A9-D7A6-6970-0047-F8E1EA5A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21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EBDE0-A63B-6E6C-6296-0C21A6FE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5EC63-E637-5963-B48C-D336C3E3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00BAD-5832-800F-E01E-0A5B8482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12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A83F-A4F8-59CE-3B69-B27C563F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765C-406E-C057-89C0-EDCAED3FF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8B388-07A5-F00F-5737-1D4EFC93A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F7834-FA42-77CB-0D96-728FFC68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7D21-3D2C-F49B-17FB-FC82E77D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9F591-FB91-8978-6267-F06A490D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62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0153-5BB8-23E1-FC5E-ABC5BD22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BDD6E-0BBC-ED37-8CDD-40D3B5FFD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B37BC-7AED-7541-DD97-324AEF765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DE732-C057-84BC-CB6F-629B70DE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E6D09-305D-8AC4-5ABA-0077EAD3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02BF6-197C-0CBD-D285-1921B8AC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6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B489B-4EB7-2E4A-3BF0-6A64E787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BA096-8AA7-D11D-79C8-706C4066C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8FD84-71DF-2725-D6CF-37CF794F0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768D-604E-4286-91D1-8EB83F654BF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AF293-9D98-6067-3A9C-6419C255A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811A9-3150-2904-C18E-FD607135D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43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954598-7759-E285-A355-6B08403CA757}"/>
                  </a:ext>
                </a:extLst>
              </p14:cNvPr>
              <p14:cNvContentPartPr/>
              <p14:nvPr/>
            </p14:nvContentPartPr>
            <p14:xfrm>
              <a:off x="718200" y="89280"/>
              <a:ext cx="10417680" cy="611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954598-7759-E285-A355-6B08403CA7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840" y="79920"/>
                <a:ext cx="10436400" cy="61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22BA2B-B13D-94F5-9015-7681197A6528}"/>
                  </a:ext>
                </a:extLst>
              </p14:cNvPr>
              <p14:cNvContentPartPr/>
              <p14:nvPr/>
            </p14:nvContentPartPr>
            <p14:xfrm>
              <a:off x="1415520" y="2435760"/>
              <a:ext cx="2015640" cy="817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22BA2B-B13D-94F5-9015-7681197A65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6160" y="2426400"/>
                <a:ext cx="2034360" cy="83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656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B8BCED-AB88-BB39-CB7B-4E6535C9D7A8}"/>
                  </a:ext>
                </a:extLst>
              </p14:cNvPr>
              <p14:cNvContentPartPr/>
              <p14:nvPr/>
            </p14:nvContentPartPr>
            <p14:xfrm>
              <a:off x="348480" y="20880"/>
              <a:ext cx="11308680" cy="6313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B8BCED-AB88-BB39-CB7B-4E6535C9D7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120" y="11520"/>
                <a:ext cx="11327400" cy="63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486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AE3FF4-1B08-07BB-3772-4605F2B4FF25}"/>
                  </a:ext>
                </a:extLst>
              </p14:cNvPr>
              <p14:cNvContentPartPr/>
              <p14:nvPr/>
            </p14:nvContentPartPr>
            <p14:xfrm>
              <a:off x="3830400" y="571320"/>
              <a:ext cx="8277120" cy="3182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AE3FF4-1B08-07BB-3772-4605F2B4FF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1040" y="561960"/>
                <a:ext cx="8295840" cy="32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257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244B56-E048-0CDB-0AB6-A8D73C80ED2B}"/>
                  </a:ext>
                </a:extLst>
              </p14:cNvPr>
              <p14:cNvContentPartPr/>
              <p14:nvPr/>
            </p14:nvContentPartPr>
            <p14:xfrm>
              <a:off x="132120" y="250560"/>
              <a:ext cx="11904480" cy="5603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244B56-E048-0CDB-0AB6-A8D73C80ED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760" y="241200"/>
                <a:ext cx="11923200" cy="56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01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60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578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6121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283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764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035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202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95DFDF-C248-2551-790C-087FCA95756E}"/>
                  </a:ext>
                </a:extLst>
              </p14:cNvPr>
              <p14:cNvContentPartPr/>
              <p14:nvPr/>
            </p14:nvContentPartPr>
            <p14:xfrm>
              <a:off x="437040" y="107640"/>
              <a:ext cx="10927440" cy="6381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95DFDF-C248-2551-790C-087FCA957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680" y="98280"/>
                <a:ext cx="10946160" cy="64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8941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3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041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040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273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894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323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491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626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80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EF360C-AC9F-BC81-7B38-7C95AEEF07BE}"/>
                  </a:ext>
                </a:extLst>
              </p14:cNvPr>
              <p14:cNvContentPartPr/>
              <p14:nvPr/>
            </p14:nvContentPartPr>
            <p14:xfrm>
              <a:off x="2508120" y="47880"/>
              <a:ext cx="9569160" cy="5545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EF360C-AC9F-BC81-7B38-7C95AEEF07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760" y="38520"/>
                <a:ext cx="9587880" cy="556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88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9A97EF-1A99-A83E-C3D8-23CFDD860C2E}"/>
                  </a:ext>
                </a:extLst>
              </p14:cNvPr>
              <p14:cNvContentPartPr/>
              <p14:nvPr/>
            </p14:nvContentPartPr>
            <p14:xfrm>
              <a:off x="1585080" y="361800"/>
              <a:ext cx="10333080" cy="2743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9A97EF-1A99-A83E-C3D8-23CFDD860C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5720" y="352440"/>
                <a:ext cx="10351800" cy="276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59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D75E72-FBF4-38FD-86C0-67F20F8DCA41}"/>
                  </a:ext>
                </a:extLst>
              </p14:cNvPr>
              <p14:cNvContentPartPr/>
              <p14:nvPr/>
            </p14:nvContentPartPr>
            <p14:xfrm>
              <a:off x="531720" y="196560"/>
              <a:ext cx="11565720" cy="6383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D75E72-FBF4-38FD-86C0-67F20F8DCA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360" y="187200"/>
                <a:ext cx="11584440" cy="640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248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872CE9-067F-6619-8DA8-7E88E2543912}"/>
                  </a:ext>
                </a:extLst>
              </p14:cNvPr>
              <p14:cNvContentPartPr/>
              <p14:nvPr/>
            </p14:nvContentPartPr>
            <p14:xfrm>
              <a:off x="1303920" y="432720"/>
              <a:ext cx="8714160" cy="3553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872CE9-067F-6619-8DA8-7E88E25439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4560" y="423360"/>
                <a:ext cx="8732880" cy="357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828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59F562-9509-85F2-1C00-A0BDDC12C37D}"/>
                  </a:ext>
                </a:extLst>
              </p14:cNvPr>
              <p14:cNvContentPartPr/>
              <p14:nvPr/>
            </p14:nvContentPartPr>
            <p14:xfrm>
              <a:off x="792360" y="7200"/>
              <a:ext cx="11037600" cy="6509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59F562-9509-85F2-1C00-A0BDDC12C3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-2160"/>
                <a:ext cx="11056320" cy="65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23A81B-67F2-AFB6-DD12-3850DC488BF6}"/>
                  </a:ext>
                </a:extLst>
              </p14:cNvPr>
              <p14:cNvContentPartPr/>
              <p14:nvPr/>
            </p14:nvContentPartPr>
            <p14:xfrm>
              <a:off x="491040" y="2658600"/>
              <a:ext cx="11064600" cy="3685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23A81B-67F2-AFB6-DD12-3850DC488B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680" y="2649240"/>
                <a:ext cx="11083320" cy="37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093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1516F2-CD29-0752-8837-CC94FAAB6672}"/>
                  </a:ext>
                </a:extLst>
              </p14:cNvPr>
              <p14:cNvContentPartPr/>
              <p14:nvPr/>
            </p14:nvContentPartPr>
            <p14:xfrm>
              <a:off x="1195560" y="173520"/>
              <a:ext cx="10421640" cy="6210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1516F2-CD29-0752-8837-CC94FAAB66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6200" y="164160"/>
                <a:ext cx="10440360" cy="62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927292C-42F6-40E8-7E4F-E9E69839FC7D}"/>
                  </a:ext>
                </a:extLst>
              </p14:cNvPr>
              <p14:cNvContentPartPr/>
              <p14:nvPr/>
            </p14:nvContentPartPr>
            <p14:xfrm>
              <a:off x="424800" y="1001880"/>
              <a:ext cx="9853560" cy="4371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27292C-42F6-40E8-7E4F-E9E69839FC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440" y="992520"/>
                <a:ext cx="9872280" cy="438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432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9F48FA-BAF0-8E1C-26EC-A8400E7255EA}"/>
                  </a:ext>
                </a:extLst>
              </p14:cNvPr>
              <p14:cNvContentPartPr/>
              <p14:nvPr/>
            </p14:nvContentPartPr>
            <p14:xfrm>
              <a:off x="699840" y="6208560"/>
              <a:ext cx="2160" cy="6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9F48FA-BAF0-8E1C-26EC-A8400E7255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480" y="6199200"/>
                <a:ext cx="208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E7F09F-F0CD-A131-4056-B3EDEF77C7CB}"/>
                  </a:ext>
                </a:extLst>
              </p14:cNvPr>
              <p14:cNvContentPartPr/>
              <p14:nvPr/>
            </p14:nvContentPartPr>
            <p14:xfrm>
              <a:off x="1364760" y="182880"/>
              <a:ext cx="9394920" cy="6059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E7F09F-F0CD-A131-4056-B3EDEF77C7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5400" y="173520"/>
                <a:ext cx="9413640" cy="607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869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 T</dc:creator>
  <cp:lastModifiedBy>Ramakrishna T</cp:lastModifiedBy>
  <cp:revision>1</cp:revision>
  <dcterms:created xsi:type="dcterms:W3CDTF">2023-03-27T15:42:40Z</dcterms:created>
  <dcterms:modified xsi:type="dcterms:W3CDTF">2023-03-27T15:42:55Z</dcterms:modified>
</cp:coreProperties>
</file>